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664" r:id="rId5"/>
    <p:sldMasterId id="2147483670" r:id="rId6"/>
  </p:sldMasterIdLst>
  <p:notesMasterIdLst>
    <p:notesMasterId r:id="rId25"/>
  </p:notesMasterIdLst>
  <p:sldIdLst>
    <p:sldId id="329" r:id="rId7"/>
    <p:sldId id="300" r:id="rId8"/>
    <p:sldId id="434" r:id="rId9"/>
    <p:sldId id="439" r:id="rId10"/>
    <p:sldId id="441" r:id="rId11"/>
    <p:sldId id="438" r:id="rId12"/>
    <p:sldId id="435" r:id="rId13"/>
    <p:sldId id="433" r:id="rId14"/>
    <p:sldId id="440" r:id="rId15"/>
    <p:sldId id="436" r:id="rId16"/>
    <p:sldId id="437" r:id="rId17"/>
    <p:sldId id="423" r:id="rId18"/>
    <p:sldId id="443" r:id="rId19"/>
    <p:sldId id="442" r:id="rId20"/>
    <p:sldId id="445" r:id="rId21"/>
    <p:sldId id="444" r:id="rId22"/>
    <p:sldId id="425" r:id="rId23"/>
    <p:sldId id="328" r:id="rId24"/>
  </p:sldIdLst>
  <p:sldSz cx="12192000" cy="6858000"/>
  <p:notesSz cx="7102475" cy="938847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C7FE2937-6C69-4C03-808D-DFB272D99A0C}">
          <p14:sldIdLst>
            <p14:sldId id="329"/>
            <p14:sldId id="300"/>
            <p14:sldId id="434"/>
            <p14:sldId id="439"/>
            <p14:sldId id="441"/>
            <p14:sldId id="438"/>
            <p14:sldId id="435"/>
            <p14:sldId id="433"/>
            <p14:sldId id="440"/>
            <p14:sldId id="436"/>
            <p14:sldId id="437"/>
            <p14:sldId id="423"/>
            <p14:sldId id="443"/>
            <p14:sldId id="442"/>
            <p14:sldId id="445"/>
            <p14:sldId id="444"/>
            <p14:sldId id="425"/>
            <p14:sldId id="328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F70A0A0C-EBC7-5C53-126C-3D32A7689182}" name="Amanda Perez" initials="AP" userId="S::APerez@zerotothree.org::68b6307e-0b81-4e7b-80a6-7f5f423d6192" providerId="AD"/>
  <p188:author id="{D3D86818-6D23-50B1-784C-9E741BC29025}" name="Joe Weedon" initials="JW" userId="S::jweedon@zerotothree.org::fbf72fc4-cdfe-42ca-9c39-a6a5e609dbcb" providerId="AD"/>
  <p188:author id="{D7E34920-7167-74AD-29A6-D61F05485D07}" name="Carly Wolf" initials="CW" userId="S::cwolf@zerotothree.org::4a1d9854-e4d1-4f8f-858b-51db05a93082" providerId="AD"/>
  <p188:author id="{286C2A34-2044-C7C9-77D8-37999D838F68}" name="Jacqueline Pelella" initials="JP" userId="z1SMTuk2I7GgE1msdA+qP9sirRATSrD31m+M0rRL2aw=" providerId="None"/>
  <p188:author id="{984ADE37-8A20-486F-09EB-05FA2CADB140}" name="Jared Busker" initials="JB" userId="S::jbusker@zerotothree.org::f18cd417-42ac-4d70-abf0-cdf5ea4498e3" providerId="AD"/>
  <p188:author id="{EE2D7149-3F26-E3A8-322E-6810A5A87CF2}" name="Jacqueline Pelella (GMMB)" initials="JP(" userId="S::jacqueline.pelella@gmmb.com::04f8bc99-0af9-46c7-8cd3-27174be85936" providerId="AD"/>
  <p188:author id="{1058E954-B038-3441-2647-A0CDE686E0FE}" name="Guest User" initials="GU" userId="S::urn:spo:anon#6d55e4a61577ca7a79531d4303b88cc6824b6a261dd71dca0fe230c9dff8171c::" providerId="AD"/>
  <p188:author id="{1B624873-E7C2-BD85-9206-EDEFAE71C54E}" name="Amanda Perez" initials="AP" userId="S::aperez@zerotothree.org::68b6307e-0b81-4e7b-80a6-7f5f423d6192" providerId="AD"/>
  <p188:author id="{61960B74-1EB4-EBFA-A763-064F82DBA929}" name="Melissa Morales (GMMB)" initials="MM(" userId="S::melissa.morales@gmmb.com::52247f1e-da62-4a9a-8a1f-5b990b7af448" providerId="AD"/>
  <p188:author id="{0CE6D776-FC5D-C18A-6178-A92A1E3B46EC}" name="Joe Weedon" initials="JW" userId="S::JWeedon@zerotothree.org::fbf72fc4-cdfe-42ca-9c39-a6a5e609dbcb" providerId="AD"/>
  <p188:author id="{E2E7677E-EA2E-C4ED-A627-D92B8D758841}" name="Sandy Won (GMMB)" initials="SW(" userId="S::sandy.won@gmmb.com::592621f1-b74c-4e55-897e-a7a2f6957ab8" providerId="AD"/>
  <p188:author id="{AD2DD3B1-E83D-D54B-AB83-0781FF1D9648}" name="Justine Davenport" initials="JD" userId="S::jdavenport@zerotothree.org::f9504c3f-8f16-4c27-b8e7-4b32123160c7" providerId="AD"/>
  <p188:author id="{1F447EB2-1EC1-2061-246B-1CBA4C1458B9}" name="Katie Schofield (GMMB)" initials="KS(" userId="S::katie.schofield@gmmb.com::e626809f-741f-4d7e-a86e-80bdd6ac927a" providerId="AD"/>
  <p188:author id="{642B73B3-2E39-27C2-3001-10EF76CB5F5C}" name="Amanda Perez" initials="AP" userId="YiqsNimRXB0qgcJGZRgERLdEkF75s8Xr3D4A6wt1ZPQ=" providerId="None"/>
  <p188:author id="{1173CDE3-F651-D3E0-764A-ED1674DC952C}" name="Guest User" initials="GU" userId="S::urn:spo:anon#e086e94292daa4a6e9f9ddd1aee1ea7e4cc6c88ffcd5953280e0ff6cbe4d46f5::" providerId="AD"/>
  <p188:author id="{6DF06DED-BAC4-EFBE-BAAB-E548236B9B72}" name="Sandy Won" initials="SW" userId="1AqU6VuxjcbJgt/dlB1HI1HTXpn95kQ9KDht1QoQpsg=" providerId="None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Elizabeth DiLauro" initials="ED" lastIdx="12" clrIdx="0">
    <p:extLst>
      <p:ext uri="{19B8F6BF-5375-455C-9EA6-DF929625EA0E}">
        <p15:presenceInfo xmlns:p15="http://schemas.microsoft.com/office/powerpoint/2012/main" userId="S-1-5-21-3124905236-3521205556-2859182634-6346" providerId="AD"/>
      </p:ext>
    </p:extLst>
  </p:cmAuthor>
  <p:cmAuthor id="2" name="Amanda Perez" initials="AP" lastIdx="26" clrIdx="1">
    <p:extLst>
      <p:ext uri="{19B8F6BF-5375-455C-9EA6-DF929625EA0E}">
        <p15:presenceInfo xmlns:p15="http://schemas.microsoft.com/office/powerpoint/2012/main" userId="S-1-5-21-3124905236-3521205556-2859182634-1160" providerId="AD"/>
      </p:ext>
    </p:extLst>
  </p:cmAuthor>
  <p:cmAuthor id="3" name="Morales, Melissa" initials="MM" lastIdx="13" clrIdx="2">
    <p:extLst>
      <p:ext uri="{19B8F6BF-5375-455C-9EA6-DF929625EA0E}">
        <p15:presenceInfo xmlns:p15="http://schemas.microsoft.com/office/powerpoint/2012/main" userId="S-1-5-21-2000478354-261903793-682003330-419317" providerId="AD"/>
      </p:ext>
    </p:extLst>
  </p:cmAuthor>
  <p:cmAuthor id="4" name="Amanda Perez" initials="AP [2]" lastIdx="33" clrIdx="3">
    <p:extLst>
      <p:ext uri="{19B8F6BF-5375-455C-9EA6-DF929625EA0E}">
        <p15:presenceInfo xmlns:p15="http://schemas.microsoft.com/office/powerpoint/2012/main" userId="S::APerez@zerotothree.org::68b6307e-0b81-4e7b-80a6-7f5f423d6192" providerId="AD"/>
      </p:ext>
    </p:extLst>
  </p:cmAuthor>
  <p:cmAuthor id="5" name="Elizabeth DiLauro" initials="ED [2]" lastIdx="19" clrIdx="4">
    <p:extLst>
      <p:ext uri="{19B8F6BF-5375-455C-9EA6-DF929625EA0E}">
        <p15:presenceInfo xmlns:p15="http://schemas.microsoft.com/office/powerpoint/2012/main" userId="S::EDiLauro@zerotothree.org::bf7aabc6-96c0-4b3e-a14b-55a67bac8a80" providerId="AD"/>
      </p:ext>
    </p:extLst>
  </p:cmAuthor>
  <p:cmAuthor id="6" name="Katie Schofield (GMMB)" initials="KS(" lastIdx="5" clrIdx="5">
    <p:extLst>
      <p:ext uri="{19B8F6BF-5375-455C-9EA6-DF929625EA0E}">
        <p15:presenceInfo xmlns:p15="http://schemas.microsoft.com/office/powerpoint/2012/main" userId="S::katie.schofield@gmmb.com::e626809f-741f-4d7e-a86e-80bdd6ac927a" providerId="AD"/>
      </p:ext>
    </p:extLst>
  </p:cmAuthor>
  <p:cmAuthor id="7" name="Melissa Morales (GMMB)" initials="MM(" lastIdx="59" clrIdx="6">
    <p:extLst>
      <p:ext uri="{19B8F6BF-5375-455C-9EA6-DF929625EA0E}">
        <p15:presenceInfo xmlns:p15="http://schemas.microsoft.com/office/powerpoint/2012/main" userId="S::melissa.morales@gmmb.com::52247f1e-da62-4a9a-8a1f-5b990b7af448" providerId="AD"/>
      </p:ext>
    </p:extLst>
  </p:cmAuthor>
  <p:cmAuthor id="8" name="Justine Davenport" initials="JD" lastIdx="20" clrIdx="7">
    <p:extLst>
      <p:ext uri="{19B8F6BF-5375-455C-9EA6-DF929625EA0E}">
        <p15:presenceInfo xmlns:p15="http://schemas.microsoft.com/office/powerpoint/2012/main" userId="S::jdavenport@zerotothree.org::f9504c3f-8f16-4c27-b8e7-4b32123160c7" providerId="AD"/>
      </p:ext>
    </p:extLst>
  </p:cmAuthor>
  <p:cmAuthor id="9" name="Guest User" initials="GU" lastIdx="1" clrIdx="8">
    <p:extLst>
      <p:ext uri="{19B8F6BF-5375-455C-9EA6-DF929625EA0E}">
        <p15:presenceInfo xmlns:p15="http://schemas.microsoft.com/office/powerpoint/2012/main" userId="S::urn:spo:anon#9fbdc8182967d77ba670fe9fbbae4fa3a6e542195e1a5542e9f9827723d384f1::" providerId="AD"/>
      </p:ext>
    </p:extLst>
  </p:cmAuthor>
  <p:cmAuthor id="10" name="Guest User" initials="GU [2]" lastIdx="6" clrIdx="9">
    <p:extLst>
      <p:ext uri="{19B8F6BF-5375-455C-9EA6-DF929625EA0E}">
        <p15:presenceInfo xmlns:p15="http://schemas.microsoft.com/office/powerpoint/2012/main" userId="S::urn:spo:anon#a356624913c1088253bfa60695c5abb7d931234056aa6774b98fa50144afcf62::" providerId="AD"/>
      </p:ext>
    </p:extLst>
  </p:cmAuthor>
  <p:cmAuthor id="11" name="Guest User" initials="GU [3]" lastIdx="1" clrIdx="10">
    <p:extLst>
      <p:ext uri="{19B8F6BF-5375-455C-9EA6-DF929625EA0E}">
        <p15:presenceInfo xmlns:p15="http://schemas.microsoft.com/office/powerpoint/2012/main" userId="S::urn:spo:anon#8396446312bd2c41c39e20d2a24e73dc496bff6ce8bcb6bfd7c6053633810092::" providerId="AD"/>
      </p:ext>
    </p:extLst>
  </p:cmAuthor>
  <p:cmAuthor id="12" name="Jacqueline Pelella" initials="JP" lastIdx="2" clrIdx="11">
    <p:extLst>
      <p:ext uri="{19B8F6BF-5375-455C-9EA6-DF929625EA0E}">
        <p15:presenceInfo xmlns:p15="http://schemas.microsoft.com/office/powerpoint/2012/main" userId="z1SMTuk2I7GgE1msdA+qP9sirRATSrD31m+M0rRL2aw=" providerId="None"/>
      </p:ext>
    </p:extLst>
  </p:cmAuthor>
  <p:cmAuthor id="13" name="Jared Busker" initials="JB" lastIdx="5" clrIdx="12">
    <p:extLst>
      <p:ext uri="{19B8F6BF-5375-455C-9EA6-DF929625EA0E}">
        <p15:presenceInfo xmlns:p15="http://schemas.microsoft.com/office/powerpoint/2012/main" userId="S::jbusker@zerotothree.org::f18cd417-42ac-4d70-abf0-cdf5ea4498e3" providerId="AD"/>
      </p:ext>
    </p:extLst>
  </p:cmAuthor>
  <p:cmAuthor id="14" name="Jacqueline Pelella (GMMB)" initials="JP(" lastIdx="6" clrIdx="13">
    <p:extLst>
      <p:ext uri="{19B8F6BF-5375-455C-9EA6-DF929625EA0E}">
        <p15:presenceInfo xmlns:p15="http://schemas.microsoft.com/office/powerpoint/2012/main" userId="S::jacqueline.pelella@gmmb.com::04f8bc99-0af9-46c7-8cd3-27174be85936" providerId="AD"/>
      </p:ext>
    </p:extLst>
  </p:cmAuthor>
  <p:cmAuthor id="15" name="Guest User" initials="GU [4]" lastIdx="1" clrIdx="14">
    <p:extLst>
      <p:ext uri="{19B8F6BF-5375-455C-9EA6-DF929625EA0E}">
        <p15:presenceInfo xmlns:p15="http://schemas.microsoft.com/office/powerpoint/2012/main" userId="S::urn:spo:anon#1564130f02ab0d98c67d992cd5628c50e1bb3ba5068e397978f351e1daca56c0::" providerId="AD"/>
      </p:ext>
    </p:extLst>
  </p:cmAuthor>
  <p:cmAuthor id="16" name="Guest User" initials="GU [5]" lastIdx="1" clrIdx="15">
    <p:extLst>
      <p:ext uri="{19B8F6BF-5375-455C-9EA6-DF929625EA0E}">
        <p15:presenceInfo xmlns:p15="http://schemas.microsoft.com/office/powerpoint/2012/main" userId="S::urn:spo:anon#ca8a9dea5c351ae1e56e39436f1437820dccbfe7a7869ce527b34043defbd307::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A513C"/>
    <a:srgbClr val="000000"/>
    <a:srgbClr val="423636"/>
    <a:srgbClr val="E5C77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D8F5F80-9F4C-4F80-BBAB-F04F6276751F}" v="98" dt="2024-03-26T15:55:49.51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8" d="100"/>
          <a:sy n="78" d="100"/>
        </p:scale>
        <p:origin x="86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notesMaster" Target="notesMasters/notesMaster1.xml"/><Relationship Id="rId33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microsoft.com/office/2015/10/relationships/revisionInfo" Target="revisionInfo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Relationship Id="rId8" Type="http://schemas.openxmlformats.org/officeDocument/2006/relationships/slide" Target="slides/slide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uzy Tam" userId="S::stam@zerotothree.org::63078c90-437e-4c29-9585-334204ff5358" providerId="AD" clId="Web-{E1557F4A-1035-5086-96FD-9EB38E2AC03C}"/>
    <pc:docChg chg="modSld">
      <pc:chgData name="Suzy Tam" userId="S::stam@zerotothree.org::63078c90-437e-4c29-9585-334204ff5358" providerId="AD" clId="Web-{E1557F4A-1035-5086-96FD-9EB38E2AC03C}" dt="2024-03-25T17:08:10.354" v="0" actId="14100"/>
      <pc:docMkLst>
        <pc:docMk/>
      </pc:docMkLst>
      <pc:sldChg chg="modSp">
        <pc:chgData name="Suzy Tam" userId="S::stam@zerotothree.org::63078c90-437e-4c29-9585-334204ff5358" providerId="AD" clId="Web-{E1557F4A-1035-5086-96FD-9EB38E2AC03C}" dt="2024-03-25T17:08:10.354" v="0" actId="14100"/>
        <pc:sldMkLst>
          <pc:docMk/>
          <pc:sldMk cId="1718421878" sldId="433"/>
        </pc:sldMkLst>
        <pc:picChg chg="mod">
          <ac:chgData name="Suzy Tam" userId="S::stam@zerotothree.org::63078c90-437e-4c29-9585-334204ff5358" providerId="AD" clId="Web-{E1557F4A-1035-5086-96FD-9EB38E2AC03C}" dt="2024-03-25T17:08:10.354" v="0" actId="14100"/>
          <ac:picMkLst>
            <pc:docMk/>
            <pc:sldMk cId="1718421878" sldId="433"/>
            <ac:picMk id="4" creationId="{0DDA5D76-A3C4-9AF6-7105-F82CE762A4AA}"/>
          </ac:picMkLst>
        </pc:picChg>
      </pc:sldChg>
    </pc:docChg>
  </pc:docChgLst>
  <pc:docChgLst>
    <pc:chgData name="Joe Weedon" userId="fbf72fc4-cdfe-42ca-9c39-a6a5e609dbcb" providerId="ADAL" clId="{4D8F5F80-9F4C-4F80-BBAB-F04F6276751F}"/>
    <pc:docChg chg="undo custSel addSld delSld modSld sldOrd modSection">
      <pc:chgData name="Joe Weedon" userId="fbf72fc4-cdfe-42ca-9c39-a6a5e609dbcb" providerId="ADAL" clId="{4D8F5F80-9F4C-4F80-BBAB-F04F6276751F}" dt="2024-03-26T23:54:51.024" v="3041" actId="13926"/>
      <pc:docMkLst>
        <pc:docMk/>
      </pc:docMkLst>
      <pc:sldChg chg="del">
        <pc:chgData name="Joe Weedon" userId="fbf72fc4-cdfe-42ca-9c39-a6a5e609dbcb" providerId="ADAL" clId="{4D8F5F80-9F4C-4F80-BBAB-F04F6276751F}" dt="2024-03-14T17:41:17.459" v="204" actId="47"/>
        <pc:sldMkLst>
          <pc:docMk/>
          <pc:sldMk cId="4113557317" sldId="288"/>
        </pc:sldMkLst>
      </pc:sldChg>
      <pc:sldChg chg="delSp modSp mod ord">
        <pc:chgData name="Joe Weedon" userId="fbf72fc4-cdfe-42ca-9c39-a6a5e609dbcb" providerId="ADAL" clId="{4D8F5F80-9F4C-4F80-BBAB-F04F6276751F}" dt="2024-03-22T17:27:23.177" v="1491" actId="20577"/>
        <pc:sldMkLst>
          <pc:docMk/>
          <pc:sldMk cId="3265765625" sldId="300"/>
        </pc:sldMkLst>
        <pc:spChg chg="mod">
          <ac:chgData name="Joe Weedon" userId="fbf72fc4-cdfe-42ca-9c39-a6a5e609dbcb" providerId="ADAL" clId="{4D8F5F80-9F4C-4F80-BBAB-F04F6276751F}" dt="2024-03-22T17:27:23.177" v="1491" actId="20577"/>
          <ac:spMkLst>
            <pc:docMk/>
            <pc:sldMk cId="3265765625" sldId="300"/>
            <ac:spMk id="3" creationId="{00000000-0000-0000-0000-000000000000}"/>
          </ac:spMkLst>
        </pc:spChg>
        <pc:spChg chg="del">
          <ac:chgData name="Joe Weedon" userId="fbf72fc4-cdfe-42ca-9c39-a6a5e609dbcb" providerId="ADAL" clId="{4D8F5F80-9F4C-4F80-BBAB-F04F6276751F}" dt="2024-03-22T17:18:52.390" v="1175" actId="478"/>
          <ac:spMkLst>
            <pc:docMk/>
            <pc:sldMk cId="3265765625" sldId="300"/>
            <ac:spMk id="4" creationId="{00000000-0000-0000-0000-000000000000}"/>
          </ac:spMkLst>
        </pc:spChg>
      </pc:sldChg>
      <pc:sldChg chg="del">
        <pc:chgData name="Joe Weedon" userId="fbf72fc4-cdfe-42ca-9c39-a6a5e609dbcb" providerId="ADAL" clId="{4D8F5F80-9F4C-4F80-BBAB-F04F6276751F}" dt="2024-03-14T17:41:22.337" v="205" actId="47"/>
        <pc:sldMkLst>
          <pc:docMk/>
          <pc:sldMk cId="503345005" sldId="307"/>
        </pc:sldMkLst>
      </pc:sldChg>
      <pc:sldChg chg="modSp mod">
        <pc:chgData name="Joe Weedon" userId="fbf72fc4-cdfe-42ca-9c39-a6a5e609dbcb" providerId="ADAL" clId="{4D8F5F80-9F4C-4F80-BBAB-F04F6276751F}" dt="2024-03-26T13:59:03.370" v="2939" actId="20577"/>
        <pc:sldMkLst>
          <pc:docMk/>
          <pc:sldMk cId="1434869325" sldId="329"/>
        </pc:sldMkLst>
        <pc:spChg chg="mod">
          <ac:chgData name="Joe Weedon" userId="fbf72fc4-cdfe-42ca-9c39-a6a5e609dbcb" providerId="ADAL" clId="{4D8F5F80-9F4C-4F80-BBAB-F04F6276751F}" dt="2024-03-26T13:59:03.370" v="2939" actId="20577"/>
          <ac:spMkLst>
            <pc:docMk/>
            <pc:sldMk cId="1434869325" sldId="329"/>
            <ac:spMk id="7" creationId="{907B0A80-C18D-4853-8C5C-DFABF42CE7A4}"/>
          </ac:spMkLst>
        </pc:spChg>
      </pc:sldChg>
      <pc:sldChg chg="del">
        <pc:chgData name="Joe Weedon" userId="fbf72fc4-cdfe-42ca-9c39-a6a5e609dbcb" providerId="ADAL" clId="{4D8F5F80-9F4C-4F80-BBAB-F04F6276751F}" dt="2024-03-14T17:41:26.698" v="206" actId="47"/>
        <pc:sldMkLst>
          <pc:docMk/>
          <pc:sldMk cId="28702623" sldId="360"/>
        </pc:sldMkLst>
      </pc:sldChg>
      <pc:sldChg chg="addSp delSp modSp del mod ord chgLayout">
        <pc:chgData name="Joe Weedon" userId="fbf72fc4-cdfe-42ca-9c39-a6a5e609dbcb" providerId="ADAL" clId="{4D8F5F80-9F4C-4F80-BBAB-F04F6276751F}" dt="2024-03-22T18:01:41.490" v="2526" actId="47"/>
        <pc:sldMkLst>
          <pc:docMk/>
          <pc:sldMk cId="3810438174" sldId="366"/>
        </pc:sldMkLst>
        <pc:spChg chg="add del mod ord">
          <ac:chgData name="Joe Weedon" userId="fbf72fc4-cdfe-42ca-9c39-a6a5e609dbcb" providerId="ADAL" clId="{4D8F5F80-9F4C-4F80-BBAB-F04F6276751F}" dt="2024-03-22T18:00:40.833" v="2484" actId="478"/>
          <ac:spMkLst>
            <pc:docMk/>
            <pc:sldMk cId="3810438174" sldId="366"/>
            <ac:spMk id="2" creationId="{C804C4C8-DF53-480D-A010-8DF835D750B2}"/>
          </ac:spMkLst>
        </pc:spChg>
        <pc:spChg chg="add del mod ord">
          <ac:chgData name="Joe Weedon" userId="fbf72fc4-cdfe-42ca-9c39-a6a5e609dbcb" providerId="ADAL" clId="{4D8F5F80-9F4C-4F80-BBAB-F04F6276751F}" dt="2024-03-22T18:00:01.831" v="2480" actId="20577"/>
          <ac:spMkLst>
            <pc:docMk/>
            <pc:sldMk cId="3810438174" sldId="366"/>
            <ac:spMk id="3" creationId="{550F3342-AE64-48AF-8E8E-1B5D96AB565C}"/>
          </ac:spMkLst>
        </pc:spChg>
        <pc:spChg chg="del mod">
          <ac:chgData name="Joe Weedon" userId="fbf72fc4-cdfe-42ca-9c39-a6a5e609dbcb" providerId="ADAL" clId="{4D8F5F80-9F4C-4F80-BBAB-F04F6276751F}" dt="2024-03-14T17:46:27.992" v="280" actId="478"/>
          <ac:spMkLst>
            <pc:docMk/>
            <pc:sldMk cId="3810438174" sldId="366"/>
            <ac:spMk id="4" creationId="{6C7BD7BA-A0B4-4668-AE84-3B5AF92BFD76}"/>
          </ac:spMkLst>
        </pc:spChg>
        <pc:spChg chg="del">
          <ac:chgData name="Joe Weedon" userId="fbf72fc4-cdfe-42ca-9c39-a6a5e609dbcb" providerId="ADAL" clId="{4D8F5F80-9F4C-4F80-BBAB-F04F6276751F}" dt="2024-03-14T17:46:25.062" v="279" actId="478"/>
          <ac:spMkLst>
            <pc:docMk/>
            <pc:sldMk cId="3810438174" sldId="366"/>
            <ac:spMk id="7" creationId="{B3F97FF2-DE1C-4FA6-9FC4-C0207AAEA813}"/>
          </ac:spMkLst>
        </pc:spChg>
        <pc:spChg chg="add del mod">
          <ac:chgData name="Joe Weedon" userId="fbf72fc4-cdfe-42ca-9c39-a6a5e609dbcb" providerId="ADAL" clId="{4D8F5F80-9F4C-4F80-BBAB-F04F6276751F}" dt="2024-03-14T17:46:29.643" v="281" actId="478"/>
          <ac:spMkLst>
            <pc:docMk/>
            <pc:sldMk cId="3810438174" sldId="366"/>
            <ac:spMk id="9" creationId="{B7E6B404-A5A7-5323-9DCB-295D272695F5}"/>
          </ac:spMkLst>
        </pc:spChg>
        <pc:spChg chg="add del mod">
          <ac:chgData name="Joe Weedon" userId="fbf72fc4-cdfe-42ca-9c39-a6a5e609dbcb" providerId="ADAL" clId="{4D8F5F80-9F4C-4F80-BBAB-F04F6276751F}" dt="2024-03-14T17:46:48.987" v="284" actId="6264"/>
          <ac:spMkLst>
            <pc:docMk/>
            <pc:sldMk cId="3810438174" sldId="366"/>
            <ac:spMk id="10" creationId="{35485DF5-92E3-9A95-2352-F61588AE754D}"/>
          </ac:spMkLst>
        </pc:spChg>
        <pc:spChg chg="del">
          <ac:chgData name="Joe Weedon" userId="fbf72fc4-cdfe-42ca-9c39-a6a5e609dbcb" providerId="ADAL" clId="{4D8F5F80-9F4C-4F80-BBAB-F04F6276751F}" dt="2024-03-14T17:46:23.250" v="278" actId="478"/>
          <ac:spMkLst>
            <pc:docMk/>
            <pc:sldMk cId="3810438174" sldId="366"/>
            <ac:spMk id="11" creationId="{41FEC218-BE05-4B81-ADBD-F02C2B6EA6AB}"/>
          </ac:spMkLst>
        </pc:spChg>
        <pc:spChg chg="del">
          <ac:chgData name="Joe Weedon" userId="fbf72fc4-cdfe-42ca-9c39-a6a5e609dbcb" providerId="ADAL" clId="{4D8F5F80-9F4C-4F80-BBAB-F04F6276751F}" dt="2024-03-14T17:46:21.449" v="277" actId="478"/>
          <ac:spMkLst>
            <pc:docMk/>
            <pc:sldMk cId="3810438174" sldId="366"/>
            <ac:spMk id="12" creationId="{F5B73680-C71F-4EDC-8944-E30509CC70DE}"/>
          </ac:spMkLst>
        </pc:spChg>
        <pc:spChg chg="del">
          <ac:chgData name="Joe Weedon" userId="fbf72fc4-cdfe-42ca-9c39-a6a5e609dbcb" providerId="ADAL" clId="{4D8F5F80-9F4C-4F80-BBAB-F04F6276751F}" dt="2024-03-14T17:46:15.998" v="274" actId="478"/>
          <ac:spMkLst>
            <pc:docMk/>
            <pc:sldMk cId="3810438174" sldId="366"/>
            <ac:spMk id="13" creationId="{A46266B1-A948-4239-BC59-E8B2E0761882}"/>
          </ac:spMkLst>
        </pc:spChg>
        <pc:spChg chg="del">
          <ac:chgData name="Joe Weedon" userId="fbf72fc4-cdfe-42ca-9c39-a6a5e609dbcb" providerId="ADAL" clId="{4D8F5F80-9F4C-4F80-BBAB-F04F6276751F}" dt="2024-03-14T17:46:18.145" v="275" actId="478"/>
          <ac:spMkLst>
            <pc:docMk/>
            <pc:sldMk cId="3810438174" sldId="366"/>
            <ac:spMk id="14" creationId="{699CC2F8-1B68-4BB2-940D-AFD10954DC36}"/>
          </ac:spMkLst>
        </pc:spChg>
        <pc:spChg chg="del">
          <ac:chgData name="Joe Weedon" userId="fbf72fc4-cdfe-42ca-9c39-a6a5e609dbcb" providerId="ADAL" clId="{4D8F5F80-9F4C-4F80-BBAB-F04F6276751F}" dt="2024-03-14T17:46:19.927" v="276" actId="478"/>
          <ac:spMkLst>
            <pc:docMk/>
            <pc:sldMk cId="3810438174" sldId="366"/>
            <ac:spMk id="15" creationId="{C052D7FE-E2B3-42B0-88F6-5018108754E7}"/>
          </ac:spMkLst>
        </pc:spChg>
        <pc:spChg chg="add del mod">
          <ac:chgData name="Joe Weedon" userId="fbf72fc4-cdfe-42ca-9c39-a6a5e609dbcb" providerId="ADAL" clId="{4D8F5F80-9F4C-4F80-BBAB-F04F6276751F}" dt="2024-03-14T17:46:48.987" v="284" actId="6264"/>
          <ac:spMkLst>
            <pc:docMk/>
            <pc:sldMk cId="3810438174" sldId="366"/>
            <ac:spMk id="16" creationId="{0D7EF21B-2567-4891-FAB2-CD77728154CD}"/>
          </ac:spMkLst>
        </pc:spChg>
        <pc:spChg chg="add del mod ord">
          <ac:chgData name="Joe Weedon" userId="fbf72fc4-cdfe-42ca-9c39-a6a5e609dbcb" providerId="ADAL" clId="{4D8F5F80-9F4C-4F80-BBAB-F04F6276751F}" dt="2024-03-22T18:00:25.942" v="2481"/>
          <ac:spMkLst>
            <pc:docMk/>
            <pc:sldMk cId="3810438174" sldId="366"/>
            <ac:spMk id="17" creationId="{7E703E76-27A2-7138-38C6-4DD0C0655E59}"/>
          </ac:spMkLst>
        </pc:spChg>
        <pc:spChg chg="add del mod">
          <ac:chgData name="Joe Weedon" userId="fbf72fc4-cdfe-42ca-9c39-a6a5e609dbcb" providerId="ADAL" clId="{4D8F5F80-9F4C-4F80-BBAB-F04F6276751F}" dt="2024-03-22T18:00:35.121" v="2482" actId="478"/>
          <ac:spMkLst>
            <pc:docMk/>
            <pc:sldMk cId="3810438174" sldId="366"/>
            <ac:spMk id="20" creationId="{DC44295C-B778-623A-4DDA-8A61C323146F}"/>
          </ac:spMkLst>
        </pc:spChg>
        <pc:spChg chg="add del mod">
          <ac:chgData name="Joe Weedon" userId="fbf72fc4-cdfe-42ca-9c39-a6a5e609dbcb" providerId="ADAL" clId="{4D8F5F80-9F4C-4F80-BBAB-F04F6276751F}" dt="2024-03-14T17:48:04.704" v="295" actId="478"/>
          <ac:spMkLst>
            <pc:docMk/>
            <pc:sldMk cId="3810438174" sldId="366"/>
            <ac:spMk id="22" creationId="{E409F956-86F5-16A1-D1B4-1ED638B743AF}"/>
          </ac:spMkLst>
        </pc:spChg>
        <pc:spChg chg="add del mod">
          <ac:chgData name="Joe Weedon" userId="fbf72fc4-cdfe-42ca-9c39-a6a5e609dbcb" providerId="ADAL" clId="{4D8F5F80-9F4C-4F80-BBAB-F04F6276751F}" dt="2024-03-14T17:48:04.704" v="295" actId="478"/>
          <ac:spMkLst>
            <pc:docMk/>
            <pc:sldMk cId="3810438174" sldId="366"/>
            <ac:spMk id="24" creationId="{82CDF4CE-142B-7EFD-C6EB-301F35A99256}"/>
          </ac:spMkLst>
        </pc:spChg>
        <pc:picChg chg="add del mod ord">
          <ac:chgData name="Joe Weedon" userId="fbf72fc4-cdfe-42ca-9c39-a6a5e609dbcb" providerId="ADAL" clId="{4D8F5F80-9F4C-4F80-BBAB-F04F6276751F}" dt="2024-03-22T18:00:36.952" v="2483" actId="478"/>
          <ac:picMkLst>
            <pc:docMk/>
            <pc:sldMk cId="3810438174" sldId="366"/>
            <ac:picMk id="6" creationId="{24DEAC0C-4F7E-02B4-2A1C-8218F9B28158}"/>
          </ac:picMkLst>
        </pc:picChg>
      </pc:sldChg>
      <pc:sldChg chg="del">
        <pc:chgData name="Joe Weedon" userId="fbf72fc4-cdfe-42ca-9c39-a6a5e609dbcb" providerId="ADAL" clId="{4D8F5F80-9F4C-4F80-BBAB-F04F6276751F}" dt="2024-03-14T17:41:48.386" v="214" actId="47"/>
        <pc:sldMkLst>
          <pc:docMk/>
          <pc:sldMk cId="741623544" sldId="394"/>
        </pc:sldMkLst>
      </pc:sldChg>
      <pc:sldChg chg="del">
        <pc:chgData name="Joe Weedon" userId="fbf72fc4-cdfe-42ca-9c39-a6a5e609dbcb" providerId="ADAL" clId="{4D8F5F80-9F4C-4F80-BBAB-F04F6276751F}" dt="2024-03-14T17:41:55.026" v="215" actId="47"/>
        <pc:sldMkLst>
          <pc:docMk/>
          <pc:sldMk cId="2385449478" sldId="399"/>
        </pc:sldMkLst>
      </pc:sldChg>
      <pc:sldChg chg="del">
        <pc:chgData name="Joe Weedon" userId="fbf72fc4-cdfe-42ca-9c39-a6a5e609dbcb" providerId="ADAL" clId="{4D8F5F80-9F4C-4F80-BBAB-F04F6276751F}" dt="2024-03-14T17:41:31.841" v="208" actId="47"/>
        <pc:sldMkLst>
          <pc:docMk/>
          <pc:sldMk cId="4006353910" sldId="420"/>
        </pc:sldMkLst>
      </pc:sldChg>
      <pc:sldChg chg="del">
        <pc:chgData name="Joe Weedon" userId="fbf72fc4-cdfe-42ca-9c39-a6a5e609dbcb" providerId="ADAL" clId="{4D8F5F80-9F4C-4F80-BBAB-F04F6276751F}" dt="2024-03-14T17:41:28.833" v="207" actId="47"/>
        <pc:sldMkLst>
          <pc:docMk/>
          <pc:sldMk cId="2488945306" sldId="421"/>
        </pc:sldMkLst>
      </pc:sldChg>
      <pc:sldChg chg="del">
        <pc:chgData name="Joe Weedon" userId="fbf72fc4-cdfe-42ca-9c39-a6a5e609dbcb" providerId="ADAL" clId="{4D8F5F80-9F4C-4F80-BBAB-F04F6276751F}" dt="2024-03-14T17:41:36.577" v="209" actId="47"/>
        <pc:sldMkLst>
          <pc:docMk/>
          <pc:sldMk cId="1319042729" sldId="422"/>
        </pc:sldMkLst>
      </pc:sldChg>
      <pc:sldChg chg="addSp delSp modSp mod ord delCm modCm">
        <pc:chgData name="Joe Weedon" userId="fbf72fc4-cdfe-42ca-9c39-a6a5e609dbcb" providerId="ADAL" clId="{4D8F5F80-9F4C-4F80-BBAB-F04F6276751F}" dt="2024-03-26T15:55:16.082" v="3034" actId="20577"/>
        <pc:sldMkLst>
          <pc:docMk/>
          <pc:sldMk cId="733911149" sldId="423"/>
        </pc:sldMkLst>
        <pc:spChg chg="mod">
          <ac:chgData name="Joe Weedon" userId="fbf72fc4-cdfe-42ca-9c39-a6a5e609dbcb" providerId="ADAL" clId="{4D8F5F80-9F4C-4F80-BBAB-F04F6276751F}" dt="2024-03-26T15:55:16.082" v="3034" actId="20577"/>
          <ac:spMkLst>
            <pc:docMk/>
            <pc:sldMk cId="733911149" sldId="423"/>
            <ac:spMk id="2" creationId="{009D0241-687D-B72E-0633-9E8F1B078468}"/>
          </ac:spMkLst>
        </pc:spChg>
        <pc:spChg chg="del">
          <ac:chgData name="Joe Weedon" userId="fbf72fc4-cdfe-42ca-9c39-a6a5e609dbcb" providerId="ADAL" clId="{4D8F5F80-9F4C-4F80-BBAB-F04F6276751F}" dt="2024-03-22T17:45:28.653" v="2319" actId="478"/>
          <ac:spMkLst>
            <pc:docMk/>
            <pc:sldMk cId="733911149" sldId="423"/>
            <ac:spMk id="4" creationId="{D752255E-6A43-E855-4842-F714B7CA8546}"/>
          </ac:spMkLst>
        </pc:spChg>
        <pc:picChg chg="add mod">
          <ac:chgData name="Joe Weedon" userId="fbf72fc4-cdfe-42ca-9c39-a6a5e609dbcb" providerId="ADAL" clId="{4D8F5F80-9F4C-4F80-BBAB-F04F6276751F}" dt="2024-03-22T17:52:05.337" v="2337" actId="1076"/>
          <ac:picMkLst>
            <pc:docMk/>
            <pc:sldMk cId="733911149" sldId="423"/>
            <ac:picMk id="5" creationId="{C7D53639-8801-EF53-51AB-D33D43A77964}"/>
          </ac:picMkLst>
        </pc:picChg>
        <pc:picChg chg="del">
          <ac:chgData name="Joe Weedon" userId="fbf72fc4-cdfe-42ca-9c39-a6a5e609dbcb" providerId="ADAL" clId="{4D8F5F80-9F4C-4F80-BBAB-F04F6276751F}" dt="2024-03-22T17:44:27.833" v="2315" actId="21"/>
          <ac:picMkLst>
            <pc:docMk/>
            <pc:sldMk cId="733911149" sldId="423"/>
            <ac:picMk id="9" creationId="{7043A691-BC79-87AE-B5B0-075DA9E85124}"/>
          </ac:picMkLst>
        </pc:picChg>
        <pc:picChg chg="del">
          <ac:chgData name="Joe Weedon" userId="fbf72fc4-cdfe-42ca-9c39-a6a5e609dbcb" providerId="ADAL" clId="{4D8F5F80-9F4C-4F80-BBAB-F04F6276751F}" dt="2024-03-22T17:45:41.032" v="2321" actId="478"/>
          <ac:picMkLst>
            <pc:docMk/>
            <pc:sldMk cId="733911149" sldId="423"/>
            <ac:picMk id="11" creationId="{022AE6B6-6527-EEE5-E5D7-EBBD1D090C62}"/>
          </ac:picMkLst>
        </pc:picChg>
        <pc:picChg chg="mod">
          <ac:chgData name="Joe Weedon" userId="fbf72fc4-cdfe-42ca-9c39-a6a5e609dbcb" providerId="ADAL" clId="{4D8F5F80-9F4C-4F80-BBAB-F04F6276751F}" dt="2024-03-22T17:52:12.902" v="2339" actId="1076"/>
          <ac:picMkLst>
            <pc:docMk/>
            <pc:sldMk cId="733911149" sldId="423"/>
            <ac:picMk id="13" creationId="{DC74BC4F-DE74-295E-3597-4217A58BDF0F}"/>
          </ac:picMkLst>
        </pc:picChg>
        <pc:picChg chg="mod">
          <ac:chgData name="Joe Weedon" userId="fbf72fc4-cdfe-42ca-9c39-a6a5e609dbcb" providerId="ADAL" clId="{4D8F5F80-9F4C-4F80-BBAB-F04F6276751F}" dt="2024-03-22T17:45:54.903" v="2327" actId="1076"/>
          <ac:picMkLst>
            <pc:docMk/>
            <pc:sldMk cId="733911149" sldId="423"/>
            <ac:picMk id="15" creationId="{5EAD47C9-2E5A-7D35-4006-D8FD3DF2F2D8}"/>
          </ac:picMkLst>
        </pc:picChg>
        <pc:picChg chg="mod">
          <ac:chgData name="Joe Weedon" userId="fbf72fc4-cdfe-42ca-9c39-a6a5e609dbcb" providerId="ADAL" clId="{4D8F5F80-9F4C-4F80-BBAB-F04F6276751F}" dt="2024-03-22T17:52:14.580" v="2340" actId="1076"/>
          <ac:picMkLst>
            <pc:docMk/>
            <pc:sldMk cId="733911149" sldId="423"/>
            <ac:picMk id="17" creationId="{AAC55ECA-4434-BBD3-8983-F01D1DB79BC2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del mod">
              <pc226:chgData name="Joe Weedon" userId="fbf72fc4-cdfe-42ca-9c39-a6a5e609dbcb" providerId="ADAL" clId="{4D8F5F80-9F4C-4F80-BBAB-F04F6276751F}" dt="2024-03-26T15:54:27.772" v="3032"/>
              <pc2:cmMkLst xmlns:pc2="http://schemas.microsoft.com/office/powerpoint/2019/9/main/command">
                <pc:docMk/>
                <pc:sldMk cId="733911149" sldId="423"/>
                <pc2:cmMk id="{3E08861A-B4ED-46B8-A9B2-85A3ED6C113B}"/>
              </pc2:cmMkLst>
            </pc226:cmChg>
          </p:ext>
        </pc:extLst>
      </pc:sldChg>
      <pc:sldChg chg="del">
        <pc:chgData name="Joe Weedon" userId="fbf72fc4-cdfe-42ca-9c39-a6a5e609dbcb" providerId="ADAL" clId="{4D8F5F80-9F4C-4F80-BBAB-F04F6276751F}" dt="2024-03-14T17:41:38.367" v="210" actId="47"/>
        <pc:sldMkLst>
          <pc:docMk/>
          <pc:sldMk cId="282925431" sldId="424"/>
        </pc:sldMkLst>
      </pc:sldChg>
      <pc:sldChg chg="delSp mod">
        <pc:chgData name="Joe Weedon" userId="fbf72fc4-cdfe-42ca-9c39-a6a5e609dbcb" providerId="ADAL" clId="{4D8F5F80-9F4C-4F80-BBAB-F04F6276751F}" dt="2024-03-26T23:54:34.210" v="3040" actId="478"/>
        <pc:sldMkLst>
          <pc:docMk/>
          <pc:sldMk cId="1514078350" sldId="425"/>
        </pc:sldMkLst>
        <pc:spChg chg="del">
          <ac:chgData name="Joe Weedon" userId="fbf72fc4-cdfe-42ca-9c39-a6a5e609dbcb" providerId="ADAL" clId="{4D8F5F80-9F4C-4F80-BBAB-F04F6276751F}" dt="2024-03-26T23:54:30.364" v="3039" actId="478"/>
          <ac:spMkLst>
            <pc:docMk/>
            <pc:sldMk cId="1514078350" sldId="425"/>
            <ac:spMk id="3" creationId="{524D358D-121A-4F1F-C598-C984F5FF3761}"/>
          </ac:spMkLst>
        </pc:spChg>
        <pc:spChg chg="del">
          <ac:chgData name="Joe Weedon" userId="fbf72fc4-cdfe-42ca-9c39-a6a5e609dbcb" providerId="ADAL" clId="{4D8F5F80-9F4C-4F80-BBAB-F04F6276751F}" dt="2024-03-26T23:54:34.210" v="3040" actId="478"/>
          <ac:spMkLst>
            <pc:docMk/>
            <pc:sldMk cId="1514078350" sldId="425"/>
            <ac:spMk id="4" creationId="{0CE5CFF3-D4C9-B82B-5AFE-38AE5B389F9F}"/>
          </ac:spMkLst>
        </pc:spChg>
      </pc:sldChg>
      <pc:sldChg chg="del">
        <pc:chgData name="Joe Weedon" userId="fbf72fc4-cdfe-42ca-9c39-a6a5e609dbcb" providerId="ADAL" clId="{4D8F5F80-9F4C-4F80-BBAB-F04F6276751F}" dt="2024-03-14T17:41:56.822" v="216" actId="47"/>
        <pc:sldMkLst>
          <pc:docMk/>
          <pc:sldMk cId="603618244" sldId="426"/>
        </pc:sldMkLst>
      </pc:sldChg>
      <pc:sldChg chg="delSp modSp del mod ord">
        <pc:chgData name="Joe Weedon" userId="fbf72fc4-cdfe-42ca-9c39-a6a5e609dbcb" providerId="ADAL" clId="{4D8F5F80-9F4C-4F80-BBAB-F04F6276751F}" dt="2024-03-22T17:37:22.423" v="2049" actId="47"/>
        <pc:sldMkLst>
          <pc:docMk/>
          <pc:sldMk cId="3713073154" sldId="429"/>
        </pc:sldMkLst>
        <pc:spChg chg="del">
          <ac:chgData name="Joe Weedon" userId="fbf72fc4-cdfe-42ca-9c39-a6a5e609dbcb" providerId="ADAL" clId="{4D8F5F80-9F4C-4F80-BBAB-F04F6276751F}" dt="2024-03-14T17:39:14.613" v="50" actId="478"/>
          <ac:spMkLst>
            <pc:docMk/>
            <pc:sldMk cId="3713073154" sldId="429"/>
            <ac:spMk id="4" creationId="{A823591E-C2C8-D2AF-B797-76CBF4EC6758}"/>
          </ac:spMkLst>
        </pc:spChg>
        <pc:spChg chg="mod">
          <ac:chgData name="Joe Weedon" userId="fbf72fc4-cdfe-42ca-9c39-a6a5e609dbcb" providerId="ADAL" clId="{4D8F5F80-9F4C-4F80-BBAB-F04F6276751F}" dt="2024-03-22T17:36:18.044" v="1889" actId="20577"/>
          <ac:spMkLst>
            <pc:docMk/>
            <pc:sldMk cId="3713073154" sldId="429"/>
            <ac:spMk id="7" creationId="{267F4C57-E241-2410-6829-99A95485E171}"/>
          </ac:spMkLst>
        </pc:spChg>
        <pc:picChg chg="del">
          <ac:chgData name="Joe Weedon" userId="fbf72fc4-cdfe-42ca-9c39-a6a5e609dbcb" providerId="ADAL" clId="{4D8F5F80-9F4C-4F80-BBAB-F04F6276751F}" dt="2024-03-22T17:37:13.805" v="2046" actId="21"/>
          <ac:picMkLst>
            <pc:docMk/>
            <pc:sldMk cId="3713073154" sldId="429"/>
            <ac:picMk id="5" creationId="{694F06CD-DBEE-2368-6412-6DFE2954052F}"/>
          </ac:picMkLst>
        </pc:picChg>
        <pc:picChg chg="del">
          <ac:chgData name="Joe Weedon" userId="fbf72fc4-cdfe-42ca-9c39-a6a5e609dbcb" providerId="ADAL" clId="{4D8F5F80-9F4C-4F80-BBAB-F04F6276751F}" dt="2024-03-22T17:36:59.386" v="2042" actId="21"/>
          <ac:picMkLst>
            <pc:docMk/>
            <pc:sldMk cId="3713073154" sldId="429"/>
            <ac:picMk id="6" creationId="{277A4938-77C7-EB62-DC81-587D42E9AB91}"/>
          </ac:picMkLst>
        </pc:picChg>
        <pc:picChg chg="del">
          <ac:chgData name="Joe Weedon" userId="fbf72fc4-cdfe-42ca-9c39-a6a5e609dbcb" providerId="ADAL" clId="{4D8F5F80-9F4C-4F80-BBAB-F04F6276751F}" dt="2024-03-22T17:37:05.471" v="2044" actId="21"/>
          <ac:picMkLst>
            <pc:docMk/>
            <pc:sldMk cId="3713073154" sldId="429"/>
            <ac:picMk id="8" creationId="{F8DD6077-4D75-99D8-CF9B-8A3BB7401AC0}"/>
          </ac:picMkLst>
        </pc:picChg>
        <pc:picChg chg="del">
          <ac:chgData name="Joe Weedon" userId="fbf72fc4-cdfe-42ca-9c39-a6a5e609dbcb" providerId="ADAL" clId="{4D8F5F80-9F4C-4F80-BBAB-F04F6276751F}" dt="2024-03-22T17:37:20.144" v="2048" actId="21"/>
          <ac:picMkLst>
            <pc:docMk/>
            <pc:sldMk cId="3713073154" sldId="429"/>
            <ac:picMk id="11" creationId="{375E5153-B5CF-7AD6-AAFD-D61BF12E4D87}"/>
          </ac:picMkLst>
        </pc:picChg>
      </pc:sldChg>
      <pc:sldChg chg="del">
        <pc:chgData name="Joe Weedon" userId="fbf72fc4-cdfe-42ca-9c39-a6a5e609dbcb" providerId="ADAL" clId="{4D8F5F80-9F4C-4F80-BBAB-F04F6276751F}" dt="2024-03-14T17:41:03.136" v="203" actId="47"/>
        <pc:sldMkLst>
          <pc:docMk/>
          <pc:sldMk cId="1016187002" sldId="430"/>
        </pc:sldMkLst>
      </pc:sldChg>
      <pc:sldChg chg="del">
        <pc:chgData name="Joe Weedon" userId="fbf72fc4-cdfe-42ca-9c39-a6a5e609dbcb" providerId="ADAL" clId="{4D8F5F80-9F4C-4F80-BBAB-F04F6276751F}" dt="2024-03-14T17:41:39.655" v="211" actId="47"/>
        <pc:sldMkLst>
          <pc:docMk/>
          <pc:sldMk cId="2791001699" sldId="431"/>
        </pc:sldMkLst>
      </pc:sldChg>
      <pc:sldChg chg="del">
        <pc:chgData name="Joe Weedon" userId="fbf72fc4-cdfe-42ca-9c39-a6a5e609dbcb" providerId="ADAL" clId="{4D8F5F80-9F4C-4F80-BBAB-F04F6276751F}" dt="2024-03-14T17:40:54.558" v="202" actId="47"/>
        <pc:sldMkLst>
          <pc:docMk/>
          <pc:sldMk cId="2409517980" sldId="432"/>
        </pc:sldMkLst>
      </pc:sldChg>
      <pc:sldChg chg="addSp delSp modSp new mod ord">
        <pc:chgData name="Joe Weedon" userId="fbf72fc4-cdfe-42ca-9c39-a6a5e609dbcb" providerId="ADAL" clId="{4D8F5F80-9F4C-4F80-BBAB-F04F6276751F}" dt="2024-03-22T17:45:04.459" v="2318" actId="1076"/>
        <pc:sldMkLst>
          <pc:docMk/>
          <pc:sldMk cId="1718421878" sldId="433"/>
        </pc:sldMkLst>
        <pc:spChg chg="del mod">
          <ac:chgData name="Joe Weedon" userId="fbf72fc4-cdfe-42ca-9c39-a6a5e609dbcb" providerId="ADAL" clId="{4D8F5F80-9F4C-4F80-BBAB-F04F6276751F}" dt="2024-03-14T17:39:09.662" v="49" actId="478"/>
          <ac:spMkLst>
            <pc:docMk/>
            <pc:sldMk cId="1718421878" sldId="433"/>
            <ac:spMk id="4" creationId="{829522B6-3EDD-E794-84AE-1A462E92F1B8}"/>
          </ac:spMkLst>
        </pc:spChg>
        <pc:picChg chg="add mod">
          <ac:chgData name="Joe Weedon" userId="fbf72fc4-cdfe-42ca-9c39-a6a5e609dbcb" providerId="ADAL" clId="{4D8F5F80-9F4C-4F80-BBAB-F04F6276751F}" dt="2024-03-22T17:45:04.459" v="2318" actId="1076"/>
          <ac:picMkLst>
            <pc:docMk/>
            <pc:sldMk cId="1718421878" sldId="433"/>
            <ac:picMk id="9" creationId="{7043A691-BC79-87AE-B5B0-075DA9E85124}"/>
          </ac:picMkLst>
        </pc:picChg>
      </pc:sldChg>
      <pc:sldChg chg="modSp add mod ord">
        <pc:chgData name="Joe Weedon" userId="fbf72fc4-cdfe-42ca-9c39-a6a5e609dbcb" providerId="ADAL" clId="{4D8F5F80-9F4C-4F80-BBAB-F04F6276751F}" dt="2024-03-26T15:49:21.308" v="3028" actId="20577"/>
        <pc:sldMkLst>
          <pc:docMk/>
          <pc:sldMk cId="3273923581" sldId="434"/>
        </pc:sldMkLst>
        <pc:spChg chg="mod">
          <ac:chgData name="Joe Weedon" userId="fbf72fc4-cdfe-42ca-9c39-a6a5e609dbcb" providerId="ADAL" clId="{4D8F5F80-9F4C-4F80-BBAB-F04F6276751F}" dt="2024-03-14T17:43:04.061" v="232" actId="20577"/>
          <ac:spMkLst>
            <pc:docMk/>
            <pc:sldMk cId="3273923581" sldId="434"/>
            <ac:spMk id="2" creationId="{E1F98510-86A8-1004-D8BE-04F5264021CF}"/>
          </ac:spMkLst>
        </pc:spChg>
        <pc:spChg chg="mod">
          <ac:chgData name="Joe Weedon" userId="fbf72fc4-cdfe-42ca-9c39-a6a5e609dbcb" providerId="ADAL" clId="{4D8F5F80-9F4C-4F80-BBAB-F04F6276751F}" dt="2024-03-26T15:49:21.308" v="3028" actId="20577"/>
          <ac:spMkLst>
            <pc:docMk/>
            <pc:sldMk cId="3273923581" sldId="434"/>
            <ac:spMk id="3" creationId="{87264C59-E508-C90A-88C9-95438E290843}"/>
          </ac:spMkLst>
        </pc:spChg>
      </pc:sldChg>
      <pc:sldChg chg="modSp add mod ord">
        <pc:chgData name="Joe Weedon" userId="fbf72fc4-cdfe-42ca-9c39-a6a5e609dbcb" providerId="ADAL" clId="{4D8F5F80-9F4C-4F80-BBAB-F04F6276751F}" dt="2024-03-22T17:42:07.870" v="2179" actId="20577"/>
        <pc:sldMkLst>
          <pc:docMk/>
          <pc:sldMk cId="1169347058" sldId="435"/>
        </pc:sldMkLst>
        <pc:spChg chg="mod">
          <ac:chgData name="Joe Weedon" userId="fbf72fc4-cdfe-42ca-9c39-a6a5e609dbcb" providerId="ADAL" clId="{4D8F5F80-9F4C-4F80-BBAB-F04F6276751F}" dt="2024-03-14T17:53:06.804" v="491" actId="20577"/>
          <ac:spMkLst>
            <pc:docMk/>
            <pc:sldMk cId="1169347058" sldId="435"/>
            <ac:spMk id="2" creationId="{9A29B104-32DB-E267-7D23-38DB16074426}"/>
          </ac:spMkLst>
        </pc:spChg>
        <pc:spChg chg="mod">
          <ac:chgData name="Joe Weedon" userId="fbf72fc4-cdfe-42ca-9c39-a6a5e609dbcb" providerId="ADAL" clId="{4D8F5F80-9F4C-4F80-BBAB-F04F6276751F}" dt="2024-03-22T17:42:07.870" v="2179" actId="20577"/>
          <ac:spMkLst>
            <pc:docMk/>
            <pc:sldMk cId="1169347058" sldId="435"/>
            <ac:spMk id="3" creationId="{58D93BD6-A78C-3AD6-34E8-E12FE06C8427}"/>
          </ac:spMkLst>
        </pc:spChg>
      </pc:sldChg>
      <pc:sldChg chg="addSp delSp modSp add mod ord">
        <pc:chgData name="Joe Weedon" userId="fbf72fc4-cdfe-42ca-9c39-a6a5e609dbcb" providerId="ADAL" clId="{4D8F5F80-9F4C-4F80-BBAB-F04F6276751F}" dt="2024-03-26T15:52:25.661" v="3031" actId="14"/>
        <pc:sldMkLst>
          <pc:docMk/>
          <pc:sldMk cId="1388766026" sldId="436"/>
        </pc:sldMkLst>
        <pc:spChg chg="mod">
          <ac:chgData name="Joe Weedon" userId="fbf72fc4-cdfe-42ca-9c39-a6a5e609dbcb" providerId="ADAL" clId="{4D8F5F80-9F4C-4F80-BBAB-F04F6276751F}" dt="2024-03-22T17:33:39.674" v="1747" actId="20577"/>
          <ac:spMkLst>
            <pc:docMk/>
            <pc:sldMk cId="1388766026" sldId="436"/>
            <ac:spMk id="2" creationId="{D63DBB9B-1C4E-2EC2-E67E-76B191EE78CB}"/>
          </ac:spMkLst>
        </pc:spChg>
        <pc:spChg chg="mod">
          <ac:chgData name="Joe Weedon" userId="fbf72fc4-cdfe-42ca-9c39-a6a5e609dbcb" providerId="ADAL" clId="{4D8F5F80-9F4C-4F80-BBAB-F04F6276751F}" dt="2024-03-26T15:52:25.661" v="3031" actId="14"/>
          <ac:spMkLst>
            <pc:docMk/>
            <pc:sldMk cId="1388766026" sldId="436"/>
            <ac:spMk id="3" creationId="{9A98310B-3989-C805-1DBB-A6619675D450}"/>
          </ac:spMkLst>
        </pc:spChg>
        <pc:picChg chg="add mod">
          <ac:chgData name="Joe Weedon" userId="fbf72fc4-cdfe-42ca-9c39-a6a5e609dbcb" providerId="ADAL" clId="{4D8F5F80-9F4C-4F80-BBAB-F04F6276751F}" dt="2024-03-22T17:35:01.859" v="1751" actId="14100"/>
          <ac:picMkLst>
            <pc:docMk/>
            <pc:sldMk cId="1388766026" sldId="436"/>
            <ac:picMk id="4" creationId="{B8CDC23D-E664-805A-10BC-16C243E700B4}"/>
          </ac:picMkLst>
        </pc:picChg>
        <pc:picChg chg="add del mod">
          <ac:chgData name="Joe Weedon" userId="fbf72fc4-cdfe-42ca-9c39-a6a5e609dbcb" providerId="ADAL" clId="{4D8F5F80-9F4C-4F80-BBAB-F04F6276751F}" dt="2024-03-22T17:53:13.031" v="2353" actId="478"/>
          <ac:picMkLst>
            <pc:docMk/>
            <pc:sldMk cId="1388766026" sldId="436"/>
            <ac:picMk id="6" creationId="{11C04D75-F65E-AC5C-B736-4E3D821F8573}"/>
          </ac:picMkLst>
        </pc:picChg>
      </pc:sldChg>
      <pc:sldChg chg="addSp delSp modSp add mod ord delCm">
        <pc:chgData name="Joe Weedon" userId="fbf72fc4-cdfe-42ca-9c39-a6a5e609dbcb" providerId="ADAL" clId="{4D8F5F80-9F4C-4F80-BBAB-F04F6276751F}" dt="2024-03-26T15:55:37.535" v="3036"/>
        <pc:sldMkLst>
          <pc:docMk/>
          <pc:sldMk cId="357369957" sldId="437"/>
        </pc:sldMkLst>
        <pc:spChg chg="mod">
          <ac:chgData name="Joe Weedon" userId="fbf72fc4-cdfe-42ca-9c39-a6a5e609dbcb" providerId="ADAL" clId="{4D8F5F80-9F4C-4F80-BBAB-F04F6276751F}" dt="2024-03-22T17:36:33.158" v="1923" actId="5793"/>
          <ac:spMkLst>
            <pc:docMk/>
            <pc:sldMk cId="357369957" sldId="437"/>
            <ac:spMk id="2" creationId="{D3C797D8-72C7-DE38-5FC8-0C676EC304FD}"/>
          </ac:spMkLst>
        </pc:spChg>
        <pc:spChg chg="mod">
          <ac:chgData name="Joe Weedon" userId="fbf72fc4-cdfe-42ca-9c39-a6a5e609dbcb" providerId="ADAL" clId="{4D8F5F80-9F4C-4F80-BBAB-F04F6276751F}" dt="2024-03-26T15:55:25.339" v="3035" actId="20577"/>
          <ac:spMkLst>
            <pc:docMk/>
            <pc:sldMk cId="357369957" sldId="437"/>
            <ac:spMk id="3" creationId="{782045E1-6F8E-2AAF-22CA-DE1D7BD4C3F2}"/>
          </ac:spMkLst>
        </pc:spChg>
        <pc:picChg chg="add mod">
          <ac:chgData name="Joe Weedon" userId="fbf72fc4-cdfe-42ca-9c39-a6a5e609dbcb" providerId="ADAL" clId="{4D8F5F80-9F4C-4F80-BBAB-F04F6276751F}" dt="2024-03-22T17:39:03.214" v="2084" actId="1076"/>
          <ac:picMkLst>
            <pc:docMk/>
            <pc:sldMk cId="357369957" sldId="437"/>
            <ac:picMk id="4" creationId="{F8DD6077-4D75-99D8-CF9B-8A3BB7401AC0}"/>
          </ac:picMkLst>
        </pc:picChg>
        <pc:picChg chg="add mod">
          <ac:chgData name="Joe Weedon" userId="fbf72fc4-cdfe-42ca-9c39-a6a5e609dbcb" providerId="ADAL" clId="{4D8F5F80-9F4C-4F80-BBAB-F04F6276751F}" dt="2024-03-22T17:39:16.069" v="2087" actId="1076"/>
          <ac:picMkLst>
            <pc:docMk/>
            <pc:sldMk cId="357369957" sldId="437"/>
            <ac:picMk id="5" creationId="{694F06CD-DBEE-2368-6412-6DFE2954052F}"/>
          </ac:picMkLst>
        </pc:picChg>
        <pc:picChg chg="add mod ord">
          <ac:chgData name="Joe Weedon" userId="fbf72fc4-cdfe-42ca-9c39-a6a5e609dbcb" providerId="ADAL" clId="{4D8F5F80-9F4C-4F80-BBAB-F04F6276751F}" dt="2024-03-22T17:39:18.396" v="2088" actId="1076"/>
          <ac:picMkLst>
            <pc:docMk/>
            <pc:sldMk cId="357369957" sldId="437"/>
            <ac:picMk id="6" creationId="{277A4938-77C7-EB62-DC81-587D42E9AB91}"/>
          </ac:picMkLst>
        </pc:picChg>
        <pc:picChg chg="add del mod">
          <ac:chgData name="Joe Weedon" userId="fbf72fc4-cdfe-42ca-9c39-a6a5e609dbcb" providerId="ADAL" clId="{4D8F5F80-9F4C-4F80-BBAB-F04F6276751F}" dt="2024-03-22T17:37:38.442" v="2051" actId="21"/>
          <ac:picMkLst>
            <pc:docMk/>
            <pc:sldMk cId="357369957" sldId="437"/>
            <ac:picMk id="8" creationId="{F8DD6077-4D75-99D8-CF9B-8A3BB7401AC0}"/>
          </ac:picMkLst>
        </pc:picChg>
        <pc:picChg chg="add mod">
          <ac:chgData name="Joe Weedon" userId="fbf72fc4-cdfe-42ca-9c39-a6a5e609dbcb" providerId="ADAL" clId="{4D8F5F80-9F4C-4F80-BBAB-F04F6276751F}" dt="2024-03-22T17:58:17.611" v="2434" actId="1076"/>
          <ac:picMkLst>
            <pc:docMk/>
            <pc:sldMk cId="357369957" sldId="437"/>
            <ac:picMk id="11" creationId="{375E5153-B5CF-7AD6-AAFD-D61BF12E4D87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Joe Weedon" userId="fbf72fc4-cdfe-42ca-9c39-a6a5e609dbcb" providerId="ADAL" clId="{4D8F5F80-9F4C-4F80-BBAB-F04F6276751F}" dt="2024-03-26T15:55:37.535" v="3036"/>
              <pc2:cmMkLst xmlns:pc2="http://schemas.microsoft.com/office/powerpoint/2019/9/main/command">
                <pc:docMk/>
                <pc:sldMk cId="357369957" sldId="437"/>
                <pc2:cmMk id="{778288C3-BB7F-4E63-8A20-70EEE1C83857}"/>
              </pc2:cmMkLst>
            </pc226:cmChg>
          </p:ext>
        </pc:extLst>
      </pc:sldChg>
      <pc:sldChg chg="ord">
        <pc:chgData name="Joe Weedon" userId="fbf72fc4-cdfe-42ca-9c39-a6a5e609dbcb" providerId="ADAL" clId="{4D8F5F80-9F4C-4F80-BBAB-F04F6276751F}" dt="2024-03-22T17:31:36.211" v="1600"/>
        <pc:sldMkLst>
          <pc:docMk/>
          <pc:sldMk cId="863044585" sldId="438"/>
        </pc:sldMkLst>
      </pc:sldChg>
      <pc:sldChg chg="addSp delSp modSp new mod setBg">
        <pc:chgData name="Joe Weedon" userId="fbf72fc4-cdfe-42ca-9c39-a6a5e609dbcb" providerId="ADAL" clId="{4D8F5F80-9F4C-4F80-BBAB-F04F6276751F}" dt="2024-03-22T17:18:45.479" v="1174" actId="478"/>
        <pc:sldMkLst>
          <pc:docMk/>
          <pc:sldMk cId="3381756165" sldId="439"/>
        </pc:sldMkLst>
        <pc:spChg chg="mod">
          <ac:chgData name="Joe Weedon" userId="fbf72fc4-cdfe-42ca-9c39-a6a5e609dbcb" providerId="ADAL" clId="{4D8F5F80-9F4C-4F80-BBAB-F04F6276751F}" dt="2024-03-22T17:18:38.711" v="1173" actId="20577"/>
          <ac:spMkLst>
            <pc:docMk/>
            <pc:sldMk cId="3381756165" sldId="439"/>
            <ac:spMk id="2" creationId="{393BCA99-3070-4E4D-63A5-BD6B43E44C55}"/>
          </ac:spMkLst>
        </pc:spChg>
        <pc:spChg chg="add del mod">
          <ac:chgData name="Joe Weedon" userId="fbf72fc4-cdfe-42ca-9c39-a6a5e609dbcb" providerId="ADAL" clId="{4D8F5F80-9F4C-4F80-BBAB-F04F6276751F}" dt="2024-03-22T17:17:09.154" v="1145" actId="20577"/>
          <ac:spMkLst>
            <pc:docMk/>
            <pc:sldMk cId="3381756165" sldId="439"/>
            <ac:spMk id="3" creationId="{B9EA95AF-7F6B-7669-8CBC-B3EF7CE931FE}"/>
          </ac:spMkLst>
        </pc:spChg>
        <pc:spChg chg="del mod">
          <ac:chgData name="Joe Weedon" userId="fbf72fc4-cdfe-42ca-9c39-a6a5e609dbcb" providerId="ADAL" clId="{4D8F5F80-9F4C-4F80-BBAB-F04F6276751F}" dt="2024-03-22T17:18:45.479" v="1174" actId="478"/>
          <ac:spMkLst>
            <pc:docMk/>
            <pc:sldMk cId="3381756165" sldId="439"/>
            <ac:spMk id="4" creationId="{3C26EB00-2443-324F-6694-3C3CB2F49B45}"/>
          </ac:spMkLst>
        </pc:spChg>
        <pc:spChg chg="add del mod">
          <ac:chgData name="Joe Weedon" userId="fbf72fc4-cdfe-42ca-9c39-a6a5e609dbcb" providerId="ADAL" clId="{4D8F5F80-9F4C-4F80-BBAB-F04F6276751F}" dt="2024-03-22T17:15:35.159" v="942" actId="26606"/>
          <ac:spMkLst>
            <pc:docMk/>
            <pc:sldMk cId="3381756165" sldId="439"/>
            <ac:spMk id="10" creationId="{69C58D24-FF5A-D815-B91B-18401DEEAC7D}"/>
          </ac:spMkLst>
        </pc:spChg>
        <pc:spChg chg="add del">
          <ac:chgData name="Joe Weedon" userId="fbf72fc4-cdfe-42ca-9c39-a6a5e609dbcb" providerId="ADAL" clId="{4D8F5F80-9F4C-4F80-BBAB-F04F6276751F}" dt="2024-03-22T17:15:35.159" v="942" actId="26606"/>
          <ac:spMkLst>
            <pc:docMk/>
            <pc:sldMk cId="3381756165" sldId="439"/>
            <ac:spMk id="13" creationId="{F13C74B1-5B17-4795-BED0-7140497B445A}"/>
          </ac:spMkLst>
        </pc:spChg>
        <pc:spChg chg="add del">
          <ac:chgData name="Joe Weedon" userId="fbf72fc4-cdfe-42ca-9c39-a6a5e609dbcb" providerId="ADAL" clId="{4D8F5F80-9F4C-4F80-BBAB-F04F6276751F}" dt="2024-03-22T17:15:35.159" v="942" actId="26606"/>
          <ac:spMkLst>
            <pc:docMk/>
            <pc:sldMk cId="3381756165" sldId="439"/>
            <ac:spMk id="15" creationId="{D4974D33-8DC5-464E-8C6D-BE58F0669C17}"/>
          </ac:spMkLst>
        </pc:spChg>
        <pc:picChg chg="add del mod ord">
          <ac:chgData name="Joe Weedon" userId="fbf72fc4-cdfe-42ca-9c39-a6a5e609dbcb" providerId="ADAL" clId="{4D8F5F80-9F4C-4F80-BBAB-F04F6276751F}" dt="2024-03-22T17:15:37.337" v="943" actId="22"/>
          <ac:picMkLst>
            <pc:docMk/>
            <pc:sldMk cId="3381756165" sldId="439"/>
            <ac:picMk id="6" creationId="{D229F4DA-0117-43DE-EDCB-4AD5E432FF41}"/>
          </ac:picMkLst>
        </pc:picChg>
        <pc:picChg chg="add mod">
          <ac:chgData name="Joe Weedon" userId="fbf72fc4-cdfe-42ca-9c39-a6a5e609dbcb" providerId="ADAL" clId="{4D8F5F80-9F4C-4F80-BBAB-F04F6276751F}" dt="2024-03-22T17:15:49.050" v="947" actId="14100"/>
          <ac:picMkLst>
            <pc:docMk/>
            <pc:sldMk cId="3381756165" sldId="439"/>
            <ac:picMk id="8" creationId="{78011630-D03B-FFCA-ADA6-1937B705476D}"/>
          </ac:picMkLst>
        </pc:picChg>
      </pc:sldChg>
      <pc:sldChg chg="addSp delSp modSp new mod ord">
        <pc:chgData name="Joe Weedon" userId="fbf72fc4-cdfe-42ca-9c39-a6a5e609dbcb" providerId="ADAL" clId="{4D8F5F80-9F4C-4F80-BBAB-F04F6276751F}" dt="2024-03-26T23:54:51.024" v="3041" actId="13926"/>
        <pc:sldMkLst>
          <pc:docMk/>
          <pc:sldMk cId="2957849880" sldId="440"/>
        </pc:sldMkLst>
        <pc:spChg chg="mod">
          <ac:chgData name="Joe Weedon" userId="fbf72fc4-cdfe-42ca-9c39-a6a5e609dbcb" providerId="ADAL" clId="{4D8F5F80-9F4C-4F80-BBAB-F04F6276751F}" dt="2024-03-22T17:19:08.667" v="1188" actId="20577"/>
          <ac:spMkLst>
            <pc:docMk/>
            <pc:sldMk cId="2957849880" sldId="440"/>
            <ac:spMk id="2" creationId="{26A3DFCC-89B5-09AF-FECB-ACD3F357D952}"/>
          </ac:spMkLst>
        </pc:spChg>
        <pc:spChg chg="mod">
          <ac:chgData name="Joe Weedon" userId="fbf72fc4-cdfe-42ca-9c39-a6a5e609dbcb" providerId="ADAL" clId="{4D8F5F80-9F4C-4F80-BBAB-F04F6276751F}" dt="2024-03-26T23:54:51.024" v="3041" actId="13926"/>
          <ac:spMkLst>
            <pc:docMk/>
            <pc:sldMk cId="2957849880" sldId="440"/>
            <ac:spMk id="3" creationId="{F85254DB-30DD-A334-F129-3B1FA391962E}"/>
          </ac:spMkLst>
        </pc:spChg>
        <pc:spChg chg="del">
          <ac:chgData name="Joe Weedon" userId="fbf72fc4-cdfe-42ca-9c39-a6a5e609dbcb" providerId="ADAL" clId="{4D8F5F80-9F4C-4F80-BBAB-F04F6276751F}" dt="2024-03-22T17:42:52.319" v="2225" actId="478"/>
          <ac:spMkLst>
            <pc:docMk/>
            <pc:sldMk cId="2957849880" sldId="440"/>
            <ac:spMk id="4" creationId="{0AE703BB-6BD9-45FE-F260-127B828F877A}"/>
          </ac:spMkLst>
        </pc:spChg>
        <pc:spChg chg="add del mod">
          <ac:chgData name="Joe Weedon" userId="fbf72fc4-cdfe-42ca-9c39-a6a5e609dbcb" providerId="ADAL" clId="{4D8F5F80-9F4C-4F80-BBAB-F04F6276751F}" dt="2024-03-22T18:22:40.996" v="2919" actId="478"/>
          <ac:spMkLst>
            <pc:docMk/>
            <pc:sldMk cId="2957849880" sldId="440"/>
            <ac:spMk id="7" creationId="{E6E8FFD7-9763-CB4F-7F9D-17C3581C668D}"/>
          </ac:spMkLst>
        </pc:spChg>
        <pc:picChg chg="add mod">
          <ac:chgData name="Joe Weedon" userId="fbf72fc4-cdfe-42ca-9c39-a6a5e609dbcb" providerId="ADAL" clId="{4D8F5F80-9F4C-4F80-BBAB-F04F6276751F}" dt="2024-03-22T17:21:47.752" v="1192" actId="14100"/>
          <ac:picMkLst>
            <pc:docMk/>
            <pc:sldMk cId="2957849880" sldId="440"/>
            <ac:picMk id="6" creationId="{EDD2CB39-5ECD-F7D0-1E87-B42F0B48B449}"/>
          </ac:picMkLst>
        </pc:picChg>
        <pc:picChg chg="add mod">
          <ac:chgData name="Joe Weedon" userId="fbf72fc4-cdfe-42ca-9c39-a6a5e609dbcb" providerId="ADAL" clId="{4D8F5F80-9F4C-4F80-BBAB-F04F6276751F}" dt="2024-03-22T18:23:00.611" v="2924" actId="1076"/>
          <ac:picMkLst>
            <pc:docMk/>
            <pc:sldMk cId="2957849880" sldId="440"/>
            <ac:picMk id="9" creationId="{191F729F-09E9-4964-E94D-6EF37231B07A}"/>
          </ac:picMkLst>
        </pc:picChg>
      </pc:sldChg>
      <pc:sldChg chg="addSp delSp modSp new mod setBg delCm modCm">
        <pc:chgData name="Joe Weedon" userId="fbf72fc4-cdfe-42ca-9c39-a6a5e609dbcb" providerId="ADAL" clId="{4D8F5F80-9F4C-4F80-BBAB-F04F6276751F}" dt="2024-03-26T23:54:19.654" v="3038" actId="478"/>
        <pc:sldMkLst>
          <pc:docMk/>
          <pc:sldMk cId="2222116855" sldId="441"/>
        </pc:sldMkLst>
        <pc:spChg chg="del mod">
          <ac:chgData name="Joe Weedon" userId="fbf72fc4-cdfe-42ca-9c39-a6a5e609dbcb" providerId="ADAL" clId="{4D8F5F80-9F4C-4F80-BBAB-F04F6276751F}" dt="2024-03-22T17:25:43.693" v="1394" actId="478"/>
          <ac:spMkLst>
            <pc:docMk/>
            <pc:sldMk cId="2222116855" sldId="441"/>
            <ac:spMk id="2" creationId="{E0B6F0D8-6059-0F4A-0065-C974F28D442E}"/>
          </ac:spMkLst>
        </pc:spChg>
        <pc:spChg chg="mod">
          <ac:chgData name="Joe Weedon" userId="fbf72fc4-cdfe-42ca-9c39-a6a5e609dbcb" providerId="ADAL" clId="{4D8F5F80-9F4C-4F80-BBAB-F04F6276751F}" dt="2024-03-22T17:26:54.704" v="1472" actId="20577"/>
          <ac:spMkLst>
            <pc:docMk/>
            <pc:sldMk cId="2222116855" sldId="441"/>
            <ac:spMk id="3" creationId="{09EA2809-E838-D71D-DFF8-EB9C0792C7D3}"/>
          </ac:spMkLst>
        </pc:spChg>
        <pc:spChg chg="mod">
          <ac:chgData name="Joe Weedon" userId="fbf72fc4-cdfe-42ca-9c39-a6a5e609dbcb" providerId="ADAL" clId="{4D8F5F80-9F4C-4F80-BBAB-F04F6276751F}" dt="2024-03-22T17:25:34.520" v="1392" actId="26606"/>
          <ac:spMkLst>
            <pc:docMk/>
            <pc:sldMk cId="2222116855" sldId="441"/>
            <ac:spMk id="4" creationId="{5F2A0582-CC6C-ACEC-41E5-FF4B1B560080}"/>
          </ac:spMkLst>
        </pc:spChg>
        <pc:spChg chg="add del mod">
          <ac:chgData name="Joe Weedon" userId="fbf72fc4-cdfe-42ca-9c39-a6a5e609dbcb" providerId="ADAL" clId="{4D8F5F80-9F4C-4F80-BBAB-F04F6276751F}" dt="2024-03-26T23:54:19.654" v="3038" actId="478"/>
          <ac:spMkLst>
            <pc:docMk/>
            <pc:sldMk cId="2222116855" sldId="441"/>
            <ac:spMk id="7" creationId="{9A8F4721-3108-047A-BB9E-FBB1EBD77985}"/>
          </ac:spMkLst>
        </pc:spChg>
        <pc:grpChg chg="add">
          <ac:chgData name="Joe Weedon" userId="fbf72fc4-cdfe-42ca-9c39-a6a5e609dbcb" providerId="ADAL" clId="{4D8F5F80-9F4C-4F80-BBAB-F04F6276751F}" dt="2024-03-22T17:25:34.520" v="1392" actId="26606"/>
          <ac:grpSpMkLst>
            <pc:docMk/>
            <pc:sldMk cId="2222116855" sldId="441"/>
            <ac:grpSpMk id="10" creationId="{31C49F18-8757-4E87-5C2E-9D6D7B82BA3B}"/>
          </ac:grpSpMkLst>
        </pc:grpChg>
        <pc:picChg chg="add mod ord">
          <ac:chgData name="Joe Weedon" userId="fbf72fc4-cdfe-42ca-9c39-a6a5e609dbcb" providerId="ADAL" clId="{4D8F5F80-9F4C-4F80-BBAB-F04F6276751F}" dt="2024-03-22T17:25:34.520" v="1392" actId="26606"/>
          <ac:picMkLst>
            <pc:docMk/>
            <pc:sldMk cId="2222116855" sldId="441"/>
            <ac:picMk id="5" creationId="{EC705B07-69BD-0AC4-1351-D446A29D91C6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Joe Weedon" userId="fbf72fc4-cdfe-42ca-9c39-a6a5e609dbcb" providerId="ADAL" clId="{4D8F5F80-9F4C-4F80-BBAB-F04F6276751F}" dt="2024-03-26T15:55:49.519" v="3037"/>
              <pc2:cmMkLst xmlns:pc2="http://schemas.microsoft.com/office/powerpoint/2019/9/main/command">
                <pc:docMk/>
                <pc:sldMk cId="2222116855" sldId="441"/>
                <pc2:cmMk id="{AD68F809-6D91-4347-A241-EB3A084B1018}"/>
              </pc2:cmMkLst>
              <pc226:cmRplyChg chg="add">
                <pc226:chgData name="Joe Weedon" userId="fbf72fc4-cdfe-42ca-9c39-a6a5e609dbcb" providerId="ADAL" clId="{4D8F5F80-9F4C-4F80-BBAB-F04F6276751F}" dt="2024-03-26T15:51:23.936" v="3029"/>
                <pc2:cmRplyMkLst xmlns:pc2="http://schemas.microsoft.com/office/powerpoint/2019/9/main/command">
                  <pc:docMk/>
                  <pc:sldMk cId="2222116855" sldId="441"/>
                  <pc2:cmMk id="{AD68F809-6D91-4347-A241-EB3A084B1018}"/>
                  <pc2:cmRplyMk id="{20D9F5E5-4CED-4A3C-B754-591DCB42AF2D}"/>
                </pc2:cmRplyMkLst>
              </pc226:cmRplyChg>
            </pc226:cmChg>
          </p:ext>
        </pc:extLst>
      </pc:sldChg>
      <pc:sldChg chg="delSp modSp new del mod">
        <pc:chgData name="Joe Weedon" userId="fbf72fc4-cdfe-42ca-9c39-a6a5e609dbcb" providerId="ADAL" clId="{4D8F5F80-9F4C-4F80-BBAB-F04F6276751F}" dt="2024-03-22T17:43:59.389" v="2312" actId="47"/>
        <pc:sldMkLst>
          <pc:docMk/>
          <pc:sldMk cId="2839099122" sldId="442"/>
        </pc:sldMkLst>
        <pc:spChg chg="mod">
          <ac:chgData name="Joe Weedon" userId="fbf72fc4-cdfe-42ca-9c39-a6a5e609dbcb" providerId="ADAL" clId="{4D8F5F80-9F4C-4F80-BBAB-F04F6276751F}" dt="2024-03-22T17:43:22.092" v="2259" actId="20577"/>
          <ac:spMkLst>
            <pc:docMk/>
            <pc:sldMk cId="2839099122" sldId="442"/>
            <ac:spMk id="2" creationId="{06A618A9-7508-C897-D4D2-8DE5B7CCA187}"/>
          </ac:spMkLst>
        </pc:spChg>
        <pc:spChg chg="del">
          <ac:chgData name="Joe Weedon" userId="fbf72fc4-cdfe-42ca-9c39-a6a5e609dbcb" providerId="ADAL" clId="{4D8F5F80-9F4C-4F80-BBAB-F04F6276751F}" dt="2024-03-22T17:43:11.782" v="2227" actId="478"/>
          <ac:spMkLst>
            <pc:docMk/>
            <pc:sldMk cId="2839099122" sldId="442"/>
            <ac:spMk id="4" creationId="{78350B34-5480-3C5E-4BF1-5882B6512E2F}"/>
          </ac:spMkLst>
        </pc:spChg>
      </pc:sldChg>
      <pc:sldChg chg="addSp delSp modSp new mod">
        <pc:chgData name="Joe Weedon" userId="fbf72fc4-cdfe-42ca-9c39-a6a5e609dbcb" providerId="ADAL" clId="{4D8F5F80-9F4C-4F80-BBAB-F04F6276751F}" dt="2024-03-22T17:57:21.068" v="2404" actId="688"/>
        <pc:sldMkLst>
          <pc:docMk/>
          <pc:sldMk cId="3283126844" sldId="442"/>
        </pc:sldMkLst>
        <pc:spChg chg="mod">
          <ac:chgData name="Joe Weedon" userId="fbf72fc4-cdfe-42ca-9c39-a6a5e609dbcb" providerId="ADAL" clId="{4D8F5F80-9F4C-4F80-BBAB-F04F6276751F}" dt="2024-03-22T17:57:13.893" v="2402" actId="20577"/>
          <ac:spMkLst>
            <pc:docMk/>
            <pc:sldMk cId="3283126844" sldId="442"/>
            <ac:spMk id="2" creationId="{138FAAF4-3B6A-D435-6414-46E54C96469C}"/>
          </ac:spMkLst>
        </pc:spChg>
        <pc:spChg chg="del">
          <ac:chgData name="Joe Weedon" userId="fbf72fc4-cdfe-42ca-9c39-a6a5e609dbcb" providerId="ADAL" clId="{4D8F5F80-9F4C-4F80-BBAB-F04F6276751F}" dt="2024-03-22T17:52:36.542" v="2342"/>
          <ac:spMkLst>
            <pc:docMk/>
            <pc:sldMk cId="3283126844" sldId="442"/>
            <ac:spMk id="3" creationId="{1B0B96B9-AE29-63B8-ED54-431AEF4EC561}"/>
          </ac:spMkLst>
        </pc:spChg>
        <pc:spChg chg="del">
          <ac:chgData name="Joe Weedon" userId="fbf72fc4-cdfe-42ca-9c39-a6a5e609dbcb" providerId="ADAL" clId="{4D8F5F80-9F4C-4F80-BBAB-F04F6276751F}" dt="2024-03-22T17:53:02.808" v="2352" actId="478"/>
          <ac:spMkLst>
            <pc:docMk/>
            <pc:sldMk cId="3283126844" sldId="442"/>
            <ac:spMk id="4" creationId="{3105BEF5-1596-8177-93CD-472852525FAF}"/>
          </ac:spMkLst>
        </pc:spChg>
        <pc:picChg chg="add mod">
          <ac:chgData name="Joe Weedon" userId="fbf72fc4-cdfe-42ca-9c39-a6a5e609dbcb" providerId="ADAL" clId="{4D8F5F80-9F4C-4F80-BBAB-F04F6276751F}" dt="2024-03-22T17:57:21.068" v="2404" actId="688"/>
          <ac:picMkLst>
            <pc:docMk/>
            <pc:sldMk cId="3283126844" sldId="442"/>
            <ac:picMk id="5" creationId="{705E985A-8DCD-20D2-3065-975A30480E05}"/>
          </ac:picMkLst>
        </pc:picChg>
      </pc:sldChg>
      <pc:sldChg chg="addSp delSp modSp new mod ord">
        <pc:chgData name="Joe Weedon" userId="fbf72fc4-cdfe-42ca-9c39-a6a5e609dbcb" providerId="ADAL" clId="{4D8F5F80-9F4C-4F80-BBAB-F04F6276751F}" dt="2024-03-22T17:57:07.289" v="2381"/>
        <pc:sldMkLst>
          <pc:docMk/>
          <pc:sldMk cId="1206579873" sldId="443"/>
        </pc:sldMkLst>
        <pc:spChg chg="mod">
          <ac:chgData name="Joe Weedon" userId="fbf72fc4-cdfe-42ca-9c39-a6a5e609dbcb" providerId="ADAL" clId="{4D8F5F80-9F4C-4F80-BBAB-F04F6276751F}" dt="2024-03-22T17:56:50.292" v="2376" actId="20577"/>
          <ac:spMkLst>
            <pc:docMk/>
            <pc:sldMk cId="1206579873" sldId="443"/>
            <ac:spMk id="2" creationId="{4DB2CF66-5675-1A96-C9A5-3272965DCAEA}"/>
          </ac:spMkLst>
        </pc:spChg>
        <pc:spChg chg="del">
          <ac:chgData name="Joe Weedon" userId="fbf72fc4-cdfe-42ca-9c39-a6a5e609dbcb" providerId="ADAL" clId="{4D8F5F80-9F4C-4F80-BBAB-F04F6276751F}" dt="2024-03-22T17:55:54.428" v="2363" actId="22"/>
          <ac:spMkLst>
            <pc:docMk/>
            <pc:sldMk cId="1206579873" sldId="443"/>
            <ac:spMk id="3" creationId="{6E32762A-32DD-9F60-AA98-C1359A21FA50}"/>
          </ac:spMkLst>
        </pc:spChg>
        <pc:spChg chg="del">
          <ac:chgData name="Joe Weedon" userId="fbf72fc4-cdfe-42ca-9c39-a6a5e609dbcb" providerId="ADAL" clId="{4D8F5F80-9F4C-4F80-BBAB-F04F6276751F}" dt="2024-03-22T17:57:02.505" v="2379" actId="478"/>
          <ac:spMkLst>
            <pc:docMk/>
            <pc:sldMk cId="1206579873" sldId="443"/>
            <ac:spMk id="4" creationId="{BCECDBBA-33C7-87B9-B966-8FE93E8A6D5B}"/>
          </ac:spMkLst>
        </pc:spChg>
        <pc:picChg chg="add mod ord">
          <ac:chgData name="Joe Weedon" userId="fbf72fc4-cdfe-42ca-9c39-a6a5e609dbcb" providerId="ADAL" clId="{4D8F5F80-9F4C-4F80-BBAB-F04F6276751F}" dt="2024-03-22T17:57:00.331" v="2378" actId="1076"/>
          <ac:picMkLst>
            <pc:docMk/>
            <pc:sldMk cId="1206579873" sldId="443"/>
            <ac:picMk id="6" creationId="{B2DC5ACA-F3EE-52A3-4253-31FA3630D083}"/>
          </ac:picMkLst>
        </pc:picChg>
      </pc:sldChg>
      <pc:sldChg chg="addSp delSp modSp add mod">
        <pc:chgData name="Joe Weedon" userId="fbf72fc4-cdfe-42ca-9c39-a6a5e609dbcb" providerId="ADAL" clId="{4D8F5F80-9F4C-4F80-BBAB-F04F6276751F}" dt="2024-03-22T18:23:15.481" v="2926" actId="27636"/>
        <pc:sldMkLst>
          <pc:docMk/>
          <pc:sldMk cId="990749322" sldId="444"/>
        </pc:sldMkLst>
        <pc:spChg chg="mod">
          <ac:chgData name="Joe Weedon" userId="fbf72fc4-cdfe-42ca-9c39-a6a5e609dbcb" providerId="ADAL" clId="{4D8F5F80-9F4C-4F80-BBAB-F04F6276751F}" dt="2024-03-22T18:00:56.938" v="2489" actId="20577"/>
          <ac:spMkLst>
            <pc:docMk/>
            <pc:sldMk cId="990749322" sldId="444"/>
            <ac:spMk id="2" creationId="{26A3DFCC-89B5-09AF-FECB-ACD3F357D952}"/>
          </ac:spMkLst>
        </pc:spChg>
        <pc:spChg chg="mod">
          <ac:chgData name="Joe Weedon" userId="fbf72fc4-cdfe-42ca-9c39-a6a5e609dbcb" providerId="ADAL" clId="{4D8F5F80-9F4C-4F80-BBAB-F04F6276751F}" dt="2024-03-22T18:23:15.481" v="2926" actId="27636"/>
          <ac:spMkLst>
            <pc:docMk/>
            <pc:sldMk cId="990749322" sldId="444"/>
            <ac:spMk id="3" creationId="{F85254DB-30DD-A334-F129-3B1FA391962E}"/>
          </ac:spMkLst>
        </pc:spChg>
        <pc:picChg chg="add mod">
          <ac:chgData name="Joe Weedon" userId="fbf72fc4-cdfe-42ca-9c39-a6a5e609dbcb" providerId="ADAL" clId="{4D8F5F80-9F4C-4F80-BBAB-F04F6276751F}" dt="2024-03-22T18:06:31.164" v="2740" actId="14100"/>
          <ac:picMkLst>
            <pc:docMk/>
            <pc:sldMk cId="990749322" sldId="444"/>
            <ac:picMk id="4" creationId="{E9CFC9DB-3C9F-CDD8-EDE5-E67F29920962}"/>
          </ac:picMkLst>
        </pc:picChg>
        <pc:picChg chg="del">
          <ac:chgData name="Joe Weedon" userId="fbf72fc4-cdfe-42ca-9c39-a6a5e609dbcb" providerId="ADAL" clId="{4D8F5F80-9F4C-4F80-BBAB-F04F6276751F}" dt="2024-03-22T18:06:27.357" v="2738" actId="478"/>
          <ac:picMkLst>
            <pc:docMk/>
            <pc:sldMk cId="990749322" sldId="444"/>
            <ac:picMk id="6" creationId="{EDD2CB39-5ECD-F7D0-1E87-B42F0B48B449}"/>
          </ac:picMkLst>
        </pc:picChg>
      </pc:sldChg>
      <pc:sldChg chg="addSp delSp modSp add mod">
        <pc:chgData name="Joe Weedon" userId="fbf72fc4-cdfe-42ca-9c39-a6a5e609dbcb" providerId="ADAL" clId="{4D8F5F80-9F4C-4F80-BBAB-F04F6276751F}" dt="2024-03-26T15:54:52.236" v="3033" actId="20577"/>
        <pc:sldMkLst>
          <pc:docMk/>
          <pc:sldMk cId="1467149532" sldId="445"/>
        </pc:sldMkLst>
        <pc:spChg chg="mod">
          <ac:chgData name="Joe Weedon" userId="fbf72fc4-cdfe-42ca-9c39-a6a5e609dbcb" providerId="ADAL" clId="{4D8F5F80-9F4C-4F80-BBAB-F04F6276751F}" dt="2024-03-22T18:01:46.721" v="2527" actId="6549"/>
          <ac:spMkLst>
            <pc:docMk/>
            <pc:sldMk cId="1467149532" sldId="445"/>
            <ac:spMk id="2" creationId="{501CA1DC-75CA-07C6-351C-31FA042FF5FD}"/>
          </ac:spMkLst>
        </pc:spChg>
        <pc:spChg chg="mod">
          <ac:chgData name="Joe Weedon" userId="fbf72fc4-cdfe-42ca-9c39-a6a5e609dbcb" providerId="ADAL" clId="{4D8F5F80-9F4C-4F80-BBAB-F04F6276751F}" dt="2024-03-26T15:54:52.236" v="3033" actId="20577"/>
          <ac:spMkLst>
            <pc:docMk/>
            <pc:sldMk cId="1467149532" sldId="445"/>
            <ac:spMk id="3" creationId="{4D9DE531-0094-B26E-D6E6-65359F86860F}"/>
          </ac:spMkLst>
        </pc:spChg>
        <pc:picChg chg="del">
          <ac:chgData name="Joe Weedon" userId="fbf72fc4-cdfe-42ca-9c39-a6a5e609dbcb" providerId="ADAL" clId="{4D8F5F80-9F4C-4F80-BBAB-F04F6276751F}" dt="2024-03-22T18:03:29.192" v="2541" actId="478"/>
          <ac:picMkLst>
            <pc:docMk/>
            <pc:sldMk cId="1467149532" sldId="445"/>
            <ac:picMk id="4" creationId="{0DDA5D76-A3C4-9AF6-7105-F82CE762A4AA}"/>
          </ac:picMkLst>
        </pc:picChg>
        <pc:picChg chg="del">
          <ac:chgData name="Joe Weedon" userId="fbf72fc4-cdfe-42ca-9c39-a6a5e609dbcb" providerId="ADAL" clId="{4D8F5F80-9F4C-4F80-BBAB-F04F6276751F}" dt="2024-03-22T18:03:27.340" v="2540" actId="478"/>
          <ac:picMkLst>
            <pc:docMk/>
            <pc:sldMk cId="1467149532" sldId="445"/>
            <ac:picMk id="5" creationId="{8ABD0EA6-D6C2-6C35-400A-E13F1C4100B4}"/>
          </ac:picMkLst>
        </pc:picChg>
        <pc:picChg chg="add del mod">
          <ac:chgData name="Joe Weedon" userId="fbf72fc4-cdfe-42ca-9c39-a6a5e609dbcb" providerId="ADAL" clId="{4D8F5F80-9F4C-4F80-BBAB-F04F6276751F}" dt="2024-03-22T18:06:43.176" v="2741" actId="478"/>
          <ac:picMkLst>
            <pc:docMk/>
            <pc:sldMk cId="1467149532" sldId="445"/>
            <ac:picMk id="7" creationId="{15233BCB-0C79-4C6C-D436-966A694280BF}"/>
          </ac:picMkLst>
        </pc:picChg>
        <pc:picChg chg="add del">
          <ac:chgData name="Joe Weedon" userId="fbf72fc4-cdfe-42ca-9c39-a6a5e609dbcb" providerId="ADAL" clId="{4D8F5F80-9F4C-4F80-BBAB-F04F6276751F}" dt="2024-03-22T18:03:30.513" v="2542" actId="478"/>
          <ac:picMkLst>
            <pc:docMk/>
            <pc:sldMk cId="1467149532" sldId="445"/>
            <ac:picMk id="9" creationId="{7043A691-BC79-87AE-B5B0-075DA9E85124}"/>
          </ac:picMkLst>
        </pc:picChg>
      </pc:sldChg>
    </pc:docChg>
  </pc:docChgLst>
  <pc:docChgLst>
    <pc:chgData name="Suzy Tam" userId="S::stam@zerotothree.org::63078c90-437e-4c29-9585-334204ff5358" providerId="AD" clId="Web-{65D8D6E7-B3C8-3590-4CAD-A7113EC678A5}"/>
    <pc:docChg chg="addSld modSld modSection">
      <pc:chgData name="Suzy Tam" userId="S::stam@zerotothree.org::63078c90-437e-4c29-9585-334204ff5358" providerId="AD" clId="Web-{65D8D6E7-B3C8-3590-4CAD-A7113EC678A5}" dt="2024-03-20T21:07:57.600" v="382" actId="1076"/>
      <pc:docMkLst>
        <pc:docMk/>
      </pc:docMkLst>
      <pc:sldChg chg="addSp modSp">
        <pc:chgData name="Suzy Tam" userId="S::stam@zerotothree.org::63078c90-437e-4c29-9585-334204ff5358" providerId="AD" clId="Web-{65D8D6E7-B3C8-3590-4CAD-A7113EC678A5}" dt="2024-03-20T21:07:57.600" v="382" actId="1076"/>
        <pc:sldMkLst>
          <pc:docMk/>
          <pc:sldMk cId="1718421878" sldId="433"/>
        </pc:sldMkLst>
        <pc:spChg chg="mod">
          <ac:chgData name="Suzy Tam" userId="S::stam@zerotothree.org::63078c90-437e-4c29-9585-334204ff5358" providerId="AD" clId="Web-{65D8D6E7-B3C8-3590-4CAD-A7113EC678A5}" dt="2024-03-20T20:35:25.389" v="9" actId="20577"/>
          <ac:spMkLst>
            <pc:docMk/>
            <pc:sldMk cId="1718421878" sldId="433"/>
            <ac:spMk id="2" creationId="{501CA1DC-75CA-07C6-351C-31FA042FF5FD}"/>
          </ac:spMkLst>
        </pc:spChg>
        <pc:spChg chg="mod">
          <ac:chgData name="Suzy Tam" userId="S::stam@zerotothree.org::63078c90-437e-4c29-9585-334204ff5358" providerId="AD" clId="Web-{65D8D6E7-B3C8-3590-4CAD-A7113EC678A5}" dt="2024-03-20T21:07:43.256" v="378" actId="20577"/>
          <ac:spMkLst>
            <pc:docMk/>
            <pc:sldMk cId="1718421878" sldId="433"/>
            <ac:spMk id="3" creationId="{4D9DE531-0094-B26E-D6E6-65359F86860F}"/>
          </ac:spMkLst>
        </pc:spChg>
        <pc:picChg chg="add mod">
          <ac:chgData name="Suzy Tam" userId="S::stam@zerotothree.org::63078c90-437e-4c29-9585-334204ff5358" providerId="AD" clId="Web-{65D8D6E7-B3C8-3590-4CAD-A7113EC678A5}" dt="2024-03-20T21:07:57.600" v="382" actId="1076"/>
          <ac:picMkLst>
            <pc:docMk/>
            <pc:sldMk cId="1718421878" sldId="433"/>
            <ac:picMk id="4" creationId="{0DDA5D76-A3C4-9AF6-7105-F82CE762A4AA}"/>
          </ac:picMkLst>
        </pc:picChg>
        <pc:picChg chg="add mod ord">
          <ac:chgData name="Suzy Tam" userId="S::stam@zerotothree.org::63078c90-437e-4c29-9585-334204ff5358" providerId="AD" clId="Web-{65D8D6E7-B3C8-3590-4CAD-A7113EC678A5}" dt="2024-03-20T21:07:53.975" v="380" actId="14100"/>
          <ac:picMkLst>
            <pc:docMk/>
            <pc:sldMk cId="1718421878" sldId="433"/>
            <ac:picMk id="5" creationId="{8ABD0EA6-D6C2-6C35-400A-E13F1C4100B4}"/>
          </ac:picMkLst>
        </pc:picChg>
      </pc:sldChg>
      <pc:sldChg chg="addSp modSp">
        <pc:chgData name="Suzy Tam" userId="S::stam@zerotothree.org::63078c90-437e-4c29-9585-334204ff5358" providerId="AD" clId="Web-{65D8D6E7-B3C8-3590-4CAD-A7113EC678A5}" dt="2024-03-20T21:06:37.599" v="351" actId="1076"/>
        <pc:sldMkLst>
          <pc:docMk/>
          <pc:sldMk cId="1169347058" sldId="435"/>
        </pc:sldMkLst>
        <pc:spChg chg="mod">
          <ac:chgData name="Suzy Tam" userId="S::stam@zerotothree.org::63078c90-437e-4c29-9585-334204ff5358" providerId="AD" clId="Web-{65D8D6E7-B3C8-3590-4CAD-A7113EC678A5}" dt="2024-03-20T21:06:34.770" v="350" actId="1076"/>
          <ac:spMkLst>
            <pc:docMk/>
            <pc:sldMk cId="1169347058" sldId="435"/>
            <ac:spMk id="3" creationId="{58D93BD6-A78C-3AD6-34E8-E12FE06C8427}"/>
          </ac:spMkLst>
        </pc:spChg>
        <pc:picChg chg="add mod">
          <ac:chgData name="Suzy Tam" userId="S::stam@zerotothree.org::63078c90-437e-4c29-9585-334204ff5358" providerId="AD" clId="Web-{65D8D6E7-B3C8-3590-4CAD-A7113EC678A5}" dt="2024-03-20T21:06:37.599" v="351" actId="1076"/>
          <ac:picMkLst>
            <pc:docMk/>
            <pc:sldMk cId="1169347058" sldId="435"/>
            <ac:picMk id="4" creationId="{D07F21A3-9A2D-3992-2C94-8CA2794EC9AA}"/>
          </ac:picMkLst>
        </pc:picChg>
      </pc:sldChg>
      <pc:sldChg chg="addSp delSp modSp add replId">
        <pc:chgData name="Suzy Tam" userId="S::stam@zerotothree.org::63078c90-437e-4c29-9585-334204ff5358" providerId="AD" clId="Web-{65D8D6E7-B3C8-3590-4CAD-A7113EC678A5}" dt="2024-03-20T21:07:04.271" v="357" actId="20577"/>
        <pc:sldMkLst>
          <pc:docMk/>
          <pc:sldMk cId="863044585" sldId="438"/>
        </pc:sldMkLst>
        <pc:spChg chg="mod">
          <ac:chgData name="Suzy Tam" userId="S::stam@zerotothree.org::63078c90-437e-4c29-9585-334204ff5358" providerId="AD" clId="Web-{65D8D6E7-B3C8-3590-4CAD-A7113EC678A5}" dt="2024-03-20T21:07:04.271" v="357" actId="20577"/>
          <ac:spMkLst>
            <pc:docMk/>
            <pc:sldMk cId="863044585" sldId="438"/>
            <ac:spMk id="2" creationId="{501CA1DC-75CA-07C6-351C-31FA042FF5FD}"/>
          </ac:spMkLst>
        </pc:spChg>
        <pc:spChg chg="del">
          <ac:chgData name="Suzy Tam" userId="S::stam@zerotothree.org::63078c90-437e-4c29-9585-334204ff5358" providerId="AD" clId="Web-{65D8D6E7-B3C8-3590-4CAD-A7113EC678A5}" dt="2024-03-20T21:02:58.485" v="320"/>
          <ac:spMkLst>
            <pc:docMk/>
            <pc:sldMk cId="863044585" sldId="438"/>
            <ac:spMk id="3" creationId="{4D9DE531-0094-B26E-D6E6-65359F86860F}"/>
          </ac:spMkLst>
        </pc:spChg>
        <pc:spChg chg="add del mod">
          <ac:chgData name="Suzy Tam" userId="S::stam@zerotothree.org::63078c90-437e-4c29-9585-334204ff5358" providerId="AD" clId="Web-{65D8D6E7-B3C8-3590-4CAD-A7113EC678A5}" dt="2024-03-20T21:03:28.579" v="323"/>
          <ac:spMkLst>
            <pc:docMk/>
            <pc:sldMk cId="863044585" sldId="438"/>
            <ac:spMk id="7" creationId="{37A645FA-373A-5C35-E8B6-7D04BD8582A2}"/>
          </ac:spMkLst>
        </pc:spChg>
        <pc:picChg chg="del">
          <ac:chgData name="Suzy Tam" userId="S::stam@zerotothree.org::63078c90-437e-4c29-9585-334204ff5358" providerId="AD" clId="Web-{65D8D6E7-B3C8-3590-4CAD-A7113EC678A5}" dt="2024-03-20T21:03:20.501" v="322"/>
          <ac:picMkLst>
            <pc:docMk/>
            <pc:sldMk cId="863044585" sldId="438"/>
            <ac:picMk id="4" creationId="{0DDA5D76-A3C4-9AF6-7105-F82CE762A4AA}"/>
          </ac:picMkLst>
        </pc:picChg>
        <pc:picChg chg="del">
          <ac:chgData name="Suzy Tam" userId="S::stam@zerotothree.org::63078c90-437e-4c29-9585-334204ff5358" providerId="AD" clId="Web-{65D8D6E7-B3C8-3590-4CAD-A7113EC678A5}" dt="2024-03-20T21:03:18.985" v="321"/>
          <ac:picMkLst>
            <pc:docMk/>
            <pc:sldMk cId="863044585" sldId="438"/>
            <ac:picMk id="5" creationId="{8ABD0EA6-D6C2-6C35-400A-E13F1C4100B4}"/>
          </ac:picMkLst>
        </pc:picChg>
        <pc:picChg chg="add mod ord">
          <ac:chgData name="Suzy Tam" userId="S::stam@zerotothree.org::63078c90-437e-4c29-9585-334204ff5358" providerId="AD" clId="Web-{65D8D6E7-B3C8-3590-4CAD-A7113EC678A5}" dt="2024-03-20T21:04:46.659" v="331" actId="1076"/>
          <ac:picMkLst>
            <pc:docMk/>
            <pc:sldMk cId="863044585" sldId="438"/>
            <ac:picMk id="8" creationId="{9E5110E2-F1B1-FF88-8410-E0749A1DFD2F}"/>
          </ac:picMkLst>
        </pc:picChg>
        <pc:picChg chg="add mod">
          <ac:chgData name="Suzy Tam" userId="S::stam@zerotothree.org::63078c90-437e-4c29-9585-334204ff5358" providerId="AD" clId="Web-{65D8D6E7-B3C8-3590-4CAD-A7113EC678A5}" dt="2024-03-20T21:06:12.004" v="345" actId="1076"/>
          <ac:picMkLst>
            <pc:docMk/>
            <pc:sldMk cId="863044585" sldId="438"/>
            <ac:picMk id="9" creationId="{B5DD17CA-AB91-2794-CE90-186D893CAC04}"/>
          </ac:picMkLst>
        </pc:picChg>
        <pc:picChg chg="add mod ord">
          <ac:chgData name="Suzy Tam" userId="S::stam@zerotothree.org::63078c90-437e-4c29-9585-334204ff5358" providerId="AD" clId="Web-{65D8D6E7-B3C8-3590-4CAD-A7113EC678A5}" dt="2024-03-20T21:06:14.145" v="346" actId="1076"/>
          <ac:picMkLst>
            <pc:docMk/>
            <pc:sldMk cId="863044585" sldId="438"/>
            <ac:picMk id="10" creationId="{3E7080D7-FB20-372A-EA50-83907476A84B}"/>
          </ac:picMkLst>
        </pc:picChg>
        <pc:picChg chg="add mod">
          <ac:chgData name="Suzy Tam" userId="S::stam@zerotothree.org::63078c90-437e-4c29-9585-334204ff5358" providerId="AD" clId="Web-{65D8D6E7-B3C8-3590-4CAD-A7113EC678A5}" dt="2024-03-20T21:06:15.598" v="347" actId="1076"/>
          <ac:picMkLst>
            <pc:docMk/>
            <pc:sldMk cId="863044585" sldId="438"/>
            <ac:picMk id="11" creationId="{F2891585-5C52-1D43-F761-138DACD825C1}"/>
          </ac:picMkLst>
        </pc:picChg>
      </pc:sldChg>
    </pc:docChg>
  </pc:docChgLst>
  <pc:docChgLst>
    <pc:chgData name="Amanda Perez" userId="S::aperez@zerotothree.org::68b6307e-0b81-4e7b-80a6-7f5f423d6192" providerId="AD" clId="Web-{F369EF8F-C19D-8801-815C-417C322EE2C1}"/>
    <pc:docChg chg="">
      <pc:chgData name="Amanda Perez" userId="S::aperez@zerotothree.org::68b6307e-0b81-4e7b-80a6-7f5f423d6192" providerId="AD" clId="Web-{F369EF8F-C19D-8801-815C-417C322EE2C1}" dt="2024-03-23T03:06:21.690" v="1"/>
      <pc:docMkLst>
        <pc:docMk/>
      </pc:docMkLst>
      <pc:sldChg chg="addCm">
        <pc:chgData name="Amanda Perez" userId="S::aperez@zerotothree.org::68b6307e-0b81-4e7b-80a6-7f5f423d6192" providerId="AD" clId="Web-{F369EF8F-C19D-8801-815C-417C322EE2C1}" dt="2024-03-23T03:03:31.055" v="0"/>
        <pc:sldMkLst>
          <pc:docMk/>
          <pc:sldMk cId="357369957" sldId="43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manda Perez" userId="S::aperez@zerotothree.org::68b6307e-0b81-4e7b-80a6-7f5f423d6192" providerId="AD" clId="Web-{F369EF8F-C19D-8801-815C-417C322EE2C1}" dt="2024-03-23T03:03:31.055" v="0"/>
              <pc2:cmMkLst xmlns:pc2="http://schemas.microsoft.com/office/powerpoint/2019/9/main/command">
                <pc:docMk/>
                <pc:sldMk cId="357369957" sldId="437"/>
                <pc2:cmMk id="{778288C3-BB7F-4E63-8A20-70EEE1C83857}"/>
              </pc2:cmMkLst>
            </pc226:cmChg>
          </p:ext>
        </pc:extLst>
      </pc:sldChg>
      <pc:sldChg chg="addCm">
        <pc:chgData name="Amanda Perez" userId="S::aperez@zerotothree.org::68b6307e-0b81-4e7b-80a6-7f5f423d6192" providerId="AD" clId="Web-{F369EF8F-C19D-8801-815C-417C322EE2C1}" dt="2024-03-23T03:06:21.690" v="1"/>
        <pc:sldMkLst>
          <pc:docMk/>
          <pc:sldMk cId="2222116855" sldId="44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manda Perez" userId="S::aperez@zerotothree.org::68b6307e-0b81-4e7b-80a6-7f5f423d6192" providerId="AD" clId="Web-{F369EF8F-C19D-8801-815C-417C322EE2C1}" dt="2024-03-23T03:06:21.690" v="1"/>
              <pc2:cmMkLst xmlns:pc2="http://schemas.microsoft.com/office/powerpoint/2019/9/main/command">
                <pc:docMk/>
                <pc:sldMk cId="2222116855" sldId="441"/>
                <pc2:cmMk id="{AD68F809-6D91-4347-A241-EB3A084B1018}"/>
              </pc2:cmMkLst>
            </pc226:cmChg>
          </p:ext>
        </pc:ext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7739" cy="471055"/>
          </a:xfrm>
          <a:prstGeom prst="rect">
            <a:avLst/>
          </a:prstGeom>
        </p:spPr>
        <p:txBody>
          <a:bodyPr vert="horz" lIns="94220" tIns="47110" rIns="94220" bIns="4711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023094" y="0"/>
            <a:ext cx="3077739" cy="471055"/>
          </a:xfrm>
          <a:prstGeom prst="rect">
            <a:avLst/>
          </a:prstGeom>
        </p:spPr>
        <p:txBody>
          <a:bodyPr vert="horz" lIns="94220" tIns="47110" rIns="94220" bIns="47110" rtlCol="0"/>
          <a:lstStyle>
            <a:lvl1pPr algn="r">
              <a:defRPr sz="1200"/>
            </a:lvl1pPr>
          </a:lstStyle>
          <a:p>
            <a:fld id="{0FDD43EF-F88B-4443-8856-98FCA3B197D3}" type="datetimeFigureOut">
              <a:rPr lang="en-US" smtClean="0"/>
              <a:t>3/26/2024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33425" y="1173163"/>
            <a:ext cx="5635625" cy="31702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220" tIns="47110" rIns="94220" bIns="4711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10249" y="4518204"/>
            <a:ext cx="5681980" cy="3696713"/>
          </a:xfrm>
          <a:prstGeom prst="rect">
            <a:avLst/>
          </a:prstGeom>
        </p:spPr>
        <p:txBody>
          <a:bodyPr vert="horz" lIns="94220" tIns="47110" rIns="94220" bIns="4711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917423"/>
            <a:ext cx="3077739" cy="471054"/>
          </a:xfrm>
          <a:prstGeom prst="rect">
            <a:avLst/>
          </a:prstGeom>
        </p:spPr>
        <p:txBody>
          <a:bodyPr vert="horz" lIns="94220" tIns="47110" rIns="94220" bIns="4711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023094" y="8917423"/>
            <a:ext cx="3077739" cy="471054"/>
          </a:xfrm>
          <a:prstGeom prst="rect">
            <a:avLst/>
          </a:prstGeom>
        </p:spPr>
        <p:txBody>
          <a:bodyPr vert="horz" lIns="94220" tIns="47110" rIns="94220" bIns="47110" rtlCol="0" anchor="b"/>
          <a:lstStyle>
            <a:lvl1pPr algn="r">
              <a:defRPr sz="1200"/>
            </a:lvl1pPr>
          </a:lstStyle>
          <a:p>
            <a:fld id="{A6C867C0-0A25-440F-84DD-CC7A798BF80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27784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b="1"/>
              <a:t>JARED </a:t>
            </a:r>
            <a:endParaRPr lang="en-US"/>
          </a:p>
          <a:p>
            <a:pPr marL="173370" indent="-173370">
              <a:buFont typeface="Arial"/>
              <a:buChar char="•"/>
              <a:defRPr/>
            </a:pPr>
            <a:r>
              <a:rPr lang="en-US">
                <a:ea typeface="Calibri"/>
                <a:cs typeface="Calibri"/>
              </a:rPr>
              <a:t>Hi everyone. We're going to give folks a few minutes to log on.</a:t>
            </a:r>
            <a:endParaRPr lang="en-US" i="1">
              <a:ea typeface="Calibri"/>
              <a:cs typeface="Calibri"/>
            </a:endParaRPr>
          </a:p>
          <a:p>
            <a:pPr>
              <a:defRPr/>
            </a:pPr>
            <a:endParaRPr lang="en-US" b="1"/>
          </a:p>
          <a:p>
            <a:pPr>
              <a:defRPr/>
            </a:pPr>
            <a:r>
              <a:rPr lang="en-US" b="1"/>
              <a:t>JARED (KICK OFF)</a:t>
            </a:r>
          </a:p>
          <a:p>
            <a:pPr marL="173370" indent="-173370">
              <a:buFont typeface="Arial"/>
              <a:buChar char="•"/>
              <a:defRPr/>
            </a:pPr>
            <a:r>
              <a:rPr lang="en-US">
                <a:ea typeface="Calibri"/>
                <a:cs typeface="Calibri"/>
              </a:rPr>
              <a:t>Welcome, everyone! We're so excited to kick things off.</a:t>
            </a:r>
          </a:p>
          <a:p>
            <a:pPr marL="173370" indent="-173370">
              <a:buFont typeface="Arial"/>
              <a:buChar char="•"/>
              <a:defRPr/>
            </a:pPr>
            <a:r>
              <a:rPr lang="en-US" i="1">
                <a:ea typeface="Calibri"/>
                <a:cs typeface="Calibri"/>
              </a:rPr>
              <a:t>Introduce self and the ZERO TO THREE team members on the line</a:t>
            </a:r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E9B455E-6606-4953-831D-551A46B394CB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26685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16413" y="4547714"/>
            <a:ext cx="5731298" cy="4648022"/>
          </a:xfrm>
        </p:spPr>
        <p:txBody>
          <a:bodyPr/>
          <a:lstStyle/>
          <a:p>
            <a:r>
              <a:rPr lang="en-US" b="1">
                <a:ea typeface="Calibri" panose="020F0502020204030204"/>
                <a:cs typeface="Calibri"/>
              </a:rPr>
              <a:t>JARED </a:t>
            </a:r>
          </a:p>
          <a:p>
            <a:pPr marL="173355" indent="-173355">
              <a:buFont typeface="Arial" panose="020B0604020202020204" pitchFamily="34" charset="0"/>
              <a:buChar char="•"/>
            </a:pPr>
            <a:r>
              <a:rPr lang="en-US">
                <a:ea typeface="Calibri" panose="020F0502020204030204"/>
                <a:cs typeface="Calibri"/>
              </a:rPr>
              <a:t>We’re going to cover a lot today on sharing important parts of your story with your Members of Congress and why it matters! Then, we’ll get to hear from a Strolling Thunder alumni on their experience being a part of Strolling Thunder and sharing their story. Like last time, we’ll end in breakout groups with your liaison to ask any questions you may have. 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E9B455E-6606-4953-831D-551A46B394CB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50283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/>
              <a:t>CARLY</a:t>
            </a:r>
          </a:p>
          <a:p>
            <a:endParaRPr lang="en-US" b="1"/>
          </a:p>
          <a:p>
            <a:r>
              <a:rPr lang="en-US" b="1"/>
              <a:t>There are other ways to tell your story!  </a:t>
            </a:r>
          </a:p>
          <a:p>
            <a:endParaRPr lang="en-US" b="1"/>
          </a:p>
          <a:p>
            <a:r>
              <a:rPr lang="en-US"/>
              <a:t>In the next few months, at Strolling Thunder, and beyond, if you are willing, we will continue to ask you to share on social media.  </a:t>
            </a:r>
          </a:p>
          <a:p>
            <a:endParaRPr lang="en-US"/>
          </a:p>
          <a:p>
            <a:r>
              <a:rPr lang="en-US"/>
              <a:t>We will also have opportunities for folks who are interested to talk with reporters and to share your stories in the media.  </a:t>
            </a:r>
          </a:p>
          <a:p>
            <a:endParaRPr lang="en-US"/>
          </a:p>
          <a:p>
            <a:r>
              <a:rPr lang="en-US"/>
              <a:t>On March 26, we will host a webinar with our Communications team who will talk about these other kinds of storytelling.  It is optional but we really encourage you to attend!</a:t>
            </a:r>
          </a:p>
          <a:p>
            <a:endParaRPr lang="en-US"/>
          </a:p>
          <a:p>
            <a:endParaRPr lang="en-US"/>
          </a:p>
          <a:p>
            <a:pPr marL="173355" indent="-173355">
              <a:buFont typeface="Arial" panose="020B0604020202020204" pitchFamily="34" charset="0"/>
              <a:buChar char="•"/>
            </a:pPr>
            <a:endParaRPr lang="en-US" b="0">
              <a:ea typeface="Calibri" panose="020F0502020204030204"/>
              <a:cs typeface="Calibri" panose="020F0502020204030204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C867C0-0A25-440F-84DD-CC7A798BF80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05504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/>
              <a:t>CARLY </a:t>
            </a:r>
          </a:p>
          <a:p>
            <a:pPr marL="173370" indent="-173370">
              <a:buFont typeface="Arial" panose="020B0604020202020204" pitchFamily="34" charset="0"/>
              <a:buChar char="•"/>
            </a:pPr>
            <a:r>
              <a:rPr lang="en-US" b="0"/>
              <a:t>Before we go into our breakout groups, I want to pause to see if there’s any questions for the full group?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C867C0-0A25-440F-84DD-CC7A798BF80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41922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C867C0-0A25-440F-84DD-CC7A798BF806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9418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EE685CDC-6E9F-4319-836D-349236F36758}"/>
              </a:ext>
            </a:extLst>
          </p:cNvPr>
          <p:cNvSpPr/>
          <p:nvPr userDrawn="1"/>
        </p:nvSpPr>
        <p:spPr>
          <a:xfrm>
            <a:off x="0" y="0"/>
            <a:ext cx="12192000" cy="617751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578376A-8351-49DB-85A9-4DF638AF6792}"/>
              </a:ext>
            </a:extLst>
          </p:cNvPr>
          <p:cNvSpPr/>
          <p:nvPr userDrawn="1"/>
        </p:nvSpPr>
        <p:spPr>
          <a:xfrm>
            <a:off x="0" y="6176964"/>
            <a:ext cx="12192000" cy="68103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CC78E41-EE56-4D92-A73F-F4D415964439}"/>
              </a:ext>
            </a:extLst>
          </p:cNvPr>
          <p:cNvGrpSpPr/>
          <p:nvPr userDrawn="1"/>
        </p:nvGrpSpPr>
        <p:grpSpPr>
          <a:xfrm>
            <a:off x="229607" y="6267485"/>
            <a:ext cx="1826348" cy="499994"/>
            <a:chOff x="2731364" y="6250912"/>
            <a:chExt cx="1826348" cy="499994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837BEA07-1A9F-46E9-9FA4-9300D25E6EA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238273" y="6360927"/>
              <a:ext cx="1319439" cy="282078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F0221F7F-261F-4838-BB8E-90E8C1736B5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731364" y="6250912"/>
              <a:ext cx="588099" cy="499994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BB6E390-D950-4296-BB6C-1B853E3E858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91092" y="3007285"/>
            <a:ext cx="9409814" cy="1957627"/>
          </a:xfrm>
        </p:spPr>
        <p:txBody>
          <a:bodyPr anchor="b">
            <a:normAutofit/>
          </a:bodyPr>
          <a:lstStyle>
            <a:lvl1pPr algn="ctr"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3ED88EA-9F57-4110-A045-E1F04CD64FB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91092" y="5056988"/>
            <a:ext cx="9409814" cy="43832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FA322F5-3482-4BE4-84E4-2103B55112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0"/>
            </a:lvl1pPr>
          </a:lstStyle>
          <a:p>
            <a:fld id="{4C52FC09-CAD0-4BB5-8B94-89986736DC8C}" type="datetime1">
              <a:rPr lang="en-US" smtClean="0"/>
              <a:t>3/26/2024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39CEF78-7585-4F8E-9CAF-E83646B199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/>
            </a:lvl1pPr>
          </a:lstStyle>
          <a:p>
            <a:r>
              <a:rPr lang="en-US"/>
              <a:t>Participant Training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390259-B8F2-4E90-A965-1F7020969E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/>
            </a:lvl1pPr>
          </a:lstStyle>
          <a:p>
            <a:fld id="{AD186064-6B12-4039-A8F2-5F85BE26CF9F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3" name="Picture 12" descr="Graphical user interface, text&#10;&#10;Description automatically generated">
            <a:extLst>
              <a:ext uri="{FF2B5EF4-FFF2-40B4-BE49-F238E27FC236}">
                <a16:creationId xmlns:a16="http://schemas.microsoft.com/office/drawing/2014/main" id="{4812D082-EB72-01BE-9864-60AA376FFDE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00198" y="355260"/>
            <a:ext cx="5391603" cy="21808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57019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04FE3E1-D512-438D-B4EE-E772E2DB05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FF64C8-24E9-477A-B4B5-38A963B16B8F}" type="datetimeFigureOut">
              <a:rPr lang="en-US" smtClean="0"/>
              <a:t>3/26/2024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0AD7567-264B-40E2-BA76-3A2A4F8A82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318224-30AC-4104-80AF-5E3E95831C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1CE9BA9-6C4A-4334-9DF7-8C05C30F65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31358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12192000" cy="68580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0" y="584091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4"/>
                  </a:cubicBezTo>
                  <a:cubicBezTo>
                    <a:pt x="267" y="19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68622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7739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16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5982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25190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0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837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5105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934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29546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2328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7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3831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6186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495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3349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711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4228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8957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836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8080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72010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54472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07137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6324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1591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64648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60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3443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822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2472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9101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587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563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179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705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1790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2669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793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00361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8277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9154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091059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9292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3546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049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72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806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44257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131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5302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0571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5644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73978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520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4764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814512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887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0107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88166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39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6831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9441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997883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0320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79694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1198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2075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8476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9298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028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578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490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85840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0176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8420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2273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19320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055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84961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2810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1514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6127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7883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5246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875947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700300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6665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8671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349154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7542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4369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26133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89353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0857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3690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0232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8760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0516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32075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173519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456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1395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84084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9638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110991" y="584091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4"/>
                  </a:cubicBezTo>
                  <a:cubicBezTo>
                    <a:pt x="265" y="19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0" y="1241995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5"/>
                  </a:cubicBezTo>
                  <a:cubicBezTo>
                    <a:pt x="267" y="22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8760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320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049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1198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9292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6665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73978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051571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0"/>
                  </a:moveTo>
                  <a:cubicBezTo>
                    <a:pt x="59" y="0"/>
                    <a:pt x="39" y="20"/>
                    <a:pt x="39" y="44"/>
                  </a:cubicBezTo>
                  <a:lnTo>
                    <a:pt x="39" y="326"/>
                  </a:lnTo>
                  <a:cubicBezTo>
                    <a:pt x="17" y="329"/>
                    <a:pt x="0" y="347"/>
                    <a:pt x="0" y="369"/>
                  </a:cubicBezTo>
                  <a:cubicBezTo>
                    <a:pt x="0" y="391"/>
                    <a:pt x="17" y="411"/>
                    <a:pt x="42" y="411"/>
                  </a:cubicBezTo>
                  <a:cubicBezTo>
                    <a:pt x="46" y="428"/>
                    <a:pt x="63" y="441"/>
                    <a:pt x="82" y="441"/>
                  </a:cubicBezTo>
                  <a:cubicBezTo>
                    <a:pt x="101" y="441"/>
                    <a:pt x="117" y="428"/>
                    <a:pt x="123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3" y="346"/>
                    <a:pt x="422" y="324"/>
                    <a:pt x="399" y="324"/>
                  </a:cubicBezTo>
                  <a:lnTo>
                    <a:pt x="128" y="324"/>
                  </a:lnTo>
                  <a:lnTo>
                    <a:pt x="128" y="44"/>
                  </a:lnTo>
                  <a:cubicBezTo>
                    <a:pt x="128" y="20"/>
                    <a:pt x="10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806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6520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7542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9638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075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3546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00361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4028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5644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9154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2273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1790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7091059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72669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31514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827731" y="1206826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76" y="0"/>
                  </a:moveTo>
                  <a:cubicBezTo>
                    <a:pt x="50" y="0"/>
                    <a:pt x="32" y="20"/>
                    <a:pt x="32" y="44"/>
                  </a:cubicBezTo>
                  <a:lnTo>
                    <a:pt x="32" y="327"/>
                  </a:lnTo>
                  <a:cubicBezTo>
                    <a:pt x="13" y="333"/>
                    <a:pt x="1" y="349"/>
                    <a:pt x="1" y="369"/>
                  </a:cubicBezTo>
                  <a:cubicBezTo>
                    <a:pt x="1" y="390"/>
                    <a:pt x="15" y="406"/>
                    <a:pt x="35" y="411"/>
                  </a:cubicBezTo>
                  <a:cubicBezTo>
                    <a:pt x="40" y="428"/>
                    <a:pt x="56" y="443"/>
                    <a:pt x="76" y="443"/>
                  </a:cubicBezTo>
                  <a:cubicBezTo>
                    <a:pt x="96" y="443"/>
                    <a:pt x="112" y="430"/>
                    <a:pt x="117" y="414"/>
                  </a:cubicBezTo>
                  <a:lnTo>
                    <a:pt x="398" y="414"/>
                  </a:lnTo>
                  <a:cubicBezTo>
                    <a:pt x="423" y="414"/>
                    <a:pt x="442" y="394"/>
                    <a:pt x="442" y="370"/>
                  </a:cubicBezTo>
                  <a:cubicBezTo>
                    <a:pt x="442" y="346"/>
                    <a:pt x="423" y="324"/>
                    <a:pt x="398" y="324"/>
                  </a:cubicBezTo>
                  <a:lnTo>
                    <a:pt x="120" y="324"/>
                  </a:lnTo>
                  <a:lnTo>
                    <a:pt x="120" y="44"/>
                  </a:lnTo>
                  <a:cubicBezTo>
                    <a:pt x="120" y="20"/>
                    <a:pt x="100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1395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8563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9441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578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744257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75302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490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768187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229" y="0"/>
                  </a:moveTo>
                  <a:cubicBezTo>
                    <a:pt x="205" y="0"/>
                    <a:pt x="185" y="20"/>
                    <a:pt x="185" y="44"/>
                  </a:cubicBezTo>
                  <a:lnTo>
                    <a:pt x="185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187" y="413"/>
                  </a:lnTo>
                  <a:cubicBezTo>
                    <a:pt x="192" y="431"/>
                    <a:pt x="208" y="441"/>
                    <a:pt x="228" y="441"/>
                  </a:cubicBezTo>
                  <a:cubicBezTo>
                    <a:pt x="248" y="441"/>
                    <a:pt x="264" y="428"/>
                    <a:pt x="269" y="413"/>
                  </a:cubicBezTo>
                  <a:lnTo>
                    <a:pt x="397" y="413"/>
                  </a:lnTo>
                  <a:cubicBezTo>
                    <a:pt x="421" y="413"/>
                    <a:pt x="441" y="393"/>
                    <a:pt x="441" y="369"/>
                  </a:cubicBezTo>
                  <a:cubicBezTo>
                    <a:pt x="443" y="346"/>
                    <a:pt x="424" y="324"/>
                    <a:pt x="399" y="324"/>
                  </a:cubicBezTo>
                  <a:lnTo>
                    <a:pt x="275" y="324"/>
                  </a:lnTo>
                  <a:lnTo>
                    <a:pt x="275" y="44"/>
                  </a:lnTo>
                  <a:cubicBezTo>
                    <a:pt x="275" y="20"/>
                    <a:pt x="255" y="0"/>
                    <a:pt x="2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2700300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2810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8223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73443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690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9101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64648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53349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4228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5587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9320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456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1591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0857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72010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544720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21" y="0"/>
                  </a:moveTo>
                  <a:cubicBezTo>
                    <a:pt x="195" y="0"/>
                    <a:pt x="177" y="20"/>
                    <a:pt x="177" y="44"/>
                  </a:cubicBezTo>
                  <a:lnTo>
                    <a:pt x="177" y="324"/>
                  </a:lnTo>
                  <a:lnTo>
                    <a:pt x="44" y="324"/>
                  </a:lnTo>
                  <a:cubicBezTo>
                    <a:pt x="19" y="324"/>
                    <a:pt x="0" y="343"/>
                    <a:pt x="0" y="369"/>
                  </a:cubicBezTo>
                  <a:cubicBezTo>
                    <a:pt x="0" y="393"/>
                    <a:pt x="19" y="413"/>
                    <a:pt x="44" y="413"/>
                  </a:cubicBezTo>
                  <a:lnTo>
                    <a:pt x="180" y="413"/>
                  </a:lnTo>
                  <a:cubicBezTo>
                    <a:pt x="185" y="431"/>
                    <a:pt x="201" y="441"/>
                    <a:pt x="221" y="441"/>
                  </a:cubicBezTo>
                  <a:cubicBezTo>
                    <a:pt x="239" y="441"/>
                    <a:pt x="256" y="428"/>
                    <a:pt x="262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0" y="346"/>
                    <a:pt x="420" y="324"/>
                    <a:pt x="397" y="324"/>
                  </a:cubicBezTo>
                  <a:lnTo>
                    <a:pt x="265" y="324"/>
                  </a:lnTo>
                  <a:lnTo>
                    <a:pt x="265" y="44"/>
                  </a:lnTo>
                  <a:cubicBezTo>
                    <a:pt x="265" y="20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080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6324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2472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1055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07137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9836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997883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173519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8957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125190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0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4369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037372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0" y="0"/>
                  </a:moveTo>
                  <a:cubicBezTo>
                    <a:pt x="334" y="0"/>
                    <a:pt x="314" y="20"/>
                    <a:pt x="314" y="44"/>
                  </a:cubicBezTo>
                  <a:lnTo>
                    <a:pt x="314" y="324"/>
                  </a:lnTo>
                  <a:lnTo>
                    <a:pt x="46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6" y="413"/>
                  </a:cubicBezTo>
                  <a:lnTo>
                    <a:pt x="319" y="413"/>
                  </a:lnTo>
                  <a:cubicBezTo>
                    <a:pt x="324" y="431"/>
                    <a:pt x="340" y="441"/>
                    <a:pt x="360" y="441"/>
                  </a:cubicBezTo>
                  <a:cubicBezTo>
                    <a:pt x="380" y="441"/>
                    <a:pt x="396" y="428"/>
                    <a:pt x="401" y="411"/>
                  </a:cubicBezTo>
                  <a:cubicBezTo>
                    <a:pt x="424" y="410"/>
                    <a:pt x="441" y="391"/>
                    <a:pt x="441" y="369"/>
                  </a:cubicBezTo>
                  <a:cubicBezTo>
                    <a:pt x="441" y="347"/>
                    <a:pt x="425" y="329"/>
                    <a:pt x="404" y="326"/>
                  </a:cubicBezTo>
                  <a:lnTo>
                    <a:pt x="404" y="44"/>
                  </a:lnTo>
                  <a:cubicBezTo>
                    <a:pt x="404" y="20"/>
                    <a:pt x="384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5105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2131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5246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3887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4764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26127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831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30107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29546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7739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8622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349154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0176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5982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98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4711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261336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7" y="0"/>
                  </a:moveTo>
                  <a:cubicBezTo>
                    <a:pt x="342" y="0"/>
                    <a:pt x="322" y="20"/>
                    <a:pt x="322" y="44"/>
                  </a:cubicBezTo>
                  <a:lnTo>
                    <a:pt x="322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326" y="413"/>
                  </a:lnTo>
                  <a:cubicBezTo>
                    <a:pt x="332" y="431"/>
                    <a:pt x="347" y="441"/>
                    <a:pt x="367" y="441"/>
                  </a:cubicBezTo>
                  <a:cubicBezTo>
                    <a:pt x="386" y="441"/>
                    <a:pt x="403" y="428"/>
                    <a:pt x="407" y="410"/>
                  </a:cubicBezTo>
                  <a:cubicBezTo>
                    <a:pt x="427" y="404"/>
                    <a:pt x="441" y="388"/>
                    <a:pt x="441" y="367"/>
                  </a:cubicBezTo>
                  <a:cubicBezTo>
                    <a:pt x="441" y="349"/>
                    <a:pt x="429" y="333"/>
                    <a:pt x="411" y="327"/>
                  </a:cubicBezTo>
                  <a:lnTo>
                    <a:pt x="411" y="44"/>
                  </a:lnTo>
                  <a:cubicBezTo>
                    <a:pt x="411" y="20"/>
                    <a:pt x="392" y="0"/>
                    <a:pt x="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9495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86186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8420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7883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82328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2934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53837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416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14512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9694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7793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6179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0571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60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788166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39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75947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9353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8476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320507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4" y="0"/>
                  </a:moveTo>
                  <a:cubicBezTo>
                    <a:pt x="189" y="0"/>
                    <a:pt x="170" y="20"/>
                    <a:pt x="170" y="44"/>
                  </a:cubicBezTo>
                  <a:lnTo>
                    <a:pt x="170" y="324"/>
                  </a:lnTo>
                  <a:lnTo>
                    <a:pt x="45" y="324"/>
                  </a:lnTo>
                  <a:cubicBezTo>
                    <a:pt x="21" y="324"/>
                    <a:pt x="1" y="343"/>
                    <a:pt x="1" y="369"/>
                  </a:cubicBezTo>
                  <a:cubicBezTo>
                    <a:pt x="1" y="393"/>
                    <a:pt x="21" y="413"/>
                    <a:pt x="45" y="413"/>
                  </a:cubicBezTo>
                  <a:lnTo>
                    <a:pt x="173" y="413"/>
                  </a:lnTo>
                  <a:cubicBezTo>
                    <a:pt x="179" y="431"/>
                    <a:pt x="194" y="441"/>
                    <a:pt x="214" y="441"/>
                  </a:cubicBezTo>
                  <a:cubicBezTo>
                    <a:pt x="234" y="441"/>
                    <a:pt x="250" y="428"/>
                    <a:pt x="255" y="413"/>
                  </a:cubicBezTo>
                  <a:lnTo>
                    <a:pt x="398" y="413"/>
                  </a:lnTo>
                  <a:cubicBezTo>
                    <a:pt x="422" y="413"/>
                    <a:pt x="442" y="393"/>
                    <a:pt x="442" y="369"/>
                  </a:cubicBezTo>
                  <a:cubicBezTo>
                    <a:pt x="442" y="346"/>
                    <a:pt x="422" y="324"/>
                    <a:pt x="399" y="324"/>
                  </a:cubicBezTo>
                  <a:lnTo>
                    <a:pt x="258" y="324"/>
                  </a:lnTo>
                  <a:lnTo>
                    <a:pt x="258" y="44"/>
                  </a:lnTo>
                  <a:cubicBezTo>
                    <a:pt x="258" y="20"/>
                    <a:pt x="238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90232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4961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4084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671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5840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705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72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9110991" y="1241995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5"/>
                  </a:cubicBezTo>
                  <a:cubicBezTo>
                    <a:pt x="265" y="22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0" y="190000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69154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173519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544720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0"/>
                  </a:moveTo>
                  <a:cubicBezTo>
                    <a:pt x="201" y="0"/>
                    <a:pt x="185" y="14"/>
                    <a:pt x="180" y="33"/>
                  </a:cubicBezTo>
                  <a:lnTo>
                    <a:pt x="44" y="33"/>
                  </a:lnTo>
                  <a:cubicBezTo>
                    <a:pt x="19" y="33"/>
                    <a:pt x="0" y="51"/>
                    <a:pt x="0" y="77"/>
                  </a:cubicBezTo>
                  <a:cubicBezTo>
                    <a:pt x="0" y="103"/>
                    <a:pt x="19" y="121"/>
                    <a:pt x="44" y="121"/>
                  </a:cubicBezTo>
                  <a:lnTo>
                    <a:pt x="177" y="121"/>
                  </a:lnTo>
                  <a:lnTo>
                    <a:pt x="177" y="399"/>
                  </a:lnTo>
                  <a:cubicBezTo>
                    <a:pt x="177" y="424"/>
                    <a:pt x="195" y="443"/>
                    <a:pt x="221" y="443"/>
                  </a:cubicBezTo>
                  <a:cubicBezTo>
                    <a:pt x="245" y="443"/>
                    <a:pt x="265" y="424"/>
                    <a:pt x="265" y="399"/>
                  </a:cubicBezTo>
                  <a:lnTo>
                    <a:pt x="265" y="120"/>
                  </a:lnTo>
                  <a:lnTo>
                    <a:pt x="397" y="120"/>
                  </a:lnTo>
                  <a:cubicBezTo>
                    <a:pt x="422" y="120"/>
                    <a:pt x="441" y="100"/>
                    <a:pt x="441" y="76"/>
                  </a:cubicBezTo>
                  <a:cubicBezTo>
                    <a:pt x="440" y="53"/>
                    <a:pt x="420" y="33"/>
                    <a:pt x="397" y="33"/>
                  </a:cubicBezTo>
                  <a:lnTo>
                    <a:pt x="262" y="33"/>
                  </a:lnTo>
                  <a:cubicBezTo>
                    <a:pt x="256" y="14"/>
                    <a:pt x="241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9353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2131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4028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793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542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490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8476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6127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31514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30107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0857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997883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1790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705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3349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806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172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75947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29546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72669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700300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049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7883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2328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125190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700361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7091059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73443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0571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0320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91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6520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137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9441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8320881" y="189653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3" y="0"/>
                  </a:moveTo>
                  <a:cubicBezTo>
                    <a:pt x="193" y="0"/>
                    <a:pt x="177" y="14"/>
                    <a:pt x="171" y="33"/>
                  </a:cubicBezTo>
                  <a:lnTo>
                    <a:pt x="45" y="33"/>
                  </a:lnTo>
                  <a:cubicBezTo>
                    <a:pt x="20" y="33"/>
                    <a:pt x="1" y="51"/>
                    <a:pt x="1" y="77"/>
                  </a:cubicBezTo>
                  <a:cubicBezTo>
                    <a:pt x="1" y="103"/>
                    <a:pt x="20" y="121"/>
                    <a:pt x="45" y="121"/>
                  </a:cubicBezTo>
                  <a:lnTo>
                    <a:pt x="170" y="121"/>
                  </a:lnTo>
                  <a:lnTo>
                    <a:pt x="170" y="399"/>
                  </a:lnTo>
                  <a:cubicBezTo>
                    <a:pt x="170" y="424"/>
                    <a:pt x="190" y="443"/>
                    <a:pt x="214" y="443"/>
                  </a:cubicBezTo>
                  <a:cubicBezTo>
                    <a:pt x="240" y="443"/>
                    <a:pt x="258" y="424"/>
                    <a:pt x="258" y="399"/>
                  </a:cubicBezTo>
                  <a:lnTo>
                    <a:pt x="258" y="120"/>
                  </a:lnTo>
                  <a:lnTo>
                    <a:pt x="399" y="120"/>
                  </a:lnTo>
                  <a:cubicBezTo>
                    <a:pt x="425" y="120"/>
                    <a:pt x="443" y="100"/>
                    <a:pt x="443" y="76"/>
                  </a:cubicBezTo>
                  <a:cubicBezTo>
                    <a:pt x="439" y="53"/>
                    <a:pt x="419" y="33"/>
                    <a:pt x="396" y="33"/>
                  </a:cubicBezTo>
                  <a:lnTo>
                    <a:pt x="254" y="33"/>
                  </a:lnTo>
                  <a:cubicBezTo>
                    <a:pt x="248" y="14"/>
                    <a:pt x="232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9101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9694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8223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60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73978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2075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3887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52472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827731" y="1896533"/>
              <a:ext cx="55058" cy="47761"/>
            </a:xfrm>
            <a:custGeom>
              <a:avLst/>
              <a:gdLst/>
              <a:ahLst/>
              <a:cxnLst/>
              <a:rect l="l" t="t" r="r" b="b"/>
              <a:pathLst>
                <a:path w="442" h="440" extrusionOk="0">
                  <a:moveTo>
                    <a:pt x="76" y="0"/>
                  </a:moveTo>
                  <a:cubicBezTo>
                    <a:pt x="55" y="0"/>
                    <a:pt x="38" y="14"/>
                    <a:pt x="33" y="34"/>
                  </a:cubicBezTo>
                  <a:cubicBezTo>
                    <a:pt x="13" y="40"/>
                    <a:pt x="1" y="56"/>
                    <a:pt x="1" y="76"/>
                  </a:cubicBezTo>
                  <a:cubicBezTo>
                    <a:pt x="1" y="94"/>
                    <a:pt x="13" y="111"/>
                    <a:pt x="32" y="117"/>
                  </a:cubicBezTo>
                  <a:lnTo>
                    <a:pt x="32" y="396"/>
                  </a:lnTo>
                  <a:cubicBezTo>
                    <a:pt x="32" y="420"/>
                    <a:pt x="50" y="440"/>
                    <a:pt x="76" y="440"/>
                  </a:cubicBezTo>
                  <a:cubicBezTo>
                    <a:pt x="100" y="440"/>
                    <a:pt x="120" y="420"/>
                    <a:pt x="120" y="396"/>
                  </a:cubicBezTo>
                  <a:lnTo>
                    <a:pt x="120" y="120"/>
                  </a:lnTo>
                  <a:lnTo>
                    <a:pt x="398" y="120"/>
                  </a:lnTo>
                  <a:cubicBezTo>
                    <a:pt x="423" y="120"/>
                    <a:pt x="442" y="100"/>
                    <a:pt x="442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117" y="33"/>
                  </a:lnTo>
                  <a:cubicBezTo>
                    <a:pt x="112" y="14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8080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4764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578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814512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164648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72010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6324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5587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9836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8957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788166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6665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8563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65644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11198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0176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19320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1055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8760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416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84961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568622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3690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051695" y="1896533"/>
              <a:ext cx="55307" cy="47761"/>
            </a:xfrm>
            <a:custGeom>
              <a:avLst/>
              <a:gdLst/>
              <a:ahLst/>
              <a:cxnLst/>
              <a:rect l="l" t="t" r="r" b="b"/>
              <a:pathLst>
                <a:path w="444" h="440" extrusionOk="0">
                  <a:moveTo>
                    <a:pt x="85" y="0"/>
                  </a:moveTo>
                  <a:cubicBezTo>
                    <a:pt x="65" y="0"/>
                    <a:pt x="48" y="14"/>
                    <a:pt x="42" y="33"/>
                  </a:cubicBezTo>
                  <a:cubicBezTo>
                    <a:pt x="18" y="34"/>
                    <a:pt x="1" y="51"/>
                    <a:pt x="1" y="76"/>
                  </a:cubicBezTo>
                  <a:cubicBezTo>
                    <a:pt x="1" y="98"/>
                    <a:pt x="16" y="114"/>
                    <a:pt x="39" y="118"/>
                  </a:cubicBezTo>
                  <a:lnTo>
                    <a:pt x="39" y="396"/>
                  </a:lnTo>
                  <a:cubicBezTo>
                    <a:pt x="39" y="420"/>
                    <a:pt x="59" y="440"/>
                    <a:pt x="85" y="440"/>
                  </a:cubicBezTo>
                  <a:cubicBezTo>
                    <a:pt x="109" y="440"/>
                    <a:pt x="129" y="420"/>
                    <a:pt x="129" y="396"/>
                  </a:cubicBezTo>
                  <a:lnTo>
                    <a:pt x="129" y="120"/>
                  </a:lnTo>
                  <a:lnTo>
                    <a:pt x="399" y="120"/>
                  </a:lnTo>
                  <a:cubicBezTo>
                    <a:pt x="423" y="120"/>
                    <a:pt x="443" y="100"/>
                    <a:pt x="443" y="76"/>
                  </a:cubicBezTo>
                  <a:cubicBezTo>
                    <a:pt x="442" y="53"/>
                    <a:pt x="421" y="33"/>
                    <a:pt x="398" y="33"/>
                  </a:cubicBezTo>
                  <a:lnTo>
                    <a:pt x="126" y="33"/>
                  </a:lnTo>
                  <a:cubicBezTo>
                    <a:pt x="120" y="14"/>
                    <a:pt x="105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768311" y="1896533"/>
              <a:ext cx="55431" cy="48087"/>
            </a:xfrm>
            <a:custGeom>
              <a:avLst/>
              <a:gdLst/>
              <a:ahLst/>
              <a:cxnLst/>
              <a:rect l="l" t="t" r="r" b="b"/>
              <a:pathLst>
                <a:path w="445" h="443" extrusionOk="0">
                  <a:moveTo>
                    <a:pt x="228" y="0"/>
                  </a:moveTo>
                  <a:cubicBezTo>
                    <a:pt x="210" y="0"/>
                    <a:pt x="193" y="14"/>
                    <a:pt x="189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186" y="121"/>
                  </a:lnTo>
                  <a:lnTo>
                    <a:pt x="186" y="399"/>
                  </a:lnTo>
                  <a:cubicBezTo>
                    <a:pt x="186" y="424"/>
                    <a:pt x="206" y="443"/>
                    <a:pt x="231" y="443"/>
                  </a:cubicBezTo>
                  <a:cubicBezTo>
                    <a:pt x="255" y="443"/>
                    <a:pt x="275" y="424"/>
                    <a:pt x="275" y="399"/>
                  </a:cubicBezTo>
                  <a:lnTo>
                    <a:pt x="275" y="120"/>
                  </a:lnTo>
                  <a:lnTo>
                    <a:pt x="399" y="120"/>
                  </a:lnTo>
                  <a:cubicBezTo>
                    <a:pt x="425" y="120"/>
                    <a:pt x="445" y="100"/>
                    <a:pt x="445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270" y="33"/>
                  </a:lnTo>
                  <a:cubicBezTo>
                    <a:pt x="264" y="14"/>
                    <a:pt x="248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9638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2810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5982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671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7739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75302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24369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9495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2349154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2273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261461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6" y="0"/>
                  </a:moveTo>
                  <a:cubicBezTo>
                    <a:pt x="346" y="0"/>
                    <a:pt x="331" y="14"/>
                    <a:pt x="325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322" y="121"/>
                  </a:lnTo>
                  <a:lnTo>
                    <a:pt x="322" y="399"/>
                  </a:lnTo>
                  <a:cubicBezTo>
                    <a:pt x="322" y="424"/>
                    <a:pt x="342" y="443"/>
                    <a:pt x="368" y="443"/>
                  </a:cubicBezTo>
                  <a:cubicBezTo>
                    <a:pt x="392" y="443"/>
                    <a:pt x="412" y="424"/>
                    <a:pt x="412" y="399"/>
                  </a:cubicBezTo>
                  <a:lnTo>
                    <a:pt x="412" y="120"/>
                  </a:lnTo>
                  <a:cubicBezTo>
                    <a:pt x="429" y="114"/>
                    <a:pt x="442" y="98"/>
                    <a:pt x="442" y="78"/>
                  </a:cubicBezTo>
                  <a:cubicBezTo>
                    <a:pt x="440" y="56"/>
                    <a:pt x="426" y="40"/>
                    <a:pt x="409" y="34"/>
                  </a:cubicBezTo>
                  <a:cubicBezTo>
                    <a:pt x="403" y="14"/>
                    <a:pt x="388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9298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86186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5840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90232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420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1395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9292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4711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37372" y="189653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59" y="0"/>
                  </a:moveTo>
                  <a:cubicBezTo>
                    <a:pt x="339" y="0"/>
                    <a:pt x="323" y="14"/>
                    <a:pt x="317" y="33"/>
                  </a:cubicBezTo>
                  <a:lnTo>
                    <a:pt x="46" y="33"/>
                  </a:lnTo>
                  <a:cubicBezTo>
                    <a:pt x="20" y="33"/>
                    <a:pt x="0" y="51"/>
                    <a:pt x="0" y="77"/>
                  </a:cubicBezTo>
                  <a:cubicBezTo>
                    <a:pt x="0" y="103"/>
                    <a:pt x="20" y="121"/>
                    <a:pt x="46" y="121"/>
                  </a:cubicBezTo>
                  <a:lnTo>
                    <a:pt x="314" y="121"/>
                  </a:lnTo>
                  <a:lnTo>
                    <a:pt x="314" y="399"/>
                  </a:lnTo>
                  <a:cubicBezTo>
                    <a:pt x="314" y="424"/>
                    <a:pt x="334" y="443"/>
                    <a:pt x="360" y="443"/>
                  </a:cubicBezTo>
                  <a:cubicBezTo>
                    <a:pt x="384" y="443"/>
                    <a:pt x="404" y="424"/>
                    <a:pt x="404" y="399"/>
                  </a:cubicBezTo>
                  <a:lnTo>
                    <a:pt x="404" y="120"/>
                  </a:lnTo>
                  <a:cubicBezTo>
                    <a:pt x="425" y="117"/>
                    <a:pt x="443" y="98"/>
                    <a:pt x="443" y="77"/>
                  </a:cubicBezTo>
                  <a:cubicBezTo>
                    <a:pt x="441" y="53"/>
                    <a:pt x="424" y="34"/>
                    <a:pt x="401" y="33"/>
                  </a:cubicBezTo>
                  <a:cubicBezTo>
                    <a:pt x="396" y="13"/>
                    <a:pt x="380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5105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744257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5246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13831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76179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4228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53837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73546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456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84084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2934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9110991" y="190000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0" y="2557910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73443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30107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73978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9495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3887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80571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29546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1395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4028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049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5982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806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89353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822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2273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53837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90232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60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3831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6520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4228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2934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814512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764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172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2328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665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037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7739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2131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68622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2416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31514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578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490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125190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86186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29638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5105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53349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164648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5587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4711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28760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5644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997883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7705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71790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75947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2700300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6127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73546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226133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72669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7091059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25246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7793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9154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2173519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7542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0516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700361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54472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27883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88476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8671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9298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85840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0176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9292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24369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420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2349154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0857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41055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43690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4456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6179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75302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744257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2810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76831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84961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84084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419320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10320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8080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8277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9441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9836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8957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8563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788166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07137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832075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19101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1198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52472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51591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2075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79694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72010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6324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110991" y="2557910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0" y="3215814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90232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57739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176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5840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1055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173519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806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490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9320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4961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2810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173443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52472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9495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4369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31514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60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7542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8420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19101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8671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349154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18223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1997883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857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32934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9298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3690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586186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89353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8957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34028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53837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5587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578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6127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9836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228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261336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67" y="1"/>
                  </a:moveTo>
                  <a:cubicBezTo>
                    <a:pt x="342" y="1"/>
                    <a:pt x="322" y="21"/>
                    <a:pt x="322" y="45"/>
                  </a:cubicBezTo>
                  <a:lnTo>
                    <a:pt x="322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322" y="244"/>
                  </a:lnTo>
                  <a:lnTo>
                    <a:pt x="322" y="399"/>
                  </a:lnTo>
                  <a:cubicBezTo>
                    <a:pt x="322" y="425"/>
                    <a:pt x="342" y="443"/>
                    <a:pt x="367" y="443"/>
                  </a:cubicBezTo>
                  <a:cubicBezTo>
                    <a:pt x="392" y="443"/>
                    <a:pt x="411" y="425"/>
                    <a:pt x="411" y="399"/>
                  </a:cubicBezTo>
                  <a:lnTo>
                    <a:pt x="411" y="243"/>
                  </a:lnTo>
                  <a:cubicBezTo>
                    <a:pt x="429" y="237"/>
                    <a:pt x="441" y="221"/>
                    <a:pt x="441" y="201"/>
                  </a:cubicBezTo>
                  <a:cubicBezTo>
                    <a:pt x="441" y="180"/>
                    <a:pt x="429" y="164"/>
                    <a:pt x="411" y="159"/>
                  </a:cubicBezTo>
                  <a:lnTo>
                    <a:pt x="411" y="45"/>
                  </a:lnTo>
                  <a:cubicBezTo>
                    <a:pt x="411" y="21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544720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221" y="1"/>
                  </a:moveTo>
                  <a:cubicBezTo>
                    <a:pt x="195" y="1"/>
                    <a:pt x="177" y="21"/>
                    <a:pt x="177" y="45"/>
                  </a:cubicBezTo>
                  <a:lnTo>
                    <a:pt x="177" y="156"/>
                  </a:lnTo>
                  <a:lnTo>
                    <a:pt x="44" y="156"/>
                  </a:lnTo>
                  <a:cubicBezTo>
                    <a:pt x="19" y="156"/>
                    <a:pt x="0" y="176"/>
                    <a:pt x="0" y="200"/>
                  </a:cubicBezTo>
                  <a:cubicBezTo>
                    <a:pt x="0" y="226"/>
                    <a:pt x="19" y="244"/>
                    <a:pt x="44" y="244"/>
                  </a:cubicBezTo>
                  <a:lnTo>
                    <a:pt x="177" y="244"/>
                  </a:lnTo>
                  <a:lnTo>
                    <a:pt x="177" y="399"/>
                  </a:lnTo>
                  <a:cubicBezTo>
                    <a:pt x="177" y="425"/>
                    <a:pt x="195" y="443"/>
                    <a:pt x="221" y="443"/>
                  </a:cubicBezTo>
                  <a:cubicBezTo>
                    <a:pt x="245" y="443"/>
                    <a:pt x="265" y="425"/>
                    <a:pt x="265" y="399"/>
                  </a:cubicBezTo>
                  <a:lnTo>
                    <a:pt x="265" y="244"/>
                  </a:lnTo>
                  <a:lnTo>
                    <a:pt x="397" y="244"/>
                  </a:lnTo>
                  <a:cubicBezTo>
                    <a:pt x="422" y="244"/>
                    <a:pt x="441" y="226"/>
                    <a:pt x="441" y="200"/>
                  </a:cubicBezTo>
                  <a:cubicBezTo>
                    <a:pt x="440" y="176"/>
                    <a:pt x="420" y="156"/>
                    <a:pt x="397" y="156"/>
                  </a:cubicBezTo>
                  <a:lnTo>
                    <a:pt x="265" y="156"/>
                  </a:lnTo>
                  <a:lnTo>
                    <a:pt x="265" y="45"/>
                  </a:ln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8080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7883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6665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3349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700300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4084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88476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5982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1591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049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6324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416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507137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456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8320507" y="3198989"/>
              <a:ext cx="55307" cy="48195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214" y="1"/>
                  </a:moveTo>
                  <a:cubicBezTo>
                    <a:pt x="189" y="1"/>
                    <a:pt x="170" y="21"/>
                    <a:pt x="170" y="45"/>
                  </a:cubicBezTo>
                  <a:lnTo>
                    <a:pt x="170" y="156"/>
                  </a:lnTo>
                  <a:lnTo>
                    <a:pt x="45" y="156"/>
                  </a:lnTo>
                  <a:cubicBezTo>
                    <a:pt x="21" y="156"/>
                    <a:pt x="1" y="176"/>
                    <a:pt x="1" y="200"/>
                  </a:cubicBezTo>
                  <a:cubicBezTo>
                    <a:pt x="1" y="226"/>
                    <a:pt x="21" y="244"/>
                    <a:pt x="45" y="244"/>
                  </a:cubicBezTo>
                  <a:lnTo>
                    <a:pt x="170" y="244"/>
                  </a:lnTo>
                  <a:lnTo>
                    <a:pt x="170" y="399"/>
                  </a:lnTo>
                  <a:cubicBezTo>
                    <a:pt x="170" y="425"/>
                    <a:pt x="189" y="443"/>
                    <a:pt x="214" y="443"/>
                  </a:cubicBezTo>
                  <a:cubicBezTo>
                    <a:pt x="238" y="443"/>
                    <a:pt x="258" y="425"/>
                    <a:pt x="258" y="399"/>
                  </a:cubicBezTo>
                  <a:lnTo>
                    <a:pt x="258" y="244"/>
                  </a:lnTo>
                  <a:lnTo>
                    <a:pt x="399" y="244"/>
                  </a:lnTo>
                  <a:cubicBezTo>
                    <a:pt x="423" y="244"/>
                    <a:pt x="443" y="226"/>
                    <a:pt x="443" y="200"/>
                  </a:cubicBezTo>
                  <a:cubicBezTo>
                    <a:pt x="442" y="176"/>
                    <a:pt x="422" y="156"/>
                    <a:pt x="399" y="156"/>
                  </a:cubicBezTo>
                  <a:lnTo>
                    <a:pt x="258" y="156"/>
                  </a:lnTo>
                  <a:lnTo>
                    <a:pt x="258" y="45"/>
                  </a:lnTo>
                  <a:cubicBezTo>
                    <a:pt x="258" y="21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72010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64648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5105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68622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59292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875947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5246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10320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172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2075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11198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79694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7705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72669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125190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3831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71790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51571" y="3198989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1"/>
                    <a:pt x="39" y="45"/>
                  </a:cubicBezTo>
                  <a:lnTo>
                    <a:pt x="39" y="157"/>
                  </a:lnTo>
                  <a:cubicBezTo>
                    <a:pt x="17" y="162"/>
                    <a:pt x="0" y="179"/>
                    <a:pt x="0" y="200"/>
                  </a:cubicBezTo>
                  <a:cubicBezTo>
                    <a:pt x="0" y="223"/>
                    <a:pt x="16" y="240"/>
                    <a:pt x="39" y="243"/>
                  </a:cubicBezTo>
                  <a:lnTo>
                    <a:pt x="39" y="398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8"/>
                  </a:cubicBezTo>
                  <a:lnTo>
                    <a:pt x="128" y="243"/>
                  </a:lnTo>
                  <a:lnTo>
                    <a:pt x="399" y="243"/>
                  </a:lnTo>
                  <a:cubicBezTo>
                    <a:pt x="423" y="243"/>
                    <a:pt x="443" y="223"/>
                    <a:pt x="443" y="199"/>
                  </a:cubicBezTo>
                  <a:cubicBezTo>
                    <a:pt x="443" y="176"/>
                    <a:pt x="422" y="156"/>
                    <a:pt x="399" y="156"/>
                  </a:cubicBezTo>
                  <a:lnTo>
                    <a:pt x="128" y="156"/>
                  </a:lnTo>
                  <a:lnTo>
                    <a:pt x="128" y="45"/>
                  </a:lnTo>
                  <a:cubicBezTo>
                    <a:pt x="128" y="21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768187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229" y="1"/>
                  </a:moveTo>
                  <a:cubicBezTo>
                    <a:pt x="205" y="1"/>
                    <a:pt x="185" y="21"/>
                    <a:pt x="185" y="45"/>
                  </a:cubicBezTo>
                  <a:lnTo>
                    <a:pt x="185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185" y="244"/>
                  </a:lnTo>
                  <a:lnTo>
                    <a:pt x="185" y="399"/>
                  </a:lnTo>
                  <a:cubicBezTo>
                    <a:pt x="185" y="425"/>
                    <a:pt x="205" y="443"/>
                    <a:pt x="229" y="443"/>
                  </a:cubicBezTo>
                  <a:cubicBezTo>
                    <a:pt x="255" y="443"/>
                    <a:pt x="275" y="425"/>
                    <a:pt x="275" y="399"/>
                  </a:cubicBezTo>
                  <a:lnTo>
                    <a:pt x="275" y="244"/>
                  </a:lnTo>
                  <a:lnTo>
                    <a:pt x="399" y="244"/>
                  </a:lnTo>
                  <a:cubicBezTo>
                    <a:pt x="424" y="244"/>
                    <a:pt x="443" y="226"/>
                    <a:pt x="443" y="200"/>
                  </a:cubicBezTo>
                  <a:cubicBezTo>
                    <a:pt x="443" y="176"/>
                    <a:pt x="424" y="156"/>
                    <a:pt x="399" y="156"/>
                  </a:cubicBezTo>
                  <a:lnTo>
                    <a:pt x="275" y="156"/>
                  </a:lnTo>
                  <a:lnTo>
                    <a:pt x="275" y="45"/>
                  </a:lnTo>
                  <a:cubicBezTo>
                    <a:pt x="275" y="21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9441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6827731" y="3198989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1"/>
                    <a:pt x="32" y="45"/>
                  </a:cubicBezTo>
                  <a:lnTo>
                    <a:pt x="32" y="159"/>
                  </a:lnTo>
                  <a:cubicBezTo>
                    <a:pt x="13" y="164"/>
                    <a:pt x="1" y="180"/>
                    <a:pt x="1" y="200"/>
                  </a:cubicBezTo>
                  <a:cubicBezTo>
                    <a:pt x="1" y="220"/>
                    <a:pt x="13" y="236"/>
                    <a:pt x="32" y="241"/>
                  </a:cubicBezTo>
                  <a:lnTo>
                    <a:pt x="32" y="398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8"/>
                  </a:cubicBezTo>
                  <a:lnTo>
                    <a:pt x="120" y="243"/>
                  </a:lnTo>
                  <a:lnTo>
                    <a:pt x="398" y="243"/>
                  </a:lnTo>
                  <a:cubicBezTo>
                    <a:pt x="423" y="243"/>
                    <a:pt x="442" y="223"/>
                    <a:pt x="442" y="199"/>
                  </a:cubicBezTo>
                  <a:cubicBezTo>
                    <a:pt x="442" y="176"/>
                    <a:pt x="423" y="156"/>
                    <a:pt x="398" y="156"/>
                  </a:cubicBezTo>
                  <a:lnTo>
                    <a:pt x="120" y="156"/>
                  </a:lnTo>
                  <a:lnTo>
                    <a:pt x="120" y="45"/>
                  </a:lnTo>
                  <a:cubicBezTo>
                    <a:pt x="120" y="21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4711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6179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73546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7091059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75302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64764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744257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814512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6520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62131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29546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82328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63887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630107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5644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0571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73978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760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700361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32273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69154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6037372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360" y="1"/>
                  </a:moveTo>
                  <a:cubicBezTo>
                    <a:pt x="334" y="1"/>
                    <a:pt x="314" y="21"/>
                    <a:pt x="314" y="45"/>
                  </a:cubicBezTo>
                  <a:lnTo>
                    <a:pt x="314" y="156"/>
                  </a:lnTo>
                  <a:lnTo>
                    <a:pt x="46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6" y="244"/>
                  </a:cubicBezTo>
                  <a:lnTo>
                    <a:pt x="314" y="244"/>
                  </a:lnTo>
                  <a:lnTo>
                    <a:pt x="314" y="399"/>
                  </a:lnTo>
                  <a:cubicBezTo>
                    <a:pt x="314" y="425"/>
                    <a:pt x="334" y="443"/>
                    <a:pt x="360" y="443"/>
                  </a:cubicBezTo>
                  <a:cubicBezTo>
                    <a:pt x="384" y="443"/>
                    <a:pt x="404" y="425"/>
                    <a:pt x="404" y="399"/>
                  </a:cubicBezTo>
                  <a:lnTo>
                    <a:pt x="404" y="244"/>
                  </a:lnTo>
                  <a:cubicBezTo>
                    <a:pt x="425" y="241"/>
                    <a:pt x="443" y="223"/>
                    <a:pt x="443" y="201"/>
                  </a:cubicBezTo>
                  <a:cubicBezTo>
                    <a:pt x="441" y="177"/>
                    <a:pt x="425" y="159"/>
                    <a:pt x="404" y="157"/>
                  </a:cubicBezTo>
                  <a:lnTo>
                    <a:pt x="404" y="45"/>
                  </a:lnTo>
                  <a:cubicBezTo>
                    <a:pt x="404" y="21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7793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8563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31395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788166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9638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9110991" y="3215814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0" y="387371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80571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700361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660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84084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8080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129546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73546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822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72010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66520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37542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5246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88476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9441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64648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53837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0857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788166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173519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73978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875947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73443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69154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6324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1591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26133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8563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9694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127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883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0320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07137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700300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59292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49836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71790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671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12075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2472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54472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19101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7091059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7705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793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48957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1997883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68277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1198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72669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41055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55105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568622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53349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4711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416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40176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832075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30516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55982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3831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42810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125190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806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172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4228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419320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85840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31395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59495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037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32934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39298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331514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349154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32273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57739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9638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8760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4369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86186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38420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76831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89353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3578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84961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64764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3490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65644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82328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49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63887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630107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4456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75302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90232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2131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744257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14512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15587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43690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34028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36665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76179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9110991" y="387371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0" y="4531621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2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2810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84084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72669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4369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75302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700361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25246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71790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8420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19320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0857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44257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349154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875947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768187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9" y="1"/>
                  </a:moveTo>
                  <a:cubicBezTo>
                    <a:pt x="205" y="1"/>
                    <a:pt x="185" y="20"/>
                    <a:pt x="185" y="45"/>
                  </a:cubicBezTo>
                  <a:lnTo>
                    <a:pt x="185" y="278"/>
                  </a:lnTo>
                  <a:lnTo>
                    <a:pt x="44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4" y="366"/>
                  </a:cubicBezTo>
                  <a:lnTo>
                    <a:pt x="185" y="366"/>
                  </a:lnTo>
                  <a:lnTo>
                    <a:pt x="185" y="399"/>
                  </a:lnTo>
                  <a:cubicBezTo>
                    <a:pt x="185" y="423"/>
                    <a:pt x="205" y="443"/>
                    <a:pt x="229" y="443"/>
                  </a:cubicBezTo>
                  <a:cubicBezTo>
                    <a:pt x="255" y="443"/>
                    <a:pt x="275" y="423"/>
                    <a:pt x="275" y="399"/>
                  </a:cubicBezTo>
                  <a:lnTo>
                    <a:pt x="275" y="366"/>
                  </a:lnTo>
                  <a:lnTo>
                    <a:pt x="399" y="366"/>
                  </a:lnTo>
                  <a:cubicBezTo>
                    <a:pt x="424" y="366"/>
                    <a:pt x="443" y="348"/>
                    <a:pt x="443" y="322"/>
                  </a:cubicBezTo>
                  <a:cubicBezTo>
                    <a:pt x="443" y="299"/>
                    <a:pt x="424" y="278"/>
                    <a:pt x="399" y="278"/>
                  </a:cubicBezTo>
                  <a:lnTo>
                    <a:pt x="275" y="278"/>
                  </a:lnTo>
                  <a:lnTo>
                    <a:pt x="275" y="45"/>
                  </a:lnTo>
                  <a:cubicBezTo>
                    <a:pt x="275" y="20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69154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3690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173519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60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88476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1055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7883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127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9298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7793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84961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456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0176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700300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7091059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544720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1"/>
                  </a:moveTo>
                  <a:cubicBezTo>
                    <a:pt x="195" y="1"/>
                    <a:pt x="177" y="20"/>
                    <a:pt x="177" y="45"/>
                  </a:cubicBezTo>
                  <a:lnTo>
                    <a:pt x="177" y="278"/>
                  </a:lnTo>
                  <a:lnTo>
                    <a:pt x="44" y="278"/>
                  </a:lnTo>
                  <a:cubicBezTo>
                    <a:pt x="19" y="278"/>
                    <a:pt x="0" y="298"/>
                    <a:pt x="0" y="322"/>
                  </a:cubicBezTo>
                  <a:cubicBezTo>
                    <a:pt x="0" y="348"/>
                    <a:pt x="19" y="366"/>
                    <a:pt x="44" y="366"/>
                  </a:cubicBezTo>
                  <a:lnTo>
                    <a:pt x="177" y="366"/>
                  </a:lnTo>
                  <a:lnTo>
                    <a:pt x="177" y="399"/>
                  </a:lnTo>
                  <a:cubicBezTo>
                    <a:pt x="177" y="423"/>
                    <a:pt x="195" y="443"/>
                    <a:pt x="221" y="443"/>
                  </a:cubicBezTo>
                  <a:cubicBezTo>
                    <a:pt x="245" y="443"/>
                    <a:pt x="265" y="423"/>
                    <a:pt x="265" y="399"/>
                  </a:cubicBezTo>
                  <a:lnTo>
                    <a:pt x="265" y="366"/>
                  </a:lnTo>
                  <a:lnTo>
                    <a:pt x="397" y="366"/>
                  </a:lnTo>
                  <a:cubicBezTo>
                    <a:pt x="422" y="366"/>
                    <a:pt x="441" y="348"/>
                    <a:pt x="441" y="322"/>
                  </a:cubicBezTo>
                  <a:cubicBezTo>
                    <a:pt x="440" y="299"/>
                    <a:pt x="420" y="278"/>
                    <a:pt x="397" y="278"/>
                  </a:cubicBezTo>
                  <a:lnTo>
                    <a:pt x="265" y="278"/>
                  </a:lnTo>
                  <a:lnTo>
                    <a:pt x="265" y="45"/>
                  </a:lnTo>
                  <a:cubicBezTo>
                    <a:pt x="265" y="20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7542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85840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2261336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7" y="1"/>
                  </a:moveTo>
                  <a:cubicBezTo>
                    <a:pt x="342" y="1"/>
                    <a:pt x="322" y="19"/>
                    <a:pt x="322" y="45"/>
                  </a:cubicBezTo>
                  <a:lnTo>
                    <a:pt x="322" y="278"/>
                  </a:lnTo>
                  <a:lnTo>
                    <a:pt x="44" y="278"/>
                  </a:lnTo>
                  <a:cubicBezTo>
                    <a:pt x="20" y="278"/>
                    <a:pt x="0" y="296"/>
                    <a:pt x="0" y="322"/>
                  </a:cubicBezTo>
                  <a:cubicBezTo>
                    <a:pt x="0" y="346"/>
                    <a:pt x="20" y="366"/>
                    <a:pt x="44" y="366"/>
                  </a:cubicBezTo>
                  <a:lnTo>
                    <a:pt x="322" y="366"/>
                  </a:lnTo>
                  <a:lnTo>
                    <a:pt x="322" y="399"/>
                  </a:lnTo>
                  <a:cubicBezTo>
                    <a:pt x="322" y="423"/>
                    <a:pt x="342" y="443"/>
                    <a:pt x="367" y="443"/>
                  </a:cubicBezTo>
                  <a:cubicBezTo>
                    <a:pt x="392" y="443"/>
                    <a:pt x="411" y="423"/>
                    <a:pt x="411" y="399"/>
                  </a:cubicBezTo>
                  <a:lnTo>
                    <a:pt x="411" y="365"/>
                  </a:lnTo>
                  <a:cubicBezTo>
                    <a:pt x="429" y="359"/>
                    <a:pt x="441" y="343"/>
                    <a:pt x="441" y="323"/>
                  </a:cubicBezTo>
                  <a:cubicBezTo>
                    <a:pt x="441" y="304"/>
                    <a:pt x="429" y="287"/>
                    <a:pt x="411" y="281"/>
                  </a:cubicBezTo>
                  <a:lnTo>
                    <a:pt x="411" y="45"/>
                  </a:lnTo>
                  <a:cubicBezTo>
                    <a:pt x="411" y="19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7705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8671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3546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037372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60" y="1"/>
                  </a:moveTo>
                  <a:cubicBezTo>
                    <a:pt x="334" y="1"/>
                    <a:pt x="314" y="20"/>
                    <a:pt x="314" y="45"/>
                  </a:cubicBezTo>
                  <a:lnTo>
                    <a:pt x="314" y="278"/>
                  </a:lnTo>
                  <a:lnTo>
                    <a:pt x="46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6" y="366"/>
                  </a:cubicBezTo>
                  <a:lnTo>
                    <a:pt x="314" y="366"/>
                  </a:lnTo>
                  <a:lnTo>
                    <a:pt x="314" y="399"/>
                  </a:lnTo>
                  <a:cubicBezTo>
                    <a:pt x="314" y="423"/>
                    <a:pt x="334" y="443"/>
                    <a:pt x="360" y="443"/>
                  </a:cubicBezTo>
                  <a:cubicBezTo>
                    <a:pt x="384" y="443"/>
                    <a:pt x="404" y="423"/>
                    <a:pt x="404" y="399"/>
                  </a:cubicBezTo>
                  <a:lnTo>
                    <a:pt x="404" y="366"/>
                  </a:lnTo>
                  <a:cubicBezTo>
                    <a:pt x="425" y="363"/>
                    <a:pt x="443" y="345"/>
                    <a:pt x="443" y="323"/>
                  </a:cubicBezTo>
                  <a:cubicBezTo>
                    <a:pt x="441" y="301"/>
                    <a:pt x="425" y="284"/>
                    <a:pt x="404" y="279"/>
                  </a:cubicBezTo>
                  <a:lnTo>
                    <a:pt x="404" y="45"/>
                  </a:lnTo>
                  <a:cubicBezTo>
                    <a:pt x="404" y="20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6520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164648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76179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73978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89353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6806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6665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65644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5587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814512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73443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1997883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12075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11198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660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129546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80571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18223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19101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6827731" y="4501553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0"/>
                    <a:pt x="32" y="45"/>
                  </a:cubicBezTo>
                  <a:lnTo>
                    <a:pt x="32" y="281"/>
                  </a:lnTo>
                  <a:cubicBezTo>
                    <a:pt x="13" y="287"/>
                    <a:pt x="1" y="302"/>
                    <a:pt x="1" y="322"/>
                  </a:cubicBezTo>
                  <a:cubicBezTo>
                    <a:pt x="1" y="342"/>
                    <a:pt x="13" y="358"/>
                    <a:pt x="32" y="363"/>
                  </a:cubicBezTo>
                  <a:lnTo>
                    <a:pt x="32" y="397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7"/>
                  </a:cubicBezTo>
                  <a:lnTo>
                    <a:pt x="120" y="365"/>
                  </a:lnTo>
                  <a:lnTo>
                    <a:pt x="398" y="365"/>
                  </a:lnTo>
                  <a:cubicBezTo>
                    <a:pt x="423" y="365"/>
                    <a:pt x="442" y="345"/>
                    <a:pt x="442" y="321"/>
                  </a:cubicBezTo>
                  <a:cubicBezTo>
                    <a:pt x="442" y="299"/>
                    <a:pt x="423" y="278"/>
                    <a:pt x="398" y="278"/>
                  </a:cubicBezTo>
                  <a:lnTo>
                    <a:pt x="120" y="278"/>
                  </a:lnTo>
                  <a:lnTo>
                    <a:pt x="120" y="45"/>
                  </a:lnTo>
                  <a:cubicBezTo>
                    <a:pt x="120" y="20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4028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55982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416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13831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6125190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568622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55105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4172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4228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14711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490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82328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63887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53349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4764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578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2131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90232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30107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52472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153837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48080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31395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5049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48957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7739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2934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586186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472010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8320507" y="450155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4" y="1"/>
                  </a:moveTo>
                  <a:cubicBezTo>
                    <a:pt x="189" y="1"/>
                    <a:pt x="170" y="20"/>
                    <a:pt x="170" y="45"/>
                  </a:cubicBezTo>
                  <a:lnTo>
                    <a:pt x="170" y="278"/>
                  </a:lnTo>
                  <a:lnTo>
                    <a:pt x="45" y="278"/>
                  </a:lnTo>
                  <a:cubicBezTo>
                    <a:pt x="21" y="278"/>
                    <a:pt x="1" y="298"/>
                    <a:pt x="1" y="322"/>
                  </a:cubicBezTo>
                  <a:cubicBezTo>
                    <a:pt x="1" y="348"/>
                    <a:pt x="21" y="366"/>
                    <a:pt x="45" y="366"/>
                  </a:cubicBezTo>
                  <a:lnTo>
                    <a:pt x="170" y="366"/>
                  </a:lnTo>
                  <a:lnTo>
                    <a:pt x="170" y="399"/>
                  </a:lnTo>
                  <a:cubicBezTo>
                    <a:pt x="170" y="423"/>
                    <a:pt x="189" y="443"/>
                    <a:pt x="214" y="443"/>
                  </a:cubicBezTo>
                  <a:cubicBezTo>
                    <a:pt x="238" y="443"/>
                    <a:pt x="258" y="423"/>
                    <a:pt x="258" y="399"/>
                  </a:cubicBezTo>
                  <a:lnTo>
                    <a:pt x="258" y="366"/>
                  </a:lnTo>
                  <a:lnTo>
                    <a:pt x="399" y="366"/>
                  </a:lnTo>
                  <a:cubicBezTo>
                    <a:pt x="423" y="366"/>
                    <a:pt x="443" y="348"/>
                    <a:pt x="443" y="322"/>
                  </a:cubicBezTo>
                  <a:cubicBezTo>
                    <a:pt x="442" y="299"/>
                    <a:pt x="422" y="278"/>
                    <a:pt x="399" y="278"/>
                  </a:cubicBezTo>
                  <a:lnTo>
                    <a:pt x="258" y="278"/>
                  </a:lnTo>
                  <a:lnTo>
                    <a:pt x="258" y="45"/>
                  </a:lnTo>
                  <a:cubicBezTo>
                    <a:pt x="258" y="20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46324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10320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788166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59292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31514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2273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59495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507137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9638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49836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8563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79694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9441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51591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051571" y="4501553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0"/>
                    <a:pt x="39" y="45"/>
                  </a:cubicBezTo>
                  <a:lnTo>
                    <a:pt x="39" y="279"/>
                  </a:lnTo>
                  <a:cubicBezTo>
                    <a:pt x="17" y="284"/>
                    <a:pt x="0" y="301"/>
                    <a:pt x="0" y="322"/>
                  </a:cubicBezTo>
                  <a:cubicBezTo>
                    <a:pt x="0" y="345"/>
                    <a:pt x="16" y="362"/>
                    <a:pt x="39" y="365"/>
                  </a:cubicBezTo>
                  <a:lnTo>
                    <a:pt x="39" y="397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7"/>
                  </a:cubicBezTo>
                  <a:lnTo>
                    <a:pt x="128" y="365"/>
                  </a:lnTo>
                  <a:lnTo>
                    <a:pt x="399" y="365"/>
                  </a:lnTo>
                  <a:cubicBezTo>
                    <a:pt x="423" y="365"/>
                    <a:pt x="443" y="345"/>
                    <a:pt x="443" y="321"/>
                  </a:cubicBezTo>
                  <a:cubicBezTo>
                    <a:pt x="443" y="299"/>
                    <a:pt x="422" y="278"/>
                    <a:pt x="399" y="278"/>
                  </a:cubicBezTo>
                  <a:lnTo>
                    <a:pt x="128" y="278"/>
                  </a:lnTo>
                  <a:lnTo>
                    <a:pt x="128" y="45"/>
                  </a:lnTo>
                  <a:cubicBezTo>
                    <a:pt x="128" y="20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9110991" y="4531621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2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791231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4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791356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791356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791356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791231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791231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791356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791231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791356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791231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791231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791356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791356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791356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791356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91356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791356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791356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91356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791356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791231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791231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91356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791356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791356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791356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791231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791231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1231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791356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791356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791356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791356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91231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791356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791356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791356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791231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791356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791356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791356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791356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791231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791356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791356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791356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791231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2"/>
                    <a:pt x="22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791356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791356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91356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791231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791356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791356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791356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791356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791356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791231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91231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791231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791356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791231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791231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4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791356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1231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2" y="247"/>
                    <a:pt x="22" y="267"/>
                    <a:pt x="44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1546338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1546338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1546338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1546338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1546338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1546338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3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546338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1546338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1546338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1546338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1546338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546338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1546338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1546338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1546338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1546338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1546338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1546338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1546338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1546338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1546338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546338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1546338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1546338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1546338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1546338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1546338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1546338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1546338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1546338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1546338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1546338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1546338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546338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1546338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1546338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1546338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1546338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1546338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1546338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1546338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1546338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1546338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1546338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1546338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1546338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1546338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1546338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1546338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1546338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1546338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1546338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1546338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1546338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1546338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546338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1546338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1546338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546338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1546338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1546338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1546338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1546338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546338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1546338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1546338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1546338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1546338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301321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301321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301321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301321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301321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301321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301321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301321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301321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301321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301321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301321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301321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301321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301321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301321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301321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301321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301321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301321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301321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301321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301321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301321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301321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301321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301321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301321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301321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301321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301321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301321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301321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301321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301321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301321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301321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301321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301321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301321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301321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301321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301321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301321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301321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301321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301321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301321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301321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301321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301321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301321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301321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301321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301321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301321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301321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301321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301321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301321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301321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301321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301321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301321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3056304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56304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56304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56304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56304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56304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56304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6304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6304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6304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56304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56304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6304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6304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56304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56304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56304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56304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56304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056304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056304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56304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056304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056304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056304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056304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056304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56304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56304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3056304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3056304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056304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3056304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3056304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3056304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3056304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3056304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3056304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3056304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3056304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3056304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3056304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3056304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3056304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3056304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3056304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3056304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3056304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3056304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056304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056304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056304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056304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056304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056304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056304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3056304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056304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056304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3056304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3056304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3056304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056304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3056304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811287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3811287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3811287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3811287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3811287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811287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3811287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3811287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3811287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3811287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3811287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3811287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3811287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3811287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3811287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3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3811287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3811287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3811287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3811287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3811287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3811287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3811287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3811287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3811287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3811287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3811287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811287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811287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811287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811287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811287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811287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811287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811287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811287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811287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811287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811287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811287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811287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811287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811287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811287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811287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811287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811287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811287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811287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811287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811287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3811287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3811287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3811287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3811287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3811287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3811287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811287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811287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3811287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3811287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3811287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3811287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3811287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3811287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3811287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3811287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3811287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811287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4566270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4566644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4566644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4566270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4566644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4566644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4566644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66644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4566644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4566644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4566644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4566644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4566644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4566270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4566644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4566270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4566270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4566270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4566270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4566270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4566270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4566644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4566644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4566644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4566644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4566644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4566644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4566270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4566270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4566270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4566270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4566270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4566270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4566644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4566644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4566270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4566644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566644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4566644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4566644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4566644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66644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4566270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4566270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4566644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4566270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4566644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4566644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4566644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4566644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4566644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4566644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4566644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4566270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2"/>
                    <a:pt x="22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4566644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4566644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4566644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4566644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4566644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4566644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4566644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4566270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4566644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4566270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4" y="247"/>
                    <a:pt x="22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5321627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5321627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5321627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5321627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5321627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5321627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5321627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5321627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5321627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5321627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5321627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5321627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321627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5321627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5321627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5321627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5321627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321627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1627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5321627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5321627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321627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5321627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5321627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5321627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5321627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5321627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321627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5321627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5321627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5321627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5321627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321627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5321627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5321627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321627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5321627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5321627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5321627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5321627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5321627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5321627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5321627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5321627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5321627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5321627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5321627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5321627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5321627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5321627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321627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21627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5321627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5321627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5321627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5321627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5321627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5321627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5321627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321627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5321627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5321627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5321627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5321627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5321627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5321627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5321627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5321627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076485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6076485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6076485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6076485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6076485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6076485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6076485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6076485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76485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076485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6076485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6076485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76485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6076485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76485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076485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6076485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076485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076485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6076485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76485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6076485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76485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076485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6076485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076485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6076485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076485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76485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6076485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76485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076485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6076485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076485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6076485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6076485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76485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6076485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76485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076485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6076485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076485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6076485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6076485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76485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6076485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76485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076485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6076485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076485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6076485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6076485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76485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6076485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76485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076485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6076485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076485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6076485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6076485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76485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6076485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76485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076485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0" y="247"/>
                    <a:pt x="20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6831592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831592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6831592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6831592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831592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6831592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831592" y="1819791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831592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6831592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6831592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6831592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831592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6831592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6831592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6831592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831592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831592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6831592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831592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6831592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6831592" y="434839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6831592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6831592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6831592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6831592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6831592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6831592" y="3658794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831592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6831592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6831592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6831592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831592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6831592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6831592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6831592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6831592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31592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831592" y="373553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831592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6831592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6831592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831592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6831592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6831592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6831592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6831592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6831592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6831592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6831592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6831592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6831592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6831592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6831592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6831592" y="21264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6831592" y="2815818"/>
              <a:ext cx="11211" cy="48195"/>
            </a:xfrm>
            <a:custGeom>
              <a:avLst/>
              <a:gdLst/>
              <a:ahLst/>
              <a:cxnLst/>
              <a:rect l="l" t="t" r="r" b="b"/>
              <a:pathLst>
                <a:path w="90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6831592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6831592" y="289266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6831592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6831592" y="296941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6831592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6831592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6831592" y="2049802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6831592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6831592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7586575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7586575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7586575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7586575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7586575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7586575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7586575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7586575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7586575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7586575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7586575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7586575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7586575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7586575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7586575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7586575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7586575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7586575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7586575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7586575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7586575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7586575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7586575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7586575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7586575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7586575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7586575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7586575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7586575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7586575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7586575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7586575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7586575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7586575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7586575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7586575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7586575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7586575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7586575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7586575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7586575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7586575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7586575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7586575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7586575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7586575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7586575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7586575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7586575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7586575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7586575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7586575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7586575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7586575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7586575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7586575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7586575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7586575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7586575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7586575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7586575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7586575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7586575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7586575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7586575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7586575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7586575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7586575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8341683" y="5114626"/>
              <a:ext cx="11086" cy="28874"/>
            </a:xfrm>
            <a:custGeom>
              <a:avLst/>
              <a:gdLst/>
              <a:ahLst/>
              <a:cxnLst/>
              <a:rect l="l" t="t" r="r" b="b"/>
              <a:pathLst>
                <a:path w="89" h="266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19" y="266"/>
                    <a:pt x="44" y="266"/>
                  </a:cubicBezTo>
                  <a:cubicBezTo>
                    <a:pt x="68" y="266"/>
                    <a:pt x="88" y="246"/>
                    <a:pt x="88" y="221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8341683" y="59386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8341807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8341807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341807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8341807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341807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8341683" y="44059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8341683" y="28754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8341683" y="3639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8341683" y="51722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8341683" y="2107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341683" y="5763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8341807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8341683" y="1341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8341807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341807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341683" y="327562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8341807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8341807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341807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8341807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8341807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8341807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8341807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8341807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8341807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8341683" y="48847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19" y="441"/>
                    <a:pt x="44" y="441"/>
                  </a:cubicBezTo>
                  <a:cubicBezTo>
                    <a:pt x="68" y="441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8341807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8341807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8341683" y="480809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19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8341683" y="50381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341683" y="49613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19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8341807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8341807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8341683" y="38885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8341807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8341683" y="45781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8341683" y="465471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19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8341683" y="47315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8341807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8341807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8341683" y="128335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8341807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8341807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341807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8341807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8341807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8341807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8341807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8341807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8341807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8341807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8341807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8341807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8341807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8341683" y="25860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8341807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8341807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8341683" y="197295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2"/>
                    <a:pt x="21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8341807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8341807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8341807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8341683" y="0"/>
              <a:ext cx="11086" cy="28982"/>
            </a:xfrm>
            <a:custGeom>
              <a:avLst/>
              <a:gdLst/>
              <a:ahLst/>
              <a:cxnLst/>
              <a:rect l="l" t="t" r="r" b="b"/>
              <a:pathLst>
                <a:path w="89" h="267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1" y="247"/>
                    <a:pt x="21" y="267"/>
                    <a:pt x="44" y="267"/>
                  </a:cubicBezTo>
                  <a:cubicBezTo>
                    <a:pt x="68" y="267"/>
                    <a:pt x="88" y="247"/>
                    <a:pt x="88" y="221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65" name="Google Shape;1465;p2"/>
          <p:cNvSpPr txBox="1">
            <a:spLocks noGrp="1"/>
          </p:cNvSpPr>
          <p:nvPr>
            <p:ph type="subTitle" idx="1"/>
          </p:nvPr>
        </p:nvSpPr>
        <p:spPr>
          <a:xfrm rot="-502">
            <a:off x="3358567" y="5239084"/>
            <a:ext cx="5474800" cy="5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Overpass"/>
                <a:ea typeface="Overpass"/>
                <a:cs typeface="Overpass"/>
                <a:sym typeface="Overpas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66" name="Google Shape;1466;p2"/>
          <p:cNvSpPr txBox="1">
            <a:spLocks noGrp="1"/>
          </p:cNvSpPr>
          <p:nvPr>
            <p:ph type="ctrTitle"/>
          </p:nvPr>
        </p:nvSpPr>
        <p:spPr>
          <a:xfrm>
            <a:off x="3014200" y="897880"/>
            <a:ext cx="6163600" cy="43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800" i="1">
                <a:latin typeface="Dela Gothic One"/>
                <a:ea typeface="Dela Gothic One"/>
                <a:cs typeface="Dela Gothic One"/>
                <a:sym typeface="Dela Gothic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572444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1_Section header">
    <p:bg>
      <p:bgPr>
        <a:solidFill>
          <a:schemeClr val="dk2"/>
        </a:solidFill>
        <a:effectLst/>
      </p:bgPr>
    </p:bg>
    <p:spTree>
      <p:nvGrpSpPr>
        <p:cNvPr id="1" name="Shape 1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8" name="Google Shape;1468;p3"/>
          <p:cNvGrpSpPr/>
          <p:nvPr/>
        </p:nvGrpSpPr>
        <p:grpSpPr>
          <a:xfrm>
            <a:off x="0" y="0"/>
            <a:ext cx="12192000" cy="6858000"/>
            <a:chOff x="0" y="0"/>
            <a:chExt cx="9144000" cy="5143500"/>
          </a:xfrm>
        </p:grpSpPr>
        <p:sp>
          <p:nvSpPr>
            <p:cNvPr id="1469" name="Google Shape;1469;p3"/>
            <p:cNvSpPr/>
            <p:nvPr/>
          </p:nvSpPr>
          <p:spPr>
            <a:xfrm>
              <a:off x="0" y="584091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4"/>
                  </a:cubicBezTo>
                  <a:cubicBezTo>
                    <a:pt x="267" y="19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568622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57739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2416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55982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6125190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0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153837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55105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32934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129546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82328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6037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13831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586186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59495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53349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14711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54228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48957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49836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48080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472010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454472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507137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46324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51591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164648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660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173443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1822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52472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19101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15587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8563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76179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7705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71790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72669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7793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700361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68277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69154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7091059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59292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73546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5049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4172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6806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744257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62131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75302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80571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65644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673978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66520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64764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814512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63887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630107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788166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39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76831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9441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1997883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10320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79694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11198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12075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88476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39298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34028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3578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3490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85840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40176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38420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32273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419320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41055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84961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42810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331514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26127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27883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25246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875947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2700300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36665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8671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2349154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37542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24369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226133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89353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20857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43690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90232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28760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30516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832075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2173519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4456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31395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84084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29638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9110991" y="584091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4"/>
                  </a:cubicBezTo>
                  <a:cubicBezTo>
                    <a:pt x="265" y="19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0" y="1241995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5"/>
                  </a:cubicBezTo>
                  <a:cubicBezTo>
                    <a:pt x="267" y="22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28760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10320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5049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11198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59292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36665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673978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3051571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0"/>
                  </a:moveTo>
                  <a:cubicBezTo>
                    <a:pt x="59" y="0"/>
                    <a:pt x="39" y="20"/>
                    <a:pt x="39" y="44"/>
                  </a:cubicBezTo>
                  <a:lnTo>
                    <a:pt x="39" y="326"/>
                  </a:lnTo>
                  <a:cubicBezTo>
                    <a:pt x="17" y="329"/>
                    <a:pt x="0" y="347"/>
                    <a:pt x="0" y="369"/>
                  </a:cubicBezTo>
                  <a:cubicBezTo>
                    <a:pt x="0" y="391"/>
                    <a:pt x="17" y="411"/>
                    <a:pt x="42" y="411"/>
                  </a:cubicBezTo>
                  <a:cubicBezTo>
                    <a:pt x="46" y="428"/>
                    <a:pt x="63" y="441"/>
                    <a:pt x="82" y="441"/>
                  </a:cubicBezTo>
                  <a:cubicBezTo>
                    <a:pt x="101" y="441"/>
                    <a:pt x="117" y="428"/>
                    <a:pt x="123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3" y="346"/>
                    <a:pt x="422" y="324"/>
                    <a:pt x="399" y="324"/>
                  </a:cubicBezTo>
                  <a:lnTo>
                    <a:pt x="128" y="324"/>
                  </a:lnTo>
                  <a:lnTo>
                    <a:pt x="128" y="44"/>
                  </a:lnTo>
                  <a:cubicBezTo>
                    <a:pt x="128" y="20"/>
                    <a:pt x="10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6806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66520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37542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29638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12075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73546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700361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34028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65644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69154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32273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71790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7091059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72669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331514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6827731" y="1206826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76" y="0"/>
                  </a:moveTo>
                  <a:cubicBezTo>
                    <a:pt x="50" y="0"/>
                    <a:pt x="32" y="20"/>
                    <a:pt x="32" y="44"/>
                  </a:cubicBezTo>
                  <a:lnTo>
                    <a:pt x="32" y="327"/>
                  </a:lnTo>
                  <a:cubicBezTo>
                    <a:pt x="13" y="333"/>
                    <a:pt x="1" y="349"/>
                    <a:pt x="1" y="369"/>
                  </a:cubicBezTo>
                  <a:cubicBezTo>
                    <a:pt x="1" y="390"/>
                    <a:pt x="15" y="406"/>
                    <a:pt x="35" y="411"/>
                  </a:cubicBezTo>
                  <a:cubicBezTo>
                    <a:pt x="40" y="428"/>
                    <a:pt x="56" y="443"/>
                    <a:pt x="76" y="443"/>
                  </a:cubicBezTo>
                  <a:cubicBezTo>
                    <a:pt x="96" y="443"/>
                    <a:pt x="112" y="430"/>
                    <a:pt x="117" y="414"/>
                  </a:cubicBezTo>
                  <a:lnTo>
                    <a:pt x="398" y="414"/>
                  </a:lnTo>
                  <a:cubicBezTo>
                    <a:pt x="423" y="414"/>
                    <a:pt x="442" y="394"/>
                    <a:pt x="442" y="370"/>
                  </a:cubicBezTo>
                  <a:cubicBezTo>
                    <a:pt x="442" y="346"/>
                    <a:pt x="423" y="324"/>
                    <a:pt x="398" y="324"/>
                  </a:cubicBezTo>
                  <a:lnTo>
                    <a:pt x="120" y="324"/>
                  </a:lnTo>
                  <a:lnTo>
                    <a:pt x="120" y="44"/>
                  </a:lnTo>
                  <a:cubicBezTo>
                    <a:pt x="120" y="20"/>
                    <a:pt x="100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31395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8563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9441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3578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744257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75302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3490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768187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229" y="0"/>
                  </a:moveTo>
                  <a:cubicBezTo>
                    <a:pt x="205" y="0"/>
                    <a:pt x="185" y="20"/>
                    <a:pt x="185" y="44"/>
                  </a:cubicBezTo>
                  <a:lnTo>
                    <a:pt x="185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187" y="413"/>
                  </a:lnTo>
                  <a:cubicBezTo>
                    <a:pt x="192" y="431"/>
                    <a:pt x="208" y="441"/>
                    <a:pt x="228" y="441"/>
                  </a:cubicBezTo>
                  <a:cubicBezTo>
                    <a:pt x="248" y="441"/>
                    <a:pt x="264" y="428"/>
                    <a:pt x="269" y="413"/>
                  </a:cubicBezTo>
                  <a:lnTo>
                    <a:pt x="397" y="413"/>
                  </a:lnTo>
                  <a:cubicBezTo>
                    <a:pt x="421" y="413"/>
                    <a:pt x="441" y="393"/>
                    <a:pt x="441" y="369"/>
                  </a:cubicBezTo>
                  <a:cubicBezTo>
                    <a:pt x="443" y="346"/>
                    <a:pt x="424" y="324"/>
                    <a:pt x="399" y="324"/>
                  </a:cubicBezTo>
                  <a:lnTo>
                    <a:pt x="275" y="324"/>
                  </a:lnTo>
                  <a:lnTo>
                    <a:pt x="275" y="44"/>
                  </a:lnTo>
                  <a:cubicBezTo>
                    <a:pt x="275" y="20"/>
                    <a:pt x="255" y="0"/>
                    <a:pt x="2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2700300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42810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18223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173443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43690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19101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164648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53349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54228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15587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419320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3"/>
            <p:cNvSpPr/>
            <p:nvPr/>
          </p:nvSpPr>
          <p:spPr>
            <a:xfrm>
              <a:off x="4456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3"/>
            <p:cNvSpPr/>
            <p:nvPr/>
          </p:nvSpPr>
          <p:spPr>
            <a:xfrm>
              <a:off x="51591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20857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472010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4544720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21" y="0"/>
                  </a:moveTo>
                  <a:cubicBezTo>
                    <a:pt x="195" y="0"/>
                    <a:pt x="177" y="20"/>
                    <a:pt x="177" y="44"/>
                  </a:cubicBezTo>
                  <a:lnTo>
                    <a:pt x="177" y="324"/>
                  </a:lnTo>
                  <a:lnTo>
                    <a:pt x="44" y="324"/>
                  </a:lnTo>
                  <a:cubicBezTo>
                    <a:pt x="19" y="324"/>
                    <a:pt x="0" y="343"/>
                    <a:pt x="0" y="369"/>
                  </a:cubicBezTo>
                  <a:cubicBezTo>
                    <a:pt x="0" y="393"/>
                    <a:pt x="19" y="413"/>
                    <a:pt x="44" y="413"/>
                  </a:cubicBezTo>
                  <a:lnTo>
                    <a:pt x="180" y="413"/>
                  </a:lnTo>
                  <a:cubicBezTo>
                    <a:pt x="185" y="431"/>
                    <a:pt x="201" y="441"/>
                    <a:pt x="221" y="441"/>
                  </a:cubicBezTo>
                  <a:cubicBezTo>
                    <a:pt x="239" y="441"/>
                    <a:pt x="256" y="428"/>
                    <a:pt x="262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0" y="346"/>
                    <a:pt x="420" y="324"/>
                    <a:pt x="397" y="324"/>
                  </a:cubicBezTo>
                  <a:lnTo>
                    <a:pt x="265" y="324"/>
                  </a:lnTo>
                  <a:lnTo>
                    <a:pt x="265" y="44"/>
                  </a:lnTo>
                  <a:cubicBezTo>
                    <a:pt x="265" y="20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3"/>
            <p:cNvSpPr/>
            <p:nvPr/>
          </p:nvSpPr>
          <p:spPr>
            <a:xfrm>
              <a:off x="48080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3"/>
            <p:cNvSpPr/>
            <p:nvPr/>
          </p:nvSpPr>
          <p:spPr>
            <a:xfrm>
              <a:off x="46324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3"/>
            <p:cNvSpPr/>
            <p:nvPr/>
          </p:nvSpPr>
          <p:spPr>
            <a:xfrm>
              <a:off x="52472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3"/>
            <p:cNvSpPr/>
            <p:nvPr/>
          </p:nvSpPr>
          <p:spPr>
            <a:xfrm>
              <a:off x="41055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3"/>
            <p:cNvSpPr/>
            <p:nvPr/>
          </p:nvSpPr>
          <p:spPr>
            <a:xfrm>
              <a:off x="507137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3"/>
            <p:cNvSpPr/>
            <p:nvPr/>
          </p:nvSpPr>
          <p:spPr>
            <a:xfrm>
              <a:off x="49836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3"/>
            <p:cNvSpPr/>
            <p:nvPr/>
          </p:nvSpPr>
          <p:spPr>
            <a:xfrm>
              <a:off x="1997883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3"/>
            <p:cNvSpPr/>
            <p:nvPr/>
          </p:nvSpPr>
          <p:spPr>
            <a:xfrm>
              <a:off x="2173519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3"/>
            <p:cNvSpPr/>
            <p:nvPr/>
          </p:nvSpPr>
          <p:spPr>
            <a:xfrm>
              <a:off x="48957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3"/>
            <p:cNvSpPr/>
            <p:nvPr/>
          </p:nvSpPr>
          <p:spPr>
            <a:xfrm>
              <a:off x="6125190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0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3"/>
            <p:cNvSpPr/>
            <p:nvPr/>
          </p:nvSpPr>
          <p:spPr>
            <a:xfrm>
              <a:off x="24369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6037372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0" y="0"/>
                  </a:moveTo>
                  <a:cubicBezTo>
                    <a:pt x="334" y="0"/>
                    <a:pt x="314" y="20"/>
                    <a:pt x="314" y="44"/>
                  </a:cubicBezTo>
                  <a:lnTo>
                    <a:pt x="314" y="324"/>
                  </a:lnTo>
                  <a:lnTo>
                    <a:pt x="46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6" y="413"/>
                  </a:cubicBezTo>
                  <a:lnTo>
                    <a:pt x="319" y="413"/>
                  </a:lnTo>
                  <a:cubicBezTo>
                    <a:pt x="324" y="431"/>
                    <a:pt x="340" y="441"/>
                    <a:pt x="360" y="441"/>
                  </a:cubicBezTo>
                  <a:cubicBezTo>
                    <a:pt x="380" y="441"/>
                    <a:pt x="396" y="428"/>
                    <a:pt x="401" y="411"/>
                  </a:cubicBezTo>
                  <a:cubicBezTo>
                    <a:pt x="424" y="410"/>
                    <a:pt x="441" y="391"/>
                    <a:pt x="441" y="369"/>
                  </a:cubicBezTo>
                  <a:cubicBezTo>
                    <a:pt x="441" y="347"/>
                    <a:pt x="425" y="329"/>
                    <a:pt x="404" y="326"/>
                  </a:cubicBezTo>
                  <a:lnTo>
                    <a:pt x="404" y="44"/>
                  </a:lnTo>
                  <a:cubicBezTo>
                    <a:pt x="404" y="20"/>
                    <a:pt x="384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3"/>
            <p:cNvSpPr/>
            <p:nvPr/>
          </p:nvSpPr>
          <p:spPr>
            <a:xfrm>
              <a:off x="55105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3"/>
            <p:cNvSpPr/>
            <p:nvPr/>
          </p:nvSpPr>
          <p:spPr>
            <a:xfrm>
              <a:off x="62131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3"/>
            <p:cNvSpPr/>
            <p:nvPr/>
          </p:nvSpPr>
          <p:spPr>
            <a:xfrm>
              <a:off x="25246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3"/>
            <p:cNvSpPr/>
            <p:nvPr/>
          </p:nvSpPr>
          <p:spPr>
            <a:xfrm>
              <a:off x="63887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3"/>
            <p:cNvSpPr/>
            <p:nvPr/>
          </p:nvSpPr>
          <p:spPr>
            <a:xfrm>
              <a:off x="64764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3"/>
            <p:cNvSpPr/>
            <p:nvPr/>
          </p:nvSpPr>
          <p:spPr>
            <a:xfrm>
              <a:off x="26127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3"/>
            <p:cNvSpPr/>
            <p:nvPr/>
          </p:nvSpPr>
          <p:spPr>
            <a:xfrm>
              <a:off x="13831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3"/>
            <p:cNvSpPr/>
            <p:nvPr/>
          </p:nvSpPr>
          <p:spPr>
            <a:xfrm>
              <a:off x="630107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3"/>
            <p:cNvSpPr/>
            <p:nvPr/>
          </p:nvSpPr>
          <p:spPr>
            <a:xfrm>
              <a:off x="129546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3"/>
            <p:cNvSpPr/>
            <p:nvPr/>
          </p:nvSpPr>
          <p:spPr>
            <a:xfrm>
              <a:off x="57739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3"/>
            <p:cNvSpPr/>
            <p:nvPr/>
          </p:nvSpPr>
          <p:spPr>
            <a:xfrm>
              <a:off x="568622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3"/>
            <p:cNvSpPr/>
            <p:nvPr/>
          </p:nvSpPr>
          <p:spPr>
            <a:xfrm>
              <a:off x="2349154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3"/>
            <p:cNvSpPr/>
            <p:nvPr/>
          </p:nvSpPr>
          <p:spPr>
            <a:xfrm>
              <a:off x="40176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3"/>
            <p:cNvSpPr/>
            <p:nvPr/>
          </p:nvSpPr>
          <p:spPr>
            <a:xfrm>
              <a:off x="55982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3"/>
            <p:cNvSpPr/>
            <p:nvPr/>
          </p:nvSpPr>
          <p:spPr>
            <a:xfrm>
              <a:off x="39298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3"/>
            <p:cNvSpPr/>
            <p:nvPr/>
          </p:nvSpPr>
          <p:spPr>
            <a:xfrm>
              <a:off x="14711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3"/>
            <p:cNvSpPr/>
            <p:nvPr/>
          </p:nvSpPr>
          <p:spPr>
            <a:xfrm>
              <a:off x="2261336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7" y="0"/>
                  </a:moveTo>
                  <a:cubicBezTo>
                    <a:pt x="342" y="0"/>
                    <a:pt x="322" y="20"/>
                    <a:pt x="322" y="44"/>
                  </a:cubicBezTo>
                  <a:lnTo>
                    <a:pt x="322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326" y="413"/>
                  </a:lnTo>
                  <a:cubicBezTo>
                    <a:pt x="332" y="431"/>
                    <a:pt x="347" y="441"/>
                    <a:pt x="367" y="441"/>
                  </a:cubicBezTo>
                  <a:cubicBezTo>
                    <a:pt x="386" y="441"/>
                    <a:pt x="403" y="428"/>
                    <a:pt x="407" y="410"/>
                  </a:cubicBezTo>
                  <a:cubicBezTo>
                    <a:pt x="427" y="404"/>
                    <a:pt x="441" y="388"/>
                    <a:pt x="441" y="367"/>
                  </a:cubicBezTo>
                  <a:cubicBezTo>
                    <a:pt x="441" y="349"/>
                    <a:pt x="429" y="333"/>
                    <a:pt x="411" y="327"/>
                  </a:cubicBezTo>
                  <a:lnTo>
                    <a:pt x="411" y="44"/>
                  </a:lnTo>
                  <a:cubicBezTo>
                    <a:pt x="411" y="20"/>
                    <a:pt x="392" y="0"/>
                    <a:pt x="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3"/>
            <p:cNvSpPr/>
            <p:nvPr/>
          </p:nvSpPr>
          <p:spPr>
            <a:xfrm>
              <a:off x="59495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3"/>
            <p:cNvSpPr/>
            <p:nvPr/>
          </p:nvSpPr>
          <p:spPr>
            <a:xfrm>
              <a:off x="586186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3"/>
            <p:cNvSpPr/>
            <p:nvPr/>
          </p:nvSpPr>
          <p:spPr>
            <a:xfrm>
              <a:off x="38420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3"/>
            <p:cNvSpPr/>
            <p:nvPr/>
          </p:nvSpPr>
          <p:spPr>
            <a:xfrm>
              <a:off x="27883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3"/>
            <p:cNvSpPr/>
            <p:nvPr/>
          </p:nvSpPr>
          <p:spPr>
            <a:xfrm>
              <a:off x="82328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3"/>
            <p:cNvSpPr/>
            <p:nvPr/>
          </p:nvSpPr>
          <p:spPr>
            <a:xfrm>
              <a:off x="32934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3"/>
            <p:cNvSpPr/>
            <p:nvPr/>
          </p:nvSpPr>
          <p:spPr>
            <a:xfrm>
              <a:off x="153837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3"/>
            <p:cNvSpPr/>
            <p:nvPr/>
          </p:nvSpPr>
          <p:spPr>
            <a:xfrm>
              <a:off x="2416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3"/>
            <p:cNvSpPr/>
            <p:nvPr/>
          </p:nvSpPr>
          <p:spPr>
            <a:xfrm>
              <a:off x="814512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3"/>
            <p:cNvSpPr/>
            <p:nvPr/>
          </p:nvSpPr>
          <p:spPr>
            <a:xfrm>
              <a:off x="79694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3"/>
            <p:cNvSpPr/>
            <p:nvPr/>
          </p:nvSpPr>
          <p:spPr>
            <a:xfrm>
              <a:off x="7793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3"/>
            <p:cNvSpPr/>
            <p:nvPr/>
          </p:nvSpPr>
          <p:spPr>
            <a:xfrm>
              <a:off x="76179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3"/>
            <p:cNvSpPr/>
            <p:nvPr/>
          </p:nvSpPr>
          <p:spPr>
            <a:xfrm>
              <a:off x="80571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3"/>
            <p:cNvSpPr/>
            <p:nvPr/>
          </p:nvSpPr>
          <p:spPr>
            <a:xfrm>
              <a:off x="660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3"/>
            <p:cNvSpPr/>
            <p:nvPr/>
          </p:nvSpPr>
          <p:spPr>
            <a:xfrm>
              <a:off x="788166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39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3"/>
            <p:cNvSpPr/>
            <p:nvPr/>
          </p:nvSpPr>
          <p:spPr>
            <a:xfrm>
              <a:off x="875947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3"/>
            <p:cNvSpPr/>
            <p:nvPr/>
          </p:nvSpPr>
          <p:spPr>
            <a:xfrm>
              <a:off x="89353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3"/>
            <p:cNvSpPr/>
            <p:nvPr/>
          </p:nvSpPr>
          <p:spPr>
            <a:xfrm>
              <a:off x="88476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3"/>
            <p:cNvSpPr/>
            <p:nvPr/>
          </p:nvSpPr>
          <p:spPr>
            <a:xfrm>
              <a:off x="8320507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4" y="0"/>
                  </a:moveTo>
                  <a:cubicBezTo>
                    <a:pt x="189" y="0"/>
                    <a:pt x="170" y="20"/>
                    <a:pt x="170" y="44"/>
                  </a:cubicBezTo>
                  <a:lnTo>
                    <a:pt x="170" y="324"/>
                  </a:lnTo>
                  <a:lnTo>
                    <a:pt x="45" y="324"/>
                  </a:lnTo>
                  <a:cubicBezTo>
                    <a:pt x="21" y="324"/>
                    <a:pt x="1" y="343"/>
                    <a:pt x="1" y="369"/>
                  </a:cubicBezTo>
                  <a:cubicBezTo>
                    <a:pt x="1" y="393"/>
                    <a:pt x="21" y="413"/>
                    <a:pt x="45" y="413"/>
                  </a:cubicBezTo>
                  <a:lnTo>
                    <a:pt x="173" y="413"/>
                  </a:lnTo>
                  <a:cubicBezTo>
                    <a:pt x="179" y="431"/>
                    <a:pt x="194" y="441"/>
                    <a:pt x="214" y="441"/>
                  </a:cubicBezTo>
                  <a:cubicBezTo>
                    <a:pt x="234" y="441"/>
                    <a:pt x="250" y="428"/>
                    <a:pt x="255" y="413"/>
                  </a:cubicBezTo>
                  <a:lnTo>
                    <a:pt x="398" y="413"/>
                  </a:lnTo>
                  <a:cubicBezTo>
                    <a:pt x="422" y="413"/>
                    <a:pt x="442" y="393"/>
                    <a:pt x="442" y="369"/>
                  </a:cubicBezTo>
                  <a:cubicBezTo>
                    <a:pt x="442" y="346"/>
                    <a:pt x="422" y="324"/>
                    <a:pt x="399" y="324"/>
                  </a:cubicBezTo>
                  <a:lnTo>
                    <a:pt x="258" y="324"/>
                  </a:lnTo>
                  <a:lnTo>
                    <a:pt x="258" y="44"/>
                  </a:lnTo>
                  <a:cubicBezTo>
                    <a:pt x="258" y="20"/>
                    <a:pt x="238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3"/>
            <p:cNvSpPr/>
            <p:nvPr/>
          </p:nvSpPr>
          <p:spPr>
            <a:xfrm>
              <a:off x="90232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3"/>
            <p:cNvSpPr/>
            <p:nvPr/>
          </p:nvSpPr>
          <p:spPr>
            <a:xfrm>
              <a:off x="84961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3"/>
            <p:cNvSpPr/>
            <p:nvPr/>
          </p:nvSpPr>
          <p:spPr>
            <a:xfrm>
              <a:off x="84084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3"/>
            <p:cNvSpPr/>
            <p:nvPr/>
          </p:nvSpPr>
          <p:spPr>
            <a:xfrm>
              <a:off x="8671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3"/>
            <p:cNvSpPr/>
            <p:nvPr/>
          </p:nvSpPr>
          <p:spPr>
            <a:xfrm>
              <a:off x="85840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3"/>
            <p:cNvSpPr/>
            <p:nvPr/>
          </p:nvSpPr>
          <p:spPr>
            <a:xfrm>
              <a:off x="7705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3"/>
            <p:cNvSpPr/>
            <p:nvPr/>
          </p:nvSpPr>
          <p:spPr>
            <a:xfrm>
              <a:off x="4172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3"/>
            <p:cNvSpPr/>
            <p:nvPr/>
          </p:nvSpPr>
          <p:spPr>
            <a:xfrm>
              <a:off x="9110991" y="1241995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5"/>
                  </a:cubicBezTo>
                  <a:cubicBezTo>
                    <a:pt x="265" y="22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3"/>
            <p:cNvSpPr/>
            <p:nvPr/>
          </p:nvSpPr>
          <p:spPr>
            <a:xfrm>
              <a:off x="0" y="190000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3"/>
            <p:cNvSpPr/>
            <p:nvPr/>
          </p:nvSpPr>
          <p:spPr>
            <a:xfrm>
              <a:off x="69154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3"/>
            <p:cNvSpPr/>
            <p:nvPr/>
          </p:nvSpPr>
          <p:spPr>
            <a:xfrm>
              <a:off x="2173519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3"/>
            <p:cNvSpPr/>
            <p:nvPr/>
          </p:nvSpPr>
          <p:spPr>
            <a:xfrm>
              <a:off x="4544720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0"/>
                  </a:moveTo>
                  <a:cubicBezTo>
                    <a:pt x="201" y="0"/>
                    <a:pt x="185" y="14"/>
                    <a:pt x="180" y="33"/>
                  </a:cubicBezTo>
                  <a:lnTo>
                    <a:pt x="44" y="33"/>
                  </a:lnTo>
                  <a:cubicBezTo>
                    <a:pt x="19" y="33"/>
                    <a:pt x="0" y="51"/>
                    <a:pt x="0" y="77"/>
                  </a:cubicBezTo>
                  <a:cubicBezTo>
                    <a:pt x="0" y="103"/>
                    <a:pt x="19" y="121"/>
                    <a:pt x="44" y="121"/>
                  </a:cubicBezTo>
                  <a:lnTo>
                    <a:pt x="177" y="121"/>
                  </a:lnTo>
                  <a:lnTo>
                    <a:pt x="177" y="399"/>
                  </a:lnTo>
                  <a:cubicBezTo>
                    <a:pt x="177" y="424"/>
                    <a:pt x="195" y="443"/>
                    <a:pt x="221" y="443"/>
                  </a:cubicBezTo>
                  <a:cubicBezTo>
                    <a:pt x="245" y="443"/>
                    <a:pt x="265" y="424"/>
                    <a:pt x="265" y="399"/>
                  </a:cubicBezTo>
                  <a:lnTo>
                    <a:pt x="265" y="120"/>
                  </a:lnTo>
                  <a:lnTo>
                    <a:pt x="397" y="120"/>
                  </a:lnTo>
                  <a:cubicBezTo>
                    <a:pt x="422" y="120"/>
                    <a:pt x="441" y="100"/>
                    <a:pt x="441" y="76"/>
                  </a:cubicBezTo>
                  <a:cubicBezTo>
                    <a:pt x="440" y="53"/>
                    <a:pt x="420" y="33"/>
                    <a:pt x="397" y="33"/>
                  </a:cubicBezTo>
                  <a:lnTo>
                    <a:pt x="262" y="33"/>
                  </a:lnTo>
                  <a:cubicBezTo>
                    <a:pt x="256" y="14"/>
                    <a:pt x="241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3"/>
            <p:cNvSpPr/>
            <p:nvPr/>
          </p:nvSpPr>
          <p:spPr>
            <a:xfrm>
              <a:off x="89353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3"/>
            <p:cNvSpPr/>
            <p:nvPr/>
          </p:nvSpPr>
          <p:spPr>
            <a:xfrm>
              <a:off x="62131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3"/>
            <p:cNvSpPr/>
            <p:nvPr/>
          </p:nvSpPr>
          <p:spPr>
            <a:xfrm>
              <a:off x="34028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3"/>
            <p:cNvSpPr/>
            <p:nvPr/>
          </p:nvSpPr>
          <p:spPr>
            <a:xfrm>
              <a:off x="7793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3"/>
            <p:cNvSpPr/>
            <p:nvPr/>
          </p:nvSpPr>
          <p:spPr>
            <a:xfrm>
              <a:off x="37542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3"/>
            <p:cNvSpPr/>
            <p:nvPr/>
          </p:nvSpPr>
          <p:spPr>
            <a:xfrm>
              <a:off x="3490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3"/>
            <p:cNvSpPr/>
            <p:nvPr/>
          </p:nvSpPr>
          <p:spPr>
            <a:xfrm>
              <a:off x="88476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3"/>
            <p:cNvSpPr/>
            <p:nvPr/>
          </p:nvSpPr>
          <p:spPr>
            <a:xfrm>
              <a:off x="26127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3"/>
            <p:cNvSpPr/>
            <p:nvPr/>
          </p:nvSpPr>
          <p:spPr>
            <a:xfrm>
              <a:off x="331514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3"/>
            <p:cNvSpPr/>
            <p:nvPr/>
          </p:nvSpPr>
          <p:spPr>
            <a:xfrm>
              <a:off x="630107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3"/>
            <p:cNvSpPr/>
            <p:nvPr/>
          </p:nvSpPr>
          <p:spPr>
            <a:xfrm>
              <a:off x="20857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3"/>
            <p:cNvSpPr/>
            <p:nvPr/>
          </p:nvSpPr>
          <p:spPr>
            <a:xfrm>
              <a:off x="1997883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3"/>
            <p:cNvSpPr/>
            <p:nvPr/>
          </p:nvSpPr>
          <p:spPr>
            <a:xfrm>
              <a:off x="71790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3"/>
            <p:cNvSpPr/>
            <p:nvPr/>
          </p:nvSpPr>
          <p:spPr>
            <a:xfrm>
              <a:off x="7705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3"/>
            <p:cNvSpPr/>
            <p:nvPr/>
          </p:nvSpPr>
          <p:spPr>
            <a:xfrm>
              <a:off x="53349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3"/>
            <p:cNvSpPr/>
            <p:nvPr/>
          </p:nvSpPr>
          <p:spPr>
            <a:xfrm>
              <a:off x="6806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3"/>
            <p:cNvSpPr/>
            <p:nvPr/>
          </p:nvSpPr>
          <p:spPr>
            <a:xfrm>
              <a:off x="4172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3"/>
            <p:cNvSpPr/>
            <p:nvPr/>
          </p:nvSpPr>
          <p:spPr>
            <a:xfrm>
              <a:off x="875947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3"/>
            <p:cNvSpPr/>
            <p:nvPr/>
          </p:nvSpPr>
          <p:spPr>
            <a:xfrm>
              <a:off x="129546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3"/>
            <p:cNvSpPr/>
            <p:nvPr/>
          </p:nvSpPr>
          <p:spPr>
            <a:xfrm>
              <a:off x="72669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3"/>
            <p:cNvSpPr/>
            <p:nvPr/>
          </p:nvSpPr>
          <p:spPr>
            <a:xfrm>
              <a:off x="2700300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3"/>
            <p:cNvSpPr/>
            <p:nvPr/>
          </p:nvSpPr>
          <p:spPr>
            <a:xfrm>
              <a:off x="5049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3"/>
            <p:cNvSpPr/>
            <p:nvPr/>
          </p:nvSpPr>
          <p:spPr>
            <a:xfrm>
              <a:off x="27883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3"/>
            <p:cNvSpPr/>
            <p:nvPr/>
          </p:nvSpPr>
          <p:spPr>
            <a:xfrm>
              <a:off x="82328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3"/>
            <p:cNvSpPr/>
            <p:nvPr/>
          </p:nvSpPr>
          <p:spPr>
            <a:xfrm>
              <a:off x="6125190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3"/>
            <p:cNvSpPr/>
            <p:nvPr/>
          </p:nvSpPr>
          <p:spPr>
            <a:xfrm>
              <a:off x="700361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3"/>
            <p:cNvSpPr/>
            <p:nvPr/>
          </p:nvSpPr>
          <p:spPr>
            <a:xfrm>
              <a:off x="7091059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3"/>
            <p:cNvSpPr/>
            <p:nvPr/>
          </p:nvSpPr>
          <p:spPr>
            <a:xfrm>
              <a:off x="173443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3"/>
            <p:cNvSpPr/>
            <p:nvPr/>
          </p:nvSpPr>
          <p:spPr>
            <a:xfrm>
              <a:off x="80571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3"/>
            <p:cNvSpPr/>
            <p:nvPr/>
          </p:nvSpPr>
          <p:spPr>
            <a:xfrm>
              <a:off x="10320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3"/>
            <p:cNvSpPr/>
            <p:nvPr/>
          </p:nvSpPr>
          <p:spPr>
            <a:xfrm>
              <a:off x="51591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3"/>
            <p:cNvSpPr/>
            <p:nvPr/>
          </p:nvSpPr>
          <p:spPr>
            <a:xfrm>
              <a:off x="66520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3"/>
            <p:cNvSpPr/>
            <p:nvPr/>
          </p:nvSpPr>
          <p:spPr>
            <a:xfrm>
              <a:off x="507137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3"/>
            <p:cNvSpPr/>
            <p:nvPr/>
          </p:nvSpPr>
          <p:spPr>
            <a:xfrm>
              <a:off x="9441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3"/>
            <p:cNvSpPr/>
            <p:nvPr/>
          </p:nvSpPr>
          <p:spPr>
            <a:xfrm>
              <a:off x="8320881" y="189653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3" y="0"/>
                  </a:moveTo>
                  <a:cubicBezTo>
                    <a:pt x="193" y="0"/>
                    <a:pt x="177" y="14"/>
                    <a:pt x="171" y="33"/>
                  </a:cubicBezTo>
                  <a:lnTo>
                    <a:pt x="45" y="33"/>
                  </a:lnTo>
                  <a:cubicBezTo>
                    <a:pt x="20" y="33"/>
                    <a:pt x="1" y="51"/>
                    <a:pt x="1" y="77"/>
                  </a:cubicBezTo>
                  <a:cubicBezTo>
                    <a:pt x="1" y="103"/>
                    <a:pt x="20" y="121"/>
                    <a:pt x="45" y="121"/>
                  </a:cubicBezTo>
                  <a:lnTo>
                    <a:pt x="170" y="121"/>
                  </a:lnTo>
                  <a:lnTo>
                    <a:pt x="170" y="399"/>
                  </a:lnTo>
                  <a:cubicBezTo>
                    <a:pt x="170" y="424"/>
                    <a:pt x="190" y="443"/>
                    <a:pt x="214" y="443"/>
                  </a:cubicBezTo>
                  <a:cubicBezTo>
                    <a:pt x="240" y="443"/>
                    <a:pt x="258" y="424"/>
                    <a:pt x="258" y="399"/>
                  </a:cubicBezTo>
                  <a:lnTo>
                    <a:pt x="258" y="120"/>
                  </a:lnTo>
                  <a:lnTo>
                    <a:pt x="399" y="120"/>
                  </a:lnTo>
                  <a:cubicBezTo>
                    <a:pt x="425" y="120"/>
                    <a:pt x="443" y="100"/>
                    <a:pt x="443" y="76"/>
                  </a:cubicBezTo>
                  <a:cubicBezTo>
                    <a:pt x="439" y="53"/>
                    <a:pt x="419" y="33"/>
                    <a:pt x="396" y="33"/>
                  </a:cubicBezTo>
                  <a:lnTo>
                    <a:pt x="254" y="33"/>
                  </a:lnTo>
                  <a:cubicBezTo>
                    <a:pt x="248" y="14"/>
                    <a:pt x="232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3"/>
            <p:cNvSpPr/>
            <p:nvPr/>
          </p:nvSpPr>
          <p:spPr>
            <a:xfrm>
              <a:off x="19101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3"/>
            <p:cNvSpPr/>
            <p:nvPr/>
          </p:nvSpPr>
          <p:spPr>
            <a:xfrm>
              <a:off x="79694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3"/>
            <p:cNvSpPr/>
            <p:nvPr/>
          </p:nvSpPr>
          <p:spPr>
            <a:xfrm>
              <a:off x="18223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3"/>
            <p:cNvSpPr/>
            <p:nvPr/>
          </p:nvSpPr>
          <p:spPr>
            <a:xfrm>
              <a:off x="660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3"/>
            <p:cNvSpPr/>
            <p:nvPr/>
          </p:nvSpPr>
          <p:spPr>
            <a:xfrm>
              <a:off x="673978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3"/>
            <p:cNvSpPr/>
            <p:nvPr/>
          </p:nvSpPr>
          <p:spPr>
            <a:xfrm>
              <a:off x="12075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3"/>
            <p:cNvSpPr/>
            <p:nvPr/>
          </p:nvSpPr>
          <p:spPr>
            <a:xfrm>
              <a:off x="63887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3"/>
            <p:cNvSpPr/>
            <p:nvPr/>
          </p:nvSpPr>
          <p:spPr>
            <a:xfrm>
              <a:off x="52472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3"/>
            <p:cNvSpPr/>
            <p:nvPr/>
          </p:nvSpPr>
          <p:spPr>
            <a:xfrm>
              <a:off x="6827731" y="1896533"/>
              <a:ext cx="55058" cy="47761"/>
            </a:xfrm>
            <a:custGeom>
              <a:avLst/>
              <a:gdLst/>
              <a:ahLst/>
              <a:cxnLst/>
              <a:rect l="l" t="t" r="r" b="b"/>
              <a:pathLst>
                <a:path w="442" h="440" extrusionOk="0">
                  <a:moveTo>
                    <a:pt x="76" y="0"/>
                  </a:moveTo>
                  <a:cubicBezTo>
                    <a:pt x="55" y="0"/>
                    <a:pt x="38" y="14"/>
                    <a:pt x="33" y="34"/>
                  </a:cubicBezTo>
                  <a:cubicBezTo>
                    <a:pt x="13" y="40"/>
                    <a:pt x="1" y="56"/>
                    <a:pt x="1" y="76"/>
                  </a:cubicBezTo>
                  <a:cubicBezTo>
                    <a:pt x="1" y="94"/>
                    <a:pt x="13" y="111"/>
                    <a:pt x="32" y="117"/>
                  </a:cubicBezTo>
                  <a:lnTo>
                    <a:pt x="32" y="396"/>
                  </a:lnTo>
                  <a:cubicBezTo>
                    <a:pt x="32" y="420"/>
                    <a:pt x="50" y="440"/>
                    <a:pt x="76" y="440"/>
                  </a:cubicBezTo>
                  <a:cubicBezTo>
                    <a:pt x="100" y="440"/>
                    <a:pt x="120" y="420"/>
                    <a:pt x="120" y="396"/>
                  </a:cubicBezTo>
                  <a:lnTo>
                    <a:pt x="120" y="120"/>
                  </a:lnTo>
                  <a:lnTo>
                    <a:pt x="398" y="120"/>
                  </a:lnTo>
                  <a:cubicBezTo>
                    <a:pt x="423" y="120"/>
                    <a:pt x="442" y="100"/>
                    <a:pt x="442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117" y="33"/>
                  </a:lnTo>
                  <a:cubicBezTo>
                    <a:pt x="112" y="14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3"/>
            <p:cNvSpPr/>
            <p:nvPr/>
          </p:nvSpPr>
          <p:spPr>
            <a:xfrm>
              <a:off x="48080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3"/>
            <p:cNvSpPr/>
            <p:nvPr/>
          </p:nvSpPr>
          <p:spPr>
            <a:xfrm>
              <a:off x="64764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3"/>
            <p:cNvSpPr/>
            <p:nvPr/>
          </p:nvSpPr>
          <p:spPr>
            <a:xfrm>
              <a:off x="3578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3"/>
            <p:cNvSpPr/>
            <p:nvPr/>
          </p:nvSpPr>
          <p:spPr>
            <a:xfrm>
              <a:off x="814512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3"/>
            <p:cNvSpPr/>
            <p:nvPr/>
          </p:nvSpPr>
          <p:spPr>
            <a:xfrm>
              <a:off x="164648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3"/>
            <p:cNvSpPr/>
            <p:nvPr/>
          </p:nvSpPr>
          <p:spPr>
            <a:xfrm>
              <a:off x="472010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3"/>
            <p:cNvSpPr/>
            <p:nvPr/>
          </p:nvSpPr>
          <p:spPr>
            <a:xfrm>
              <a:off x="46324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3"/>
            <p:cNvSpPr/>
            <p:nvPr/>
          </p:nvSpPr>
          <p:spPr>
            <a:xfrm>
              <a:off x="15587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3"/>
            <p:cNvSpPr/>
            <p:nvPr/>
          </p:nvSpPr>
          <p:spPr>
            <a:xfrm>
              <a:off x="49836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3"/>
            <p:cNvSpPr/>
            <p:nvPr/>
          </p:nvSpPr>
          <p:spPr>
            <a:xfrm>
              <a:off x="48957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3"/>
            <p:cNvSpPr/>
            <p:nvPr/>
          </p:nvSpPr>
          <p:spPr>
            <a:xfrm>
              <a:off x="788166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3"/>
            <p:cNvSpPr/>
            <p:nvPr/>
          </p:nvSpPr>
          <p:spPr>
            <a:xfrm>
              <a:off x="36665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3"/>
            <p:cNvSpPr/>
            <p:nvPr/>
          </p:nvSpPr>
          <p:spPr>
            <a:xfrm>
              <a:off x="8563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3"/>
            <p:cNvSpPr/>
            <p:nvPr/>
          </p:nvSpPr>
          <p:spPr>
            <a:xfrm>
              <a:off x="65644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3"/>
            <p:cNvSpPr/>
            <p:nvPr/>
          </p:nvSpPr>
          <p:spPr>
            <a:xfrm>
              <a:off x="11198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3"/>
            <p:cNvSpPr/>
            <p:nvPr/>
          </p:nvSpPr>
          <p:spPr>
            <a:xfrm>
              <a:off x="40176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3"/>
            <p:cNvSpPr/>
            <p:nvPr/>
          </p:nvSpPr>
          <p:spPr>
            <a:xfrm>
              <a:off x="419320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3"/>
            <p:cNvSpPr/>
            <p:nvPr/>
          </p:nvSpPr>
          <p:spPr>
            <a:xfrm>
              <a:off x="41055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3"/>
            <p:cNvSpPr/>
            <p:nvPr/>
          </p:nvSpPr>
          <p:spPr>
            <a:xfrm>
              <a:off x="28760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3"/>
            <p:cNvSpPr/>
            <p:nvPr/>
          </p:nvSpPr>
          <p:spPr>
            <a:xfrm>
              <a:off x="2416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3"/>
            <p:cNvSpPr/>
            <p:nvPr/>
          </p:nvSpPr>
          <p:spPr>
            <a:xfrm>
              <a:off x="84961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3"/>
            <p:cNvSpPr/>
            <p:nvPr/>
          </p:nvSpPr>
          <p:spPr>
            <a:xfrm>
              <a:off x="568622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3"/>
            <p:cNvSpPr/>
            <p:nvPr/>
          </p:nvSpPr>
          <p:spPr>
            <a:xfrm>
              <a:off x="43690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3"/>
            <p:cNvSpPr/>
            <p:nvPr/>
          </p:nvSpPr>
          <p:spPr>
            <a:xfrm>
              <a:off x="3051695" y="1896533"/>
              <a:ext cx="55307" cy="47761"/>
            </a:xfrm>
            <a:custGeom>
              <a:avLst/>
              <a:gdLst/>
              <a:ahLst/>
              <a:cxnLst/>
              <a:rect l="l" t="t" r="r" b="b"/>
              <a:pathLst>
                <a:path w="444" h="440" extrusionOk="0">
                  <a:moveTo>
                    <a:pt x="85" y="0"/>
                  </a:moveTo>
                  <a:cubicBezTo>
                    <a:pt x="65" y="0"/>
                    <a:pt x="48" y="14"/>
                    <a:pt x="42" y="33"/>
                  </a:cubicBezTo>
                  <a:cubicBezTo>
                    <a:pt x="18" y="34"/>
                    <a:pt x="1" y="51"/>
                    <a:pt x="1" y="76"/>
                  </a:cubicBezTo>
                  <a:cubicBezTo>
                    <a:pt x="1" y="98"/>
                    <a:pt x="16" y="114"/>
                    <a:pt x="39" y="118"/>
                  </a:cubicBezTo>
                  <a:lnTo>
                    <a:pt x="39" y="396"/>
                  </a:lnTo>
                  <a:cubicBezTo>
                    <a:pt x="39" y="420"/>
                    <a:pt x="59" y="440"/>
                    <a:pt x="85" y="440"/>
                  </a:cubicBezTo>
                  <a:cubicBezTo>
                    <a:pt x="109" y="440"/>
                    <a:pt x="129" y="420"/>
                    <a:pt x="129" y="396"/>
                  </a:cubicBezTo>
                  <a:lnTo>
                    <a:pt x="129" y="120"/>
                  </a:lnTo>
                  <a:lnTo>
                    <a:pt x="399" y="120"/>
                  </a:lnTo>
                  <a:cubicBezTo>
                    <a:pt x="423" y="120"/>
                    <a:pt x="443" y="100"/>
                    <a:pt x="443" y="76"/>
                  </a:cubicBezTo>
                  <a:cubicBezTo>
                    <a:pt x="442" y="53"/>
                    <a:pt x="421" y="33"/>
                    <a:pt x="398" y="33"/>
                  </a:cubicBezTo>
                  <a:lnTo>
                    <a:pt x="126" y="33"/>
                  </a:lnTo>
                  <a:cubicBezTo>
                    <a:pt x="120" y="14"/>
                    <a:pt x="105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3"/>
            <p:cNvSpPr/>
            <p:nvPr/>
          </p:nvSpPr>
          <p:spPr>
            <a:xfrm>
              <a:off x="768311" y="1896533"/>
              <a:ext cx="55431" cy="48087"/>
            </a:xfrm>
            <a:custGeom>
              <a:avLst/>
              <a:gdLst/>
              <a:ahLst/>
              <a:cxnLst/>
              <a:rect l="l" t="t" r="r" b="b"/>
              <a:pathLst>
                <a:path w="445" h="443" extrusionOk="0">
                  <a:moveTo>
                    <a:pt x="228" y="0"/>
                  </a:moveTo>
                  <a:cubicBezTo>
                    <a:pt x="210" y="0"/>
                    <a:pt x="193" y="14"/>
                    <a:pt x="189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186" y="121"/>
                  </a:lnTo>
                  <a:lnTo>
                    <a:pt x="186" y="399"/>
                  </a:lnTo>
                  <a:cubicBezTo>
                    <a:pt x="186" y="424"/>
                    <a:pt x="206" y="443"/>
                    <a:pt x="231" y="443"/>
                  </a:cubicBezTo>
                  <a:cubicBezTo>
                    <a:pt x="255" y="443"/>
                    <a:pt x="275" y="424"/>
                    <a:pt x="275" y="399"/>
                  </a:cubicBezTo>
                  <a:lnTo>
                    <a:pt x="275" y="120"/>
                  </a:lnTo>
                  <a:lnTo>
                    <a:pt x="399" y="120"/>
                  </a:lnTo>
                  <a:cubicBezTo>
                    <a:pt x="425" y="120"/>
                    <a:pt x="445" y="100"/>
                    <a:pt x="445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270" y="33"/>
                  </a:lnTo>
                  <a:cubicBezTo>
                    <a:pt x="264" y="14"/>
                    <a:pt x="248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3"/>
            <p:cNvSpPr/>
            <p:nvPr/>
          </p:nvSpPr>
          <p:spPr>
            <a:xfrm>
              <a:off x="29638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3"/>
            <p:cNvSpPr/>
            <p:nvPr/>
          </p:nvSpPr>
          <p:spPr>
            <a:xfrm>
              <a:off x="42810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3"/>
            <p:cNvSpPr/>
            <p:nvPr/>
          </p:nvSpPr>
          <p:spPr>
            <a:xfrm>
              <a:off x="55982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3"/>
            <p:cNvSpPr/>
            <p:nvPr/>
          </p:nvSpPr>
          <p:spPr>
            <a:xfrm>
              <a:off x="8671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3"/>
            <p:cNvSpPr/>
            <p:nvPr/>
          </p:nvSpPr>
          <p:spPr>
            <a:xfrm>
              <a:off x="57739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3"/>
            <p:cNvSpPr/>
            <p:nvPr/>
          </p:nvSpPr>
          <p:spPr>
            <a:xfrm>
              <a:off x="75302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3"/>
            <p:cNvSpPr/>
            <p:nvPr/>
          </p:nvSpPr>
          <p:spPr>
            <a:xfrm>
              <a:off x="24369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3"/>
            <p:cNvSpPr/>
            <p:nvPr/>
          </p:nvSpPr>
          <p:spPr>
            <a:xfrm>
              <a:off x="59495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3"/>
            <p:cNvSpPr/>
            <p:nvPr/>
          </p:nvSpPr>
          <p:spPr>
            <a:xfrm>
              <a:off x="2349154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3"/>
            <p:cNvSpPr/>
            <p:nvPr/>
          </p:nvSpPr>
          <p:spPr>
            <a:xfrm>
              <a:off x="32273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3"/>
            <p:cNvSpPr/>
            <p:nvPr/>
          </p:nvSpPr>
          <p:spPr>
            <a:xfrm>
              <a:off x="2261461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6" y="0"/>
                  </a:moveTo>
                  <a:cubicBezTo>
                    <a:pt x="346" y="0"/>
                    <a:pt x="331" y="14"/>
                    <a:pt x="325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322" y="121"/>
                  </a:lnTo>
                  <a:lnTo>
                    <a:pt x="322" y="399"/>
                  </a:lnTo>
                  <a:cubicBezTo>
                    <a:pt x="322" y="424"/>
                    <a:pt x="342" y="443"/>
                    <a:pt x="368" y="443"/>
                  </a:cubicBezTo>
                  <a:cubicBezTo>
                    <a:pt x="392" y="443"/>
                    <a:pt x="412" y="424"/>
                    <a:pt x="412" y="399"/>
                  </a:cubicBezTo>
                  <a:lnTo>
                    <a:pt x="412" y="120"/>
                  </a:lnTo>
                  <a:cubicBezTo>
                    <a:pt x="429" y="114"/>
                    <a:pt x="442" y="98"/>
                    <a:pt x="442" y="78"/>
                  </a:cubicBezTo>
                  <a:cubicBezTo>
                    <a:pt x="440" y="56"/>
                    <a:pt x="426" y="40"/>
                    <a:pt x="409" y="34"/>
                  </a:cubicBezTo>
                  <a:cubicBezTo>
                    <a:pt x="403" y="14"/>
                    <a:pt x="388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3"/>
            <p:cNvSpPr/>
            <p:nvPr/>
          </p:nvSpPr>
          <p:spPr>
            <a:xfrm>
              <a:off x="39298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3"/>
            <p:cNvSpPr/>
            <p:nvPr/>
          </p:nvSpPr>
          <p:spPr>
            <a:xfrm>
              <a:off x="586186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3"/>
            <p:cNvSpPr/>
            <p:nvPr/>
          </p:nvSpPr>
          <p:spPr>
            <a:xfrm>
              <a:off x="85840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3"/>
            <p:cNvSpPr/>
            <p:nvPr/>
          </p:nvSpPr>
          <p:spPr>
            <a:xfrm>
              <a:off x="90232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3"/>
            <p:cNvSpPr/>
            <p:nvPr/>
          </p:nvSpPr>
          <p:spPr>
            <a:xfrm>
              <a:off x="38420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3"/>
            <p:cNvSpPr/>
            <p:nvPr/>
          </p:nvSpPr>
          <p:spPr>
            <a:xfrm>
              <a:off x="31395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3"/>
            <p:cNvSpPr/>
            <p:nvPr/>
          </p:nvSpPr>
          <p:spPr>
            <a:xfrm>
              <a:off x="59292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3"/>
            <p:cNvSpPr/>
            <p:nvPr/>
          </p:nvSpPr>
          <p:spPr>
            <a:xfrm>
              <a:off x="14711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3"/>
            <p:cNvSpPr/>
            <p:nvPr/>
          </p:nvSpPr>
          <p:spPr>
            <a:xfrm>
              <a:off x="6037372" y="189653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59" y="0"/>
                  </a:moveTo>
                  <a:cubicBezTo>
                    <a:pt x="339" y="0"/>
                    <a:pt x="323" y="14"/>
                    <a:pt x="317" y="33"/>
                  </a:cubicBezTo>
                  <a:lnTo>
                    <a:pt x="46" y="33"/>
                  </a:lnTo>
                  <a:cubicBezTo>
                    <a:pt x="20" y="33"/>
                    <a:pt x="0" y="51"/>
                    <a:pt x="0" y="77"/>
                  </a:cubicBezTo>
                  <a:cubicBezTo>
                    <a:pt x="0" y="103"/>
                    <a:pt x="20" y="121"/>
                    <a:pt x="46" y="121"/>
                  </a:cubicBezTo>
                  <a:lnTo>
                    <a:pt x="314" y="121"/>
                  </a:lnTo>
                  <a:lnTo>
                    <a:pt x="314" y="399"/>
                  </a:lnTo>
                  <a:cubicBezTo>
                    <a:pt x="314" y="424"/>
                    <a:pt x="334" y="443"/>
                    <a:pt x="360" y="443"/>
                  </a:cubicBezTo>
                  <a:cubicBezTo>
                    <a:pt x="384" y="443"/>
                    <a:pt x="404" y="424"/>
                    <a:pt x="404" y="399"/>
                  </a:cubicBezTo>
                  <a:lnTo>
                    <a:pt x="404" y="120"/>
                  </a:lnTo>
                  <a:cubicBezTo>
                    <a:pt x="425" y="117"/>
                    <a:pt x="443" y="98"/>
                    <a:pt x="443" y="77"/>
                  </a:cubicBezTo>
                  <a:cubicBezTo>
                    <a:pt x="441" y="53"/>
                    <a:pt x="424" y="34"/>
                    <a:pt x="401" y="33"/>
                  </a:cubicBezTo>
                  <a:cubicBezTo>
                    <a:pt x="396" y="13"/>
                    <a:pt x="380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3"/>
            <p:cNvSpPr/>
            <p:nvPr/>
          </p:nvSpPr>
          <p:spPr>
            <a:xfrm>
              <a:off x="55105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3"/>
            <p:cNvSpPr/>
            <p:nvPr/>
          </p:nvSpPr>
          <p:spPr>
            <a:xfrm>
              <a:off x="744257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3"/>
            <p:cNvSpPr/>
            <p:nvPr/>
          </p:nvSpPr>
          <p:spPr>
            <a:xfrm>
              <a:off x="25246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3"/>
            <p:cNvSpPr/>
            <p:nvPr/>
          </p:nvSpPr>
          <p:spPr>
            <a:xfrm>
              <a:off x="13831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3"/>
            <p:cNvSpPr/>
            <p:nvPr/>
          </p:nvSpPr>
          <p:spPr>
            <a:xfrm>
              <a:off x="76179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3"/>
            <p:cNvSpPr/>
            <p:nvPr/>
          </p:nvSpPr>
          <p:spPr>
            <a:xfrm>
              <a:off x="54228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3"/>
            <p:cNvSpPr/>
            <p:nvPr/>
          </p:nvSpPr>
          <p:spPr>
            <a:xfrm>
              <a:off x="153837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3"/>
            <p:cNvSpPr/>
            <p:nvPr/>
          </p:nvSpPr>
          <p:spPr>
            <a:xfrm>
              <a:off x="73546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3"/>
            <p:cNvSpPr/>
            <p:nvPr/>
          </p:nvSpPr>
          <p:spPr>
            <a:xfrm>
              <a:off x="4456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3"/>
            <p:cNvSpPr/>
            <p:nvPr/>
          </p:nvSpPr>
          <p:spPr>
            <a:xfrm>
              <a:off x="84084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3"/>
            <p:cNvSpPr/>
            <p:nvPr/>
          </p:nvSpPr>
          <p:spPr>
            <a:xfrm>
              <a:off x="32934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3"/>
            <p:cNvSpPr/>
            <p:nvPr/>
          </p:nvSpPr>
          <p:spPr>
            <a:xfrm>
              <a:off x="9110991" y="190000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3"/>
            <p:cNvSpPr/>
            <p:nvPr/>
          </p:nvSpPr>
          <p:spPr>
            <a:xfrm>
              <a:off x="0" y="2557910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3"/>
            <p:cNvSpPr/>
            <p:nvPr/>
          </p:nvSpPr>
          <p:spPr>
            <a:xfrm>
              <a:off x="173443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3"/>
            <p:cNvSpPr/>
            <p:nvPr/>
          </p:nvSpPr>
          <p:spPr>
            <a:xfrm>
              <a:off x="630107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3"/>
            <p:cNvSpPr/>
            <p:nvPr/>
          </p:nvSpPr>
          <p:spPr>
            <a:xfrm>
              <a:off x="673978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3"/>
            <p:cNvSpPr/>
            <p:nvPr/>
          </p:nvSpPr>
          <p:spPr>
            <a:xfrm>
              <a:off x="59495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3"/>
            <p:cNvSpPr/>
            <p:nvPr/>
          </p:nvSpPr>
          <p:spPr>
            <a:xfrm>
              <a:off x="63887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3"/>
            <p:cNvSpPr/>
            <p:nvPr/>
          </p:nvSpPr>
          <p:spPr>
            <a:xfrm>
              <a:off x="80571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3"/>
            <p:cNvSpPr/>
            <p:nvPr/>
          </p:nvSpPr>
          <p:spPr>
            <a:xfrm>
              <a:off x="129546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3"/>
            <p:cNvSpPr/>
            <p:nvPr/>
          </p:nvSpPr>
          <p:spPr>
            <a:xfrm>
              <a:off x="31395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3"/>
            <p:cNvSpPr/>
            <p:nvPr/>
          </p:nvSpPr>
          <p:spPr>
            <a:xfrm>
              <a:off x="34028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3"/>
            <p:cNvSpPr/>
            <p:nvPr/>
          </p:nvSpPr>
          <p:spPr>
            <a:xfrm>
              <a:off x="5049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3"/>
            <p:cNvSpPr/>
            <p:nvPr/>
          </p:nvSpPr>
          <p:spPr>
            <a:xfrm>
              <a:off x="55982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3"/>
            <p:cNvSpPr/>
            <p:nvPr/>
          </p:nvSpPr>
          <p:spPr>
            <a:xfrm>
              <a:off x="6806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3"/>
            <p:cNvSpPr/>
            <p:nvPr/>
          </p:nvSpPr>
          <p:spPr>
            <a:xfrm>
              <a:off x="89353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3"/>
            <p:cNvSpPr/>
            <p:nvPr/>
          </p:nvSpPr>
          <p:spPr>
            <a:xfrm>
              <a:off x="1822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3"/>
            <p:cNvSpPr/>
            <p:nvPr/>
          </p:nvSpPr>
          <p:spPr>
            <a:xfrm>
              <a:off x="32273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3"/>
            <p:cNvSpPr/>
            <p:nvPr/>
          </p:nvSpPr>
          <p:spPr>
            <a:xfrm>
              <a:off x="153837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3"/>
            <p:cNvSpPr/>
            <p:nvPr/>
          </p:nvSpPr>
          <p:spPr>
            <a:xfrm>
              <a:off x="90232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3"/>
            <p:cNvSpPr/>
            <p:nvPr/>
          </p:nvSpPr>
          <p:spPr>
            <a:xfrm>
              <a:off x="660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3"/>
            <p:cNvSpPr/>
            <p:nvPr/>
          </p:nvSpPr>
          <p:spPr>
            <a:xfrm>
              <a:off x="13831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3"/>
            <p:cNvSpPr/>
            <p:nvPr/>
          </p:nvSpPr>
          <p:spPr>
            <a:xfrm>
              <a:off x="66520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3"/>
            <p:cNvSpPr/>
            <p:nvPr/>
          </p:nvSpPr>
          <p:spPr>
            <a:xfrm>
              <a:off x="54228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3"/>
            <p:cNvSpPr/>
            <p:nvPr/>
          </p:nvSpPr>
          <p:spPr>
            <a:xfrm>
              <a:off x="32934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3"/>
            <p:cNvSpPr/>
            <p:nvPr/>
          </p:nvSpPr>
          <p:spPr>
            <a:xfrm>
              <a:off x="814512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3"/>
            <p:cNvSpPr/>
            <p:nvPr/>
          </p:nvSpPr>
          <p:spPr>
            <a:xfrm>
              <a:off x="64764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3"/>
            <p:cNvSpPr/>
            <p:nvPr/>
          </p:nvSpPr>
          <p:spPr>
            <a:xfrm>
              <a:off x="4172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3"/>
            <p:cNvSpPr/>
            <p:nvPr/>
          </p:nvSpPr>
          <p:spPr>
            <a:xfrm>
              <a:off x="82328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3"/>
            <p:cNvSpPr/>
            <p:nvPr/>
          </p:nvSpPr>
          <p:spPr>
            <a:xfrm>
              <a:off x="36665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3"/>
            <p:cNvSpPr/>
            <p:nvPr/>
          </p:nvSpPr>
          <p:spPr>
            <a:xfrm>
              <a:off x="6037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3"/>
            <p:cNvSpPr/>
            <p:nvPr/>
          </p:nvSpPr>
          <p:spPr>
            <a:xfrm>
              <a:off x="57739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3"/>
            <p:cNvSpPr/>
            <p:nvPr/>
          </p:nvSpPr>
          <p:spPr>
            <a:xfrm>
              <a:off x="62131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3"/>
            <p:cNvSpPr/>
            <p:nvPr/>
          </p:nvSpPr>
          <p:spPr>
            <a:xfrm>
              <a:off x="568622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3"/>
            <p:cNvSpPr/>
            <p:nvPr/>
          </p:nvSpPr>
          <p:spPr>
            <a:xfrm>
              <a:off x="2416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3"/>
            <p:cNvSpPr/>
            <p:nvPr/>
          </p:nvSpPr>
          <p:spPr>
            <a:xfrm>
              <a:off x="331514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3"/>
            <p:cNvSpPr/>
            <p:nvPr/>
          </p:nvSpPr>
          <p:spPr>
            <a:xfrm>
              <a:off x="3578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3"/>
            <p:cNvSpPr/>
            <p:nvPr/>
          </p:nvSpPr>
          <p:spPr>
            <a:xfrm>
              <a:off x="3490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3"/>
            <p:cNvSpPr/>
            <p:nvPr/>
          </p:nvSpPr>
          <p:spPr>
            <a:xfrm>
              <a:off x="6125190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3"/>
            <p:cNvSpPr/>
            <p:nvPr/>
          </p:nvSpPr>
          <p:spPr>
            <a:xfrm>
              <a:off x="586186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3"/>
            <p:cNvSpPr/>
            <p:nvPr/>
          </p:nvSpPr>
          <p:spPr>
            <a:xfrm>
              <a:off x="29638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3"/>
            <p:cNvSpPr/>
            <p:nvPr/>
          </p:nvSpPr>
          <p:spPr>
            <a:xfrm>
              <a:off x="55105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3"/>
            <p:cNvSpPr/>
            <p:nvPr/>
          </p:nvSpPr>
          <p:spPr>
            <a:xfrm>
              <a:off x="53349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3"/>
            <p:cNvSpPr/>
            <p:nvPr/>
          </p:nvSpPr>
          <p:spPr>
            <a:xfrm>
              <a:off x="164648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3"/>
            <p:cNvSpPr/>
            <p:nvPr/>
          </p:nvSpPr>
          <p:spPr>
            <a:xfrm>
              <a:off x="15587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3"/>
            <p:cNvSpPr/>
            <p:nvPr/>
          </p:nvSpPr>
          <p:spPr>
            <a:xfrm>
              <a:off x="14711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3"/>
            <p:cNvSpPr/>
            <p:nvPr/>
          </p:nvSpPr>
          <p:spPr>
            <a:xfrm>
              <a:off x="28760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3"/>
            <p:cNvSpPr/>
            <p:nvPr/>
          </p:nvSpPr>
          <p:spPr>
            <a:xfrm>
              <a:off x="65644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3"/>
            <p:cNvSpPr/>
            <p:nvPr/>
          </p:nvSpPr>
          <p:spPr>
            <a:xfrm>
              <a:off x="1997883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3"/>
            <p:cNvSpPr/>
            <p:nvPr/>
          </p:nvSpPr>
          <p:spPr>
            <a:xfrm>
              <a:off x="7705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3"/>
            <p:cNvSpPr/>
            <p:nvPr/>
          </p:nvSpPr>
          <p:spPr>
            <a:xfrm>
              <a:off x="71790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3"/>
            <p:cNvSpPr/>
            <p:nvPr/>
          </p:nvSpPr>
          <p:spPr>
            <a:xfrm>
              <a:off x="875947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3"/>
            <p:cNvSpPr/>
            <p:nvPr/>
          </p:nvSpPr>
          <p:spPr>
            <a:xfrm>
              <a:off x="2700300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3"/>
            <p:cNvSpPr/>
            <p:nvPr/>
          </p:nvSpPr>
          <p:spPr>
            <a:xfrm>
              <a:off x="26127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3"/>
            <p:cNvSpPr/>
            <p:nvPr/>
          </p:nvSpPr>
          <p:spPr>
            <a:xfrm>
              <a:off x="73546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3"/>
            <p:cNvSpPr/>
            <p:nvPr/>
          </p:nvSpPr>
          <p:spPr>
            <a:xfrm>
              <a:off x="226133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3"/>
            <p:cNvSpPr/>
            <p:nvPr/>
          </p:nvSpPr>
          <p:spPr>
            <a:xfrm>
              <a:off x="72669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3"/>
            <p:cNvSpPr/>
            <p:nvPr/>
          </p:nvSpPr>
          <p:spPr>
            <a:xfrm>
              <a:off x="7091059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3"/>
            <p:cNvSpPr/>
            <p:nvPr/>
          </p:nvSpPr>
          <p:spPr>
            <a:xfrm>
              <a:off x="25246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3"/>
            <p:cNvSpPr/>
            <p:nvPr/>
          </p:nvSpPr>
          <p:spPr>
            <a:xfrm>
              <a:off x="7793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3"/>
            <p:cNvSpPr/>
            <p:nvPr/>
          </p:nvSpPr>
          <p:spPr>
            <a:xfrm>
              <a:off x="69154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3"/>
            <p:cNvSpPr/>
            <p:nvPr/>
          </p:nvSpPr>
          <p:spPr>
            <a:xfrm>
              <a:off x="2173519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3"/>
            <p:cNvSpPr/>
            <p:nvPr/>
          </p:nvSpPr>
          <p:spPr>
            <a:xfrm>
              <a:off x="37542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3"/>
            <p:cNvSpPr/>
            <p:nvPr/>
          </p:nvSpPr>
          <p:spPr>
            <a:xfrm>
              <a:off x="30516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3"/>
            <p:cNvSpPr/>
            <p:nvPr/>
          </p:nvSpPr>
          <p:spPr>
            <a:xfrm>
              <a:off x="700361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3"/>
            <p:cNvSpPr/>
            <p:nvPr/>
          </p:nvSpPr>
          <p:spPr>
            <a:xfrm>
              <a:off x="454472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3"/>
            <p:cNvSpPr/>
            <p:nvPr/>
          </p:nvSpPr>
          <p:spPr>
            <a:xfrm>
              <a:off x="27883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3"/>
            <p:cNvSpPr/>
            <p:nvPr/>
          </p:nvSpPr>
          <p:spPr>
            <a:xfrm>
              <a:off x="88476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3"/>
            <p:cNvSpPr/>
            <p:nvPr/>
          </p:nvSpPr>
          <p:spPr>
            <a:xfrm>
              <a:off x="8671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3"/>
            <p:cNvSpPr/>
            <p:nvPr/>
          </p:nvSpPr>
          <p:spPr>
            <a:xfrm>
              <a:off x="39298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3"/>
            <p:cNvSpPr/>
            <p:nvPr/>
          </p:nvSpPr>
          <p:spPr>
            <a:xfrm>
              <a:off x="85840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3"/>
            <p:cNvSpPr/>
            <p:nvPr/>
          </p:nvSpPr>
          <p:spPr>
            <a:xfrm>
              <a:off x="40176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3"/>
            <p:cNvSpPr/>
            <p:nvPr/>
          </p:nvSpPr>
          <p:spPr>
            <a:xfrm>
              <a:off x="59292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3"/>
            <p:cNvSpPr/>
            <p:nvPr/>
          </p:nvSpPr>
          <p:spPr>
            <a:xfrm>
              <a:off x="24369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3"/>
            <p:cNvSpPr/>
            <p:nvPr/>
          </p:nvSpPr>
          <p:spPr>
            <a:xfrm>
              <a:off x="38420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3"/>
            <p:cNvSpPr/>
            <p:nvPr/>
          </p:nvSpPr>
          <p:spPr>
            <a:xfrm>
              <a:off x="2349154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3"/>
            <p:cNvSpPr/>
            <p:nvPr/>
          </p:nvSpPr>
          <p:spPr>
            <a:xfrm>
              <a:off x="20857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3"/>
            <p:cNvSpPr/>
            <p:nvPr/>
          </p:nvSpPr>
          <p:spPr>
            <a:xfrm>
              <a:off x="41055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3"/>
            <p:cNvSpPr/>
            <p:nvPr/>
          </p:nvSpPr>
          <p:spPr>
            <a:xfrm>
              <a:off x="43690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3"/>
            <p:cNvSpPr/>
            <p:nvPr/>
          </p:nvSpPr>
          <p:spPr>
            <a:xfrm>
              <a:off x="4456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3"/>
            <p:cNvSpPr/>
            <p:nvPr/>
          </p:nvSpPr>
          <p:spPr>
            <a:xfrm>
              <a:off x="76179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3"/>
            <p:cNvSpPr/>
            <p:nvPr/>
          </p:nvSpPr>
          <p:spPr>
            <a:xfrm>
              <a:off x="75302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3"/>
            <p:cNvSpPr/>
            <p:nvPr/>
          </p:nvSpPr>
          <p:spPr>
            <a:xfrm>
              <a:off x="744257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3"/>
            <p:cNvSpPr/>
            <p:nvPr/>
          </p:nvSpPr>
          <p:spPr>
            <a:xfrm>
              <a:off x="42810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3"/>
            <p:cNvSpPr/>
            <p:nvPr/>
          </p:nvSpPr>
          <p:spPr>
            <a:xfrm>
              <a:off x="76831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3"/>
            <p:cNvSpPr/>
            <p:nvPr/>
          </p:nvSpPr>
          <p:spPr>
            <a:xfrm>
              <a:off x="84961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3"/>
            <p:cNvSpPr/>
            <p:nvPr/>
          </p:nvSpPr>
          <p:spPr>
            <a:xfrm>
              <a:off x="84084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3"/>
            <p:cNvSpPr/>
            <p:nvPr/>
          </p:nvSpPr>
          <p:spPr>
            <a:xfrm>
              <a:off x="419320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3"/>
            <p:cNvSpPr/>
            <p:nvPr/>
          </p:nvSpPr>
          <p:spPr>
            <a:xfrm>
              <a:off x="10320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3"/>
            <p:cNvSpPr/>
            <p:nvPr/>
          </p:nvSpPr>
          <p:spPr>
            <a:xfrm>
              <a:off x="48080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3"/>
            <p:cNvSpPr/>
            <p:nvPr/>
          </p:nvSpPr>
          <p:spPr>
            <a:xfrm>
              <a:off x="68277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3"/>
            <p:cNvSpPr/>
            <p:nvPr/>
          </p:nvSpPr>
          <p:spPr>
            <a:xfrm>
              <a:off x="9441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3"/>
            <p:cNvSpPr/>
            <p:nvPr/>
          </p:nvSpPr>
          <p:spPr>
            <a:xfrm>
              <a:off x="49836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3"/>
            <p:cNvSpPr/>
            <p:nvPr/>
          </p:nvSpPr>
          <p:spPr>
            <a:xfrm>
              <a:off x="48957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3"/>
            <p:cNvSpPr/>
            <p:nvPr/>
          </p:nvSpPr>
          <p:spPr>
            <a:xfrm>
              <a:off x="8563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3"/>
            <p:cNvSpPr/>
            <p:nvPr/>
          </p:nvSpPr>
          <p:spPr>
            <a:xfrm>
              <a:off x="788166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3"/>
            <p:cNvSpPr/>
            <p:nvPr/>
          </p:nvSpPr>
          <p:spPr>
            <a:xfrm>
              <a:off x="507137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3"/>
            <p:cNvSpPr/>
            <p:nvPr/>
          </p:nvSpPr>
          <p:spPr>
            <a:xfrm>
              <a:off x="832075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3"/>
            <p:cNvSpPr/>
            <p:nvPr/>
          </p:nvSpPr>
          <p:spPr>
            <a:xfrm>
              <a:off x="19101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3"/>
            <p:cNvSpPr/>
            <p:nvPr/>
          </p:nvSpPr>
          <p:spPr>
            <a:xfrm>
              <a:off x="11198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3"/>
            <p:cNvSpPr/>
            <p:nvPr/>
          </p:nvSpPr>
          <p:spPr>
            <a:xfrm>
              <a:off x="52472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3"/>
            <p:cNvSpPr/>
            <p:nvPr/>
          </p:nvSpPr>
          <p:spPr>
            <a:xfrm>
              <a:off x="51591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3"/>
            <p:cNvSpPr/>
            <p:nvPr/>
          </p:nvSpPr>
          <p:spPr>
            <a:xfrm>
              <a:off x="12075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3"/>
            <p:cNvSpPr/>
            <p:nvPr/>
          </p:nvSpPr>
          <p:spPr>
            <a:xfrm>
              <a:off x="79694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3"/>
            <p:cNvSpPr/>
            <p:nvPr/>
          </p:nvSpPr>
          <p:spPr>
            <a:xfrm>
              <a:off x="472010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3"/>
            <p:cNvSpPr/>
            <p:nvPr/>
          </p:nvSpPr>
          <p:spPr>
            <a:xfrm>
              <a:off x="46324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3"/>
            <p:cNvSpPr/>
            <p:nvPr/>
          </p:nvSpPr>
          <p:spPr>
            <a:xfrm>
              <a:off x="9110991" y="2557910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3"/>
            <p:cNvSpPr/>
            <p:nvPr/>
          </p:nvSpPr>
          <p:spPr>
            <a:xfrm>
              <a:off x="0" y="3215814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3"/>
            <p:cNvSpPr/>
            <p:nvPr/>
          </p:nvSpPr>
          <p:spPr>
            <a:xfrm>
              <a:off x="90232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3"/>
            <p:cNvSpPr/>
            <p:nvPr/>
          </p:nvSpPr>
          <p:spPr>
            <a:xfrm>
              <a:off x="57739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3"/>
            <p:cNvSpPr/>
            <p:nvPr/>
          </p:nvSpPr>
          <p:spPr>
            <a:xfrm>
              <a:off x="40176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3"/>
            <p:cNvSpPr/>
            <p:nvPr/>
          </p:nvSpPr>
          <p:spPr>
            <a:xfrm>
              <a:off x="85840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3"/>
            <p:cNvSpPr/>
            <p:nvPr/>
          </p:nvSpPr>
          <p:spPr>
            <a:xfrm>
              <a:off x="41055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3"/>
            <p:cNvSpPr/>
            <p:nvPr/>
          </p:nvSpPr>
          <p:spPr>
            <a:xfrm>
              <a:off x="2173519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3"/>
            <p:cNvSpPr/>
            <p:nvPr/>
          </p:nvSpPr>
          <p:spPr>
            <a:xfrm>
              <a:off x="6806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3"/>
            <p:cNvSpPr/>
            <p:nvPr/>
          </p:nvSpPr>
          <p:spPr>
            <a:xfrm>
              <a:off x="3490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3"/>
            <p:cNvSpPr/>
            <p:nvPr/>
          </p:nvSpPr>
          <p:spPr>
            <a:xfrm>
              <a:off x="419320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3"/>
            <p:cNvSpPr/>
            <p:nvPr/>
          </p:nvSpPr>
          <p:spPr>
            <a:xfrm>
              <a:off x="84961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3"/>
            <p:cNvSpPr/>
            <p:nvPr/>
          </p:nvSpPr>
          <p:spPr>
            <a:xfrm>
              <a:off x="42810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3"/>
            <p:cNvSpPr/>
            <p:nvPr/>
          </p:nvSpPr>
          <p:spPr>
            <a:xfrm>
              <a:off x="173443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3"/>
            <p:cNvSpPr/>
            <p:nvPr/>
          </p:nvSpPr>
          <p:spPr>
            <a:xfrm>
              <a:off x="52472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3"/>
            <p:cNvSpPr/>
            <p:nvPr/>
          </p:nvSpPr>
          <p:spPr>
            <a:xfrm>
              <a:off x="59495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3"/>
            <p:cNvSpPr/>
            <p:nvPr/>
          </p:nvSpPr>
          <p:spPr>
            <a:xfrm>
              <a:off x="24369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3"/>
            <p:cNvSpPr/>
            <p:nvPr/>
          </p:nvSpPr>
          <p:spPr>
            <a:xfrm>
              <a:off x="331514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3"/>
            <p:cNvSpPr/>
            <p:nvPr/>
          </p:nvSpPr>
          <p:spPr>
            <a:xfrm>
              <a:off x="660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3"/>
            <p:cNvSpPr/>
            <p:nvPr/>
          </p:nvSpPr>
          <p:spPr>
            <a:xfrm>
              <a:off x="37542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3"/>
            <p:cNvSpPr/>
            <p:nvPr/>
          </p:nvSpPr>
          <p:spPr>
            <a:xfrm>
              <a:off x="38420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3"/>
            <p:cNvSpPr/>
            <p:nvPr/>
          </p:nvSpPr>
          <p:spPr>
            <a:xfrm>
              <a:off x="19101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3"/>
            <p:cNvSpPr/>
            <p:nvPr/>
          </p:nvSpPr>
          <p:spPr>
            <a:xfrm>
              <a:off x="8671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3"/>
            <p:cNvSpPr/>
            <p:nvPr/>
          </p:nvSpPr>
          <p:spPr>
            <a:xfrm>
              <a:off x="2349154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3"/>
            <p:cNvSpPr/>
            <p:nvPr/>
          </p:nvSpPr>
          <p:spPr>
            <a:xfrm>
              <a:off x="18223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3"/>
            <p:cNvSpPr/>
            <p:nvPr/>
          </p:nvSpPr>
          <p:spPr>
            <a:xfrm>
              <a:off x="1997883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3"/>
            <p:cNvSpPr/>
            <p:nvPr/>
          </p:nvSpPr>
          <p:spPr>
            <a:xfrm>
              <a:off x="20857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3"/>
            <p:cNvSpPr/>
            <p:nvPr/>
          </p:nvSpPr>
          <p:spPr>
            <a:xfrm>
              <a:off x="32934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3"/>
            <p:cNvSpPr/>
            <p:nvPr/>
          </p:nvSpPr>
          <p:spPr>
            <a:xfrm>
              <a:off x="39298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3"/>
            <p:cNvSpPr/>
            <p:nvPr/>
          </p:nvSpPr>
          <p:spPr>
            <a:xfrm>
              <a:off x="43690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3"/>
            <p:cNvSpPr/>
            <p:nvPr/>
          </p:nvSpPr>
          <p:spPr>
            <a:xfrm>
              <a:off x="586186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3"/>
            <p:cNvSpPr/>
            <p:nvPr/>
          </p:nvSpPr>
          <p:spPr>
            <a:xfrm>
              <a:off x="89353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3"/>
            <p:cNvSpPr/>
            <p:nvPr/>
          </p:nvSpPr>
          <p:spPr>
            <a:xfrm>
              <a:off x="48957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3"/>
            <p:cNvSpPr/>
            <p:nvPr/>
          </p:nvSpPr>
          <p:spPr>
            <a:xfrm>
              <a:off x="34028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3"/>
            <p:cNvSpPr/>
            <p:nvPr/>
          </p:nvSpPr>
          <p:spPr>
            <a:xfrm>
              <a:off x="153837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3"/>
            <p:cNvSpPr/>
            <p:nvPr/>
          </p:nvSpPr>
          <p:spPr>
            <a:xfrm>
              <a:off x="15587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3"/>
            <p:cNvSpPr/>
            <p:nvPr/>
          </p:nvSpPr>
          <p:spPr>
            <a:xfrm>
              <a:off x="3578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3"/>
            <p:cNvSpPr/>
            <p:nvPr/>
          </p:nvSpPr>
          <p:spPr>
            <a:xfrm>
              <a:off x="26127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3"/>
            <p:cNvSpPr/>
            <p:nvPr/>
          </p:nvSpPr>
          <p:spPr>
            <a:xfrm>
              <a:off x="49836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3"/>
            <p:cNvSpPr/>
            <p:nvPr/>
          </p:nvSpPr>
          <p:spPr>
            <a:xfrm>
              <a:off x="54228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3"/>
            <p:cNvSpPr/>
            <p:nvPr/>
          </p:nvSpPr>
          <p:spPr>
            <a:xfrm>
              <a:off x="2261336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67" y="1"/>
                  </a:moveTo>
                  <a:cubicBezTo>
                    <a:pt x="342" y="1"/>
                    <a:pt x="322" y="21"/>
                    <a:pt x="322" y="45"/>
                  </a:cubicBezTo>
                  <a:lnTo>
                    <a:pt x="322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322" y="244"/>
                  </a:lnTo>
                  <a:lnTo>
                    <a:pt x="322" y="399"/>
                  </a:lnTo>
                  <a:cubicBezTo>
                    <a:pt x="322" y="425"/>
                    <a:pt x="342" y="443"/>
                    <a:pt x="367" y="443"/>
                  </a:cubicBezTo>
                  <a:cubicBezTo>
                    <a:pt x="392" y="443"/>
                    <a:pt x="411" y="425"/>
                    <a:pt x="411" y="399"/>
                  </a:cubicBezTo>
                  <a:lnTo>
                    <a:pt x="411" y="243"/>
                  </a:lnTo>
                  <a:cubicBezTo>
                    <a:pt x="429" y="237"/>
                    <a:pt x="441" y="221"/>
                    <a:pt x="441" y="201"/>
                  </a:cubicBezTo>
                  <a:cubicBezTo>
                    <a:pt x="441" y="180"/>
                    <a:pt x="429" y="164"/>
                    <a:pt x="411" y="159"/>
                  </a:cubicBezTo>
                  <a:lnTo>
                    <a:pt x="411" y="45"/>
                  </a:lnTo>
                  <a:cubicBezTo>
                    <a:pt x="411" y="21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3"/>
            <p:cNvSpPr/>
            <p:nvPr/>
          </p:nvSpPr>
          <p:spPr>
            <a:xfrm>
              <a:off x="4544720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221" y="1"/>
                  </a:moveTo>
                  <a:cubicBezTo>
                    <a:pt x="195" y="1"/>
                    <a:pt x="177" y="21"/>
                    <a:pt x="177" y="45"/>
                  </a:cubicBezTo>
                  <a:lnTo>
                    <a:pt x="177" y="156"/>
                  </a:lnTo>
                  <a:lnTo>
                    <a:pt x="44" y="156"/>
                  </a:lnTo>
                  <a:cubicBezTo>
                    <a:pt x="19" y="156"/>
                    <a:pt x="0" y="176"/>
                    <a:pt x="0" y="200"/>
                  </a:cubicBezTo>
                  <a:cubicBezTo>
                    <a:pt x="0" y="226"/>
                    <a:pt x="19" y="244"/>
                    <a:pt x="44" y="244"/>
                  </a:cubicBezTo>
                  <a:lnTo>
                    <a:pt x="177" y="244"/>
                  </a:lnTo>
                  <a:lnTo>
                    <a:pt x="177" y="399"/>
                  </a:lnTo>
                  <a:cubicBezTo>
                    <a:pt x="177" y="425"/>
                    <a:pt x="195" y="443"/>
                    <a:pt x="221" y="443"/>
                  </a:cubicBezTo>
                  <a:cubicBezTo>
                    <a:pt x="245" y="443"/>
                    <a:pt x="265" y="425"/>
                    <a:pt x="265" y="399"/>
                  </a:cubicBezTo>
                  <a:lnTo>
                    <a:pt x="265" y="244"/>
                  </a:lnTo>
                  <a:lnTo>
                    <a:pt x="397" y="244"/>
                  </a:lnTo>
                  <a:cubicBezTo>
                    <a:pt x="422" y="244"/>
                    <a:pt x="441" y="226"/>
                    <a:pt x="441" y="200"/>
                  </a:cubicBezTo>
                  <a:cubicBezTo>
                    <a:pt x="440" y="176"/>
                    <a:pt x="420" y="156"/>
                    <a:pt x="397" y="156"/>
                  </a:cubicBezTo>
                  <a:lnTo>
                    <a:pt x="265" y="156"/>
                  </a:lnTo>
                  <a:lnTo>
                    <a:pt x="265" y="45"/>
                  </a:ln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3"/>
            <p:cNvSpPr/>
            <p:nvPr/>
          </p:nvSpPr>
          <p:spPr>
            <a:xfrm>
              <a:off x="48080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3"/>
            <p:cNvSpPr/>
            <p:nvPr/>
          </p:nvSpPr>
          <p:spPr>
            <a:xfrm>
              <a:off x="27883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3"/>
            <p:cNvSpPr/>
            <p:nvPr/>
          </p:nvSpPr>
          <p:spPr>
            <a:xfrm>
              <a:off x="36665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3"/>
            <p:cNvSpPr/>
            <p:nvPr/>
          </p:nvSpPr>
          <p:spPr>
            <a:xfrm>
              <a:off x="53349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3"/>
            <p:cNvSpPr/>
            <p:nvPr/>
          </p:nvSpPr>
          <p:spPr>
            <a:xfrm>
              <a:off x="2700300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3"/>
            <p:cNvSpPr/>
            <p:nvPr/>
          </p:nvSpPr>
          <p:spPr>
            <a:xfrm>
              <a:off x="84084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3"/>
            <p:cNvSpPr/>
            <p:nvPr/>
          </p:nvSpPr>
          <p:spPr>
            <a:xfrm>
              <a:off x="88476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3"/>
            <p:cNvSpPr/>
            <p:nvPr/>
          </p:nvSpPr>
          <p:spPr>
            <a:xfrm>
              <a:off x="55982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3"/>
            <p:cNvSpPr/>
            <p:nvPr/>
          </p:nvSpPr>
          <p:spPr>
            <a:xfrm>
              <a:off x="51591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3"/>
            <p:cNvSpPr/>
            <p:nvPr/>
          </p:nvSpPr>
          <p:spPr>
            <a:xfrm>
              <a:off x="5049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3"/>
            <p:cNvSpPr/>
            <p:nvPr/>
          </p:nvSpPr>
          <p:spPr>
            <a:xfrm>
              <a:off x="46324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3"/>
            <p:cNvSpPr/>
            <p:nvPr/>
          </p:nvSpPr>
          <p:spPr>
            <a:xfrm>
              <a:off x="2416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3"/>
            <p:cNvSpPr/>
            <p:nvPr/>
          </p:nvSpPr>
          <p:spPr>
            <a:xfrm>
              <a:off x="507137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3"/>
            <p:cNvSpPr/>
            <p:nvPr/>
          </p:nvSpPr>
          <p:spPr>
            <a:xfrm>
              <a:off x="4456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3"/>
            <p:cNvSpPr/>
            <p:nvPr/>
          </p:nvSpPr>
          <p:spPr>
            <a:xfrm>
              <a:off x="8320507" y="3198989"/>
              <a:ext cx="55307" cy="48195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214" y="1"/>
                  </a:moveTo>
                  <a:cubicBezTo>
                    <a:pt x="189" y="1"/>
                    <a:pt x="170" y="21"/>
                    <a:pt x="170" y="45"/>
                  </a:cubicBezTo>
                  <a:lnTo>
                    <a:pt x="170" y="156"/>
                  </a:lnTo>
                  <a:lnTo>
                    <a:pt x="45" y="156"/>
                  </a:lnTo>
                  <a:cubicBezTo>
                    <a:pt x="21" y="156"/>
                    <a:pt x="1" y="176"/>
                    <a:pt x="1" y="200"/>
                  </a:cubicBezTo>
                  <a:cubicBezTo>
                    <a:pt x="1" y="226"/>
                    <a:pt x="21" y="244"/>
                    <a:pt x="45" y="244"/>
                  </a:cubicBezTo>
                  <a:lnTo>
                    <a:pt x="170" y="244"/>
                  </a:lnTo>
                  <a:lnTo>
                    <a:pt x="170" y="399"/>
                  </a:lnTo>
                  <a:cubicBezTo>
                    <a:pt x="170" y="425"/>
                    <a:pt x="189" y="443"/>
                    <a:pt x="214" y="443"/>
                  </a:cubicBezTo>
                  <a:cubicBezTo>
                    <a:pt x="238" y="443"/>
                    <a:pt x="258" y="425"/>
                    <a:pt x="258" y="399"/>
                  </a:cubicBezTo>
                  <a:lnTo>
                    <a:pt x="258" y="244"/>
                  </a:lnTo>
                  <a:lnTo>
                    <a:pt x="399" y="244"/>
                  </a:lnTo>
                  <a:cubicBezTo>
                    <a:pt x="423" y="244"/>
                    <a:pt x="443" y="226"/>
                    <a:pt x="443" y="200"/>
                  </a:cubicBezTo>
                  <a:cubicBezTo>
                    <a:pt x="442" y="176"/>
                    <a:pt x="422" y="156"/>
                    <a:pt x="399" y="156"/>
                  </a:cubicBezTo>
                  <a:lnTo>
                    <a:pt x="258" y="156"/>
                  </a:lnTo>
                  <a:lnTo>
                    <a:pt x="258" y="45"/>
                  </a:lnTo>
                  <a:cubicBezTo>
                    <a:pt x="258" y="21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3"/>
            <p:cNvSpPr/>
            <p:nvPr/>
          </p:nvSpPr>
          <p:spPr>
            <a:xfrm>
              <a:off x="472010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3"/>
            <p:cNvSpPr/>
            <p:nvPr/>
          </p:nvSpPr>
          <p:spPr>
            <a:xfrm>
              <a:off x="164648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3"/>
            <p:cNvSpPr/>
            <p:nvPr/>
          </p:nvSpPr>
          <p:spPr>
            <a:xfrm>
              <a:off x="55105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3"/>
            <p:cNvSpPr/>
            <p:nvPr/>
          </p:nvSpPr>
          <p:spPr>
            <a:xfrm>
              <a:off x="568622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3"/>
            <p:cNvSpPr/>
            <p:nvPr/>
          </p:nvSpPr>
          <p:spPr>
            <a:xfrm>
              <a:off x="59292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3"/>
            <p:cNvSpPr/>
            <p:nvPr/>
          </p:nvSpPr>
          <p:spPr>
            <a:xfrm>
              <a:off x="875947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3"/>
            <p:cNvSpPr/>
            <p:nvPr/>
          </p:nvSpPr>
          <p:spPr>
            <a:xfrm>
              <a:off x="25246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3"/>
            <p:cNvSpPr/>
            <p:nvPr/>
          </p:nvSpPr>
          <p:spPr>
            <a:xfrm>
              <a:off x="10320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3"/>
            <p:cNvSpPr/>
            <p:nvPr/>
          </p:nvSpPr>
          <p:spPr>
            <a:xfrm>
              <a:off x="4172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3"/>
            <p:cNvSpPr/>
            <p:nvPr/>
          </p:nvSpPr>
          <p:spPr>
            <a:xfrm>
              <a:off x="12075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3"/>
            <p:cNvSpPr/>
            <p:nvPr/>
          </p:nvSpPr>
          <p:spPr>
            <a:xfrm>
              <a:off x="11198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3"/>
            <p:cNvSpPr/>
            <p:nvPr/>
          </p:nvSpPr>
          <p:spPr>
            <a:xfrm>
              <a:off x="79694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3"/>
            <p:cNvSpPr/>
            <p:nvPr/>
          </p:nvSpPr>
          <p:spPr>
            <a:xfrm>
              <a:off x="7705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3"/>
            <p:cNvSpPr/>
            <p:nvPr/>
          </p:nvSpPr>
          <p:spPr>
            <a:xfrm>
              <a:off x="72669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3"/>
            <p:cNvSpPr/>
            <p:nvPr/>
          </p:nvSpPr>
          <p:spPr>
            <a:xfrm>
              <a:off x="6125190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3"/>
            <p:cNvSpPr/>
            <p:nvPr/>
          </p:nvSpPr>
          <p:spPr>
            <a:xfrm>
              <a:off x="13831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3"/>
            <p:cNvSpPr/>
            <p:nvPr/>
          </p:nvSpPr>
          <p:spPr>
            <a:xfrm>
              <a:off x="71790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3"/>
            <p:cNvSpPr/>
            <p:nvPr/>
          </p:nvSpPr>
          <p:spPr>
            <a:xfrm>
              <a:off x="3051571" y="3198989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1"/>
                    <a:pt x="39" y="45"/>
                  </a:cubicBezTo>
                  <a:lnTo>
                    <a:pt x="39" y="157"/>
                  </a:lnTo>
                  <a:cubicBezTo>
                    <a:pt x="17" y="162"/>
                    <a:pt x="0" y="179"/>
                    <a:pt x="0" y="200"/>
                  </a:cubicBezTo>
                  <a:cubicBezTo>
                    <a:pt x="0" y="223"/>
                    <a:pt x="16" y="240"/>
                    <a:pt x="39" y="243"/>
                  </a:cubicBezTo>
                  <a:lnTo>
                    <a:pt x="39" y="398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8"/>
                  </a:cubicBezTo>
                  <a:lnTo>
                    <a:pt x="128" y="243"/>
                  </a:lnTo>
                  <a:lnTo>
                    <a:pt x="399" y="243"/>
                  </a:lnTo>
                  <a:cubicBezTo>
                    <a:pt x="423" y="243"/>
                    <a:pt x="443" y="223"/>
                    <a:pt x="443" y="199"/>
                  </a:cubicBezTo>
                  <a:cubicBezTo>
                    <a:pt x="443" y="176"/>
                    <a:pt x="422" y="156"/>
                    <a:pt x="399" y="156"/>
                  </a:cubicBezTo>
                  <a:lnTo>
                    <a:pt x="128" y="156"/>
                  </a:lnTo>
                  <a:lnTo>
                    <a:pt x="128" y="45"/>
                  </a:lnTo>
                  <a:cubicBezTo>
                    <a:pt x="128" y="21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3"/>
            <p:cNvSpPr/>
            <p:nvPr/>
          </p:nvSpPr>
          <p:spPr>
            <a:xfrm>
              <a:off x="768187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229" y="1"/>
                  </a:moveTo>
                  <a:cubicBezTo>
                    <a:pt x="205" y="1"/>
                    <a:pt x="185" y="21"/>
                    <a:pt x="185" y="45"/>
                  </a:cubicBezTo>
                  <a:lnTo>
                    <a:pt x="185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185" y="244"/>
                  </a:lnTo>
                  <a:lnTo>
                    <a:pt x="185" y="399"/>
                  </a:lnTo>
                  <a:cubicBezTo>
                    <a:pt x="185" y="425"/>
                    <a:pt x="205" y="443"/>
                    <a:pt x="229" y="443"/>
                  </a:cubicBezTo>
                  <a:cubicBezTo>
                    <a:pt x="255" y="443"/>
                    <a:pt x="275" y="425"/>
                    <a:pt x="275" y="399"/>
                  </a:cubicBezTo>
                  <a:lnTo>
                    <a:pt x="275" y="244"/>
                  </a:lnTo>
                  <a:lnTo>
                    <a:pt x="399" y="244"/>
                  </a:lnTo>
                  <a:cubicBezTo>
                    <a:pt x="424" y="244"/>
                    <a:pt x="443" y="226"/>
                    <a:pt x="443" y="200"/>
                  </a:cubicBezTo>
                  <a:cubicBezTo>
                    <a:pt x="443" y="176"/>
                    <a:pt x="424" y="156"/>
                    <a:pt x="399" y="156"/>
                  </a:cubicBezTo>
                  <a:lnTo>
                    <a:pt x="275" y="156"/>
                  </a:lnTo>
                  <a:lnTo>
                    <a:pt x="275" y="45"/>
                  </a:lnTo>
                  <a:cubicBezTo>
                    <a:pt x="275" y="21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3"/>
            <p:cNvSpPr/>
            <p:nvPr/>
          </p:nvSpPr>
          <p:spPr>
            <a:xfrm>
              <a:off x="9441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3"/>
            <p:cNvSpPr/>
            <p:nvPr/>
          </p:nvSpPr>
          <p:spPr>
            <a:xfrm>
              <a:off x="6827731" y="3198989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1"/>
                    <a:pt x="32" y="45"/>
                  </a:cubicBezTo>
                  <a:lnTo>
                    <a:pt x="32" y="159"/>
                  </a:lnTo>
                  <a:cubicBezTo>
                    <a:pt x="13" y="164"/>
                    <a:pt x="1" y="180"/>
                    <a:pt x="1" y="200"/>
                  </a:cubicBezTo>
                  <a:cubicBezTo>
                    <a:pt x="1" y="220"/>
                    <a:pt x="13" y="236"/>
                    <a:pt x="32" y="241"/>
                  </a:cubicBezTo>
                  <a:lnTo>
                    <a:pt x="32" y="398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8"/>
                  </a:cubicBezTo>
                  <a:lnTo>
                    <a:pt x="120" y="243"/>
                  </a:lnTo>
                  <a:lnTo>
                    <a:pt x="398" y="243"/>
                  </a:lnTo>
                  <a:cubicBezTo>
                    <a:pt x="423" y="243"/>
                    <a:pt x="442" y="223"/>
                    <a:pt x="442" y="199"/>
                  </a:cubicBezTo>
                  <a:cubicBezTo>
                    <a:pt x="442" y="176"/>
                    <a:pt x="423" y="156"/>
                    <a:pt x="398" y="156"/>
                  </a:cubicBezTo>
                  <a:lnTo>
                    <a:pt x="120" y="156"/>
                  </a:lnTo>
                  <a:lnTo>
                    <a:pt x="120" y="45"/>
                  </a:lnTo>
                  <a:cubicBezTo>
                    <a:pt x="120" y="21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3"/>
            <p:cNvSpPr/>
            <p:nvPr/>
          </p:nvSpPr>
          <p:spPr>
            <a:xfrm>
              <a:off x="14711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3"/>
            <p:cNvSpPr/>
            <p:nvPr/>
          </p:nvSpPr>
          <p:spPr>
            <a:xfrm>
              <a:off x="76179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3"/>
            <p:cNvSpPr/>
            <p:nvPr/>
          </p:nvSpPr>
          <p:spPr>
            <a:xfrm>
              <a:off x="73546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3"/>
            <p:cNvSpPr/>
            <p:nvPr/>
          </p:nvSpPr>
          <p:spPr>
            <a:xfrm>
              <a:off x="7091059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3"/>
            <p:cNvSpPr/>
            <p:nvPr/>
          </p:nvSpPr>
          <p:spPr>
            <a:xfrm>
              <a:off x="75302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3"/>
            <p:cNvSpPr/>
            <p:nvPr/>
          </p:nvSpPr>
          <p:spPr>
            <a:xfrm>
              <a:off x="64764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3"/>
            <p:cNvSpPr/>
            <p:nvPr/>
          </p:nvSpPr>
          <p:spPr>
            <a:xfrm>
              <a:off x="744257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3"/>
            <p:cNvSpPr/>
            <p:nvPr/>
          </p:nvSpPr>
          <p:spPr>
            <a:xfrm>
              <a:off x="814512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3"/>
            <p:cNvSpPr/>
            <p:nvPr/>
          </p:nvSpPr>
          <p:spPr>
            <a:xfrm>
              <a:off x="66520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3"/>
            <p:cNvSpPr/>
            <p:nvPr/>
          </p:nvSpPr>
          <p:spPr>
            <a:xfrm>
              <a:off x="62131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3"/>
            <p:cNvSpPr/>
            <p:nvPr/>
          </p:nvSpPr>
          <p:spPr>
            <a:xfrm>
              <a:off x="129546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3"/>
            <p:cNvSpPr/>
            <p:nvPr/>
          </p:nvSpPr>
          <p:spPr>
            <a:xfrm>
              <a:off x="82328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3"/>
            <p:cNvSpPr/>
            <p:nvPr/>
          </p:nvSpPr>
          <p:spPr>
            <a:xfrm>
              <a:off x="63887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3"/>
            <p:cNvSpPr/>
            <p:nvPr/>
          </p:nvSpPr>
          <p:spPr>
            <a:xfrm>
              <a:off x="630107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3"/>
            <p:cNvSpPr/>
            <p:nvPr/>
          </p:nvSpPr>
          <p:spPr>
            <a:xfrm>
              <a:off x="65644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3"/>
            <p:cNvSpPr/>
            <p:nvPr/>
          </p:nvSpPr>
          <p:spPr>
            <a:xfrm>
              <a:off x="80571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3"/>
            <p:cNvSpPr/>
            <p:nvPr/>
          </p:nvSpPr>
          <p:spPr>
            <a:xfrm>
              <a:off x="673978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3"/>
            <p:cNvSpPr/>
            <p:nvPr/>
          </p:nvSpPr>
          <p:spPr>
            <a:xfrm>
              <a:off x="28760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3"/>
            <p:cNvSpPr/>
            <p:nvPr/>
          </p:nvSpPr>
          <p:spPr>
            <a:xfrm>
              <a:off x="700361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3"/>
            <p:cNvSpPr/>
            <p:nvPr/>
          </p:nvSpPr>
          <p:spPr>
            <a:xfrm>
              <a:off x="32273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3"/>
            <p:cNvSpPr/>
            <p:nvPr/>
          </p:nvSpPr>
          <p:spPr>
            <a:xfrm>
              <a:off x="69154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3"/>
            <p:cNvSpPr/>
            <p:nvPr/>
          </p:nvSpPr>
          <p:spPr>
            <a:xfrm>
              <a:off x="6037372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360" y="1"/>
                  </a:moveTo>
                  <a:cubicBezTo>
                    <a:pt x="334" y="1"/>
                    <a:pt x="314" y="21"/>
                    <a:pt x="314" y="45"/>
                  </a:cubicBezTo>
                  <a:lnTo>
                    <a:pt x="314" y="156"/>
                  </a:lnTo>
                  <a:lnTo>
                    <a:pt x="46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6" y="244"/>
                  </a:cubicBezTo>
                  <a:lnTo>
                    <a:pt x="314" y="244"/>
                  </a:lnTo>
                  <a:lnTo>
                    <a:pt x="314" y="399"/>
                  </a:lnTo>
                  <a:cubicBezTo>
                    <a:pt x="314" y="425"/>
                    <a:pt x="334" y="443"/>
                    <a:pt x="360" y="443"/>
                  </a:cubicBezTo>
                  <a:cubicBezTo>
                    <a:pt x="384" y="443"/>
                    <a:pt x="404" y="425"/>
                    <a:pt x="404" y="399"/>
                  </a:cubicBezTo>
                  <a:lnTo>
                    <a:pt x="404" y="244"/>
                  </a:lnTo>
                  <a:cubicBezTo>
                    <a:pt x="425" y="241"/>
                    <a:pt x="443" y="223"/>
                    <a:pt x="443" y="201"/>
                  </a:cubicBezTo>
                  <a:cubicBezTo>
                    <a:pt x="441" y="177"/>
                    <a:pt x="425" y="159"/>
                    <a:pt x="404" y="157"/>
                  </a:cubicBezTo>
                  <a:lnTo>
                    <a:pt x="404" y="45"/>
                  </a:lnTo>
                  <a:cubicBezTo>
                    <a:pt x="404" y="21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3"/>
            <p:cNvSpPr/>
            <p:nvPr/>
          </p:nvSpPr>
          <p:spPr>
            <a:xfrm>
              <a:off x="7793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3"/>
            <p:cNvSpPr/>
            <p:nvPr/>
          </p:nvSpPr>
          <p:spPr>
            <a:xfrm>
              <a:off x="8563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3"/>
            <p:cNvSpPr/>
            <p:nvPr/>
          </p:nvSpPr>
          <p:spPr>
            <a:xfrm>
              <a:off x="31395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3"/>
            <p:cNvSpPr/>
            <p:nvPr/>
          </p:nvSpPr>
          <p:spPr>
            <a:xfrm>
              <a:off x="788166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3"/>
            <p:cNvSpPr/>
            <p:nvPr/>
          </p:nvSpPr>
          <p:spPr>
            <a:xfrm>
              <a:off x="29638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3"/>
            <p:cNvSpPr/>
            <p:nvPr/>
          </p:nvSpPr>
          <p:spPr>
            <a:xfrm>
              <a:off x="9110991" y="3215814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3"/>
            <p:cNvSpPr/>
            <p:nvPr/>
          </p:nvSpPr>
          <p:spPr>
            <a:xfrm>
              <a:off x="0" y="387371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3"/>
            <p:cNvSpPr/>
            <p:nvPr/>
          </p:nvSpPr>
          <p:spPr>
            <a:xfrm>
              <a:off x="80571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3"/>
            <p:cNvSpPr/>
            <p:nvPr/>
          </p:nvSpPr>
          <p:spPr>
            <a:xfrm>
              <a:off x="700361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3"/>
            <p:cNvSpPr/>
            <p:nvPr/>
          </p:nvSpPr>
          <p:spPr>
            <a:xfrm>
              <a:off x="660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3"/>
            <p:cNvSpPr/>
            <p:nvPr/>
          </p:nvSpPr>
          <p:spPr>
            <a:xfrm>
              <a:off x="84084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3"/>
            <p:cNvSpPr/>
            <p:nvPr/>
          </p:nvSpPr>
          <p:spPr>
            <a:xfrm>
              <a:off x="48080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3"/>
            <p:cNvSpPr/>
            <p:nvPr/>
          </p:nvSpPr>
          <p:spPr>
            <a:xfrm>
              <a:off x="129546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3"/>
            <p:cNvSpPr/>
            <p:nvPr/>
          </p:nvSpPr>
          <p:spPr>
            <a:xfrm>
              <a:off x="73546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3"/>
            <p:cNvSpPr/>
            <p:nvPr/>
          </p:nvSpPr>
          <p:spPr>
            <a:xfrm>
              <a:off x="1822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3"/>
            <p:cNvSpPr/>
            <p:nvPr/>
          </p:nvSpPr>
          <p:spPr>
            <a:xfrm>
              <a:off x="472010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3"/>
            <p:cNvSpPr/>
            <p:nvPr/>
          </p:nvSpPr>
          <p:spPr>
            <a:xfrm>
              <a:off x="66520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3"/>
            <p:cNvSpPr/>
            <p:nvPr/>
          </p:nvSpPr>
          <p:spPr>
            <a:xfrm>
              <a:off x="37542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3"/>
            <p:cNvSpPr/>
            <p:nvPr/>
          </p:nvSpPr>
          <p:spPr>
            <a:xfrm>
              <a:off x="25246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3"/>
            <p:cNvSpPr/>
            <p:nvPr/>
          </p:nvSpPr>
          <p:spPr>
            <a:xfrm>
              <a:off x="88476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3"/>
            <p:cNvSpPr/>
            <p:nvPr/>
          </p:nvSpPr>
          <p:spPr>
            <a:xfrm>
              <a:off x="9441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3"/>
            <p:cNvSpPr/>
            <p:nvPr/>
          </p:nvSpPr>
          <p:spPr>
            <a:xfrm>
              <a:off x="164648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3"/>
            <p:cNvSpPr/>
            <p:nvPr/>
          </p:nvSpPr>
          <p:spPr>
            <a:xfrm>
              <a:off x="153837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3"/>
            <p:cNvSpPr/>
            <p:nvPr/>
          </p:nvSpPr>
          <p:spPr>
            <a:xfrm>
              <a:off x="20857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3"/>
            <p:cNvSpPr/>
            <p:nvPr/>
          </p:nvSpPr>
          <p:spPr>
            <a:xfrm>
              <a:off x="788166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3"/>
            <p:cNvSpPr/>
            <p:nvPr/>
          </p:nvSpPr>
          <p:spPr>
            <a:xfrm>
              <a:off x="2173519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3"/>
            <p:cNvSpPr/>
            <p:nvPr/>
          </p:nvSpPr>
          <p:spPr>
            <a:xfrm>
              <a:off x="673978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3"/>
            <p:cNvSpPr/>
            <p:nvPr/>
          </p:nvSpPr>
          <p:spPr>
            <a:xfrm>
              <a:off x="875947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3"/>
            <p:cNvSpPr/>
            <p:nvPr/>
          </p:nvSpPr>
          <p:spPr>
            <a:xfrm>
              <a:off x="173443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3"/>
            <p:cNvSpPr/>
            <p:nvPr/>
          </p:nvSpPr>
          <p:spPr>
            <a:xfrm>
              <a:off x="69154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3"/>
            <p:cNvSpPr/>
            <p:nvPr/>
          </p:nvSpPr>
          <p:spPr>
            <a:xfrm>
              <a:off x="46324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3"/>
            <p:cNvSpPr/>
            <p:nvPr/>
          </p:nvSpPr>
          <p:spPr>
            <a:xfrm>
              <a:off x="51591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3"/>
            <p:cNvSpPr/>
            <p:nvPr/>
          </p:nvSpPr>
          <p:spPr>
            <a:xfrm>
              <a:off x="226133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3"/>
            <p:cNvSpPr/>
            <p:nvPr/>
          </p:nvSpPr>
          <p:spPr>
            <a:xfrm>
              <a:off x="8563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3"/>
            <p:cNvSpPr/>
            <p:nvPr/>
          </p:nvSpPr>
          <p:spPr>
            <a:xfrm>
              <a:off x="79694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3"/>
            <p:cNvSpPr/>
            <p:nvPr/>
          </p:nvSpPr>
          <p:spPr>
            <a:xfrm>
              <a:off x="26127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3"/>
            <p:cNvSpPr/>
            <p:nvPr/>
          </p:nvSpPr>
          <p:spPr>
            <a:xfrm>
              <a:off x="27883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3"/>
            <p:cNvSpPr/>
            <p:nvPr/>
          </p:nvSpPr>
          <p:spPr>
            <a:xfrm>
              <a:off x="10320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3"/>
            <p:cNvSpPr/>
            <p:nvPr/>
          </p:nvSpPr>
          <p:spPr>
            <a:xfrm>
              <a:off x="507137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3"/>
            <p:cNvSpPr/>
            <p:nvPr/>
          </p:nvSpPr>
          <p:spPr>
            <a:xfrm>
              <a:off x="2700300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3"/>
            <p:cNvSpPr/>
            <p:nvPr/>
          </p:nvSpPr>
          <p:spPr>
            <a:xfrm>
              <a:off x="59292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3"/>
            <p:cNvSpPr/>
            <p:nvPr/>
          </p:nvSpPr>
          <p:spPr>
            <a:xfrm>
              <a:off x="49836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3"/>
            <p:cNvSpPr/>
            <p:nvPr/>
          </p:nvSpPr>
          <p:spPr>
            <a:xfrm>
              <a:off x="71790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3"/>
            <p:cNvSpPr/>
            <p:nvPr/>
          </p:nvSpPr>
          <p:spPr>
            <a:xfrm>
              <a:off x="8671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3"/>
            <p:cNvSpPr/>
            <p:nvPr/>
          </p:nvSpPr>
          <p:spPr>
            <a:xfrm>
              <a:off x="12075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3"/>
            <p:cNvSpPr/>
            <p:nvPr/>
          </p:nvSpPr>
          <p:spPr>
            <a:xfrm>
              <a:off x="52472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3"/>
            <p:cNvSpPr/>
            <p:nvPr/>
          </p:nvSpPr>
          <p:spPr>
            <a:xfrm>
              <a:off x="454472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3"/>
            <p:cNvSpPr/>
            <p:nvPr/>
          </p:nvSpPr>
          <p:spPr>
            <a:xfrm>
              <a:off x="19101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3"/>
            <p:cNvSpPr/>
            <p:nvPr/>
          </p:nvSpPr>
          <p:spPr>
            <a:xfrm>
              <a:off x="7091059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3"/>
            <p:cNvSpPr/>
            <p:nvPr/>
          </p:nvSpPr>
          <p:spPr>
            <a:xfrm>
              <a:off x="7705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3"/>
            <p:cNvSpPr/>
            <p:nvPr/>
          </p:nvSpPr>
          <p:spPr>
            <a:xfrm>
              <a:off x="7793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3"/>
            <p:cNvSpPr/>
            <p:nvPr/>
          </p:nvSpPr>
          <p:spPr>
            <a:xfrm>
              <a:off x="48957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3"/>
            <p:cNvSpPr/>
            <p:nvPr/>
          </p:nvSpPr>
          <p:spPr>
            <a:xfrm>
              <a:off x="1997883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3"/>
            <p:cNvSpPr/>
            <p:nvPr/>
          </p:nvSpPr>
          <p:spPr>
            <a:xfrm>
              <a:off x="68277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3"/>
            <p:cNvSpPr/>
            <p:nvPr/>
          </p:nvSpPr>
          <p:spPr>
            <a:xfrm>
              <a:off x="11198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3"/>
            <p:cNvSpPr/>
            <p:nvPr/>
          </p:nvSpPr>
          <p:spPr>
            <a:xfrm>
              <a:off x="72669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3"/>
            <p:cNvSpPr/>
            <p:nvPr/>
          </p:nvSpPr>
          <p:spPr>
            <a:xfrm>
              <a:off x="41055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3"/>
            <p:cNvSpPr/>
            <p:nvPr/>
          </p:nvSpPr>
          <p:spPr>
            <a:xfrm>
              <a:off x="55105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3"/>
            <p:cNvSpPr/>
            <p:nvPr/>
          </p:nvSpPr>
          <p:spPr>
            <a:xfrm>
              <a:off x="568622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3"/>
            <p:cNvSpPr/>
            <p:nvPr/>
          </p:nvSpPr>
          <p:spPr>
            <a:xfrm>
              <a:off x="53349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3"/>
            <p:cNvSpPr/>
            <p:nvPr/>
          </p:nvSpPr>
          <p:spPr>
            <a:xfrm>
              <a:off x="14711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3"/>
            <p:cNvSpPr/>
            <p:nvPr/>
          </p:nvSpPr>
          <p:spPr>
            <a:xfrm>
              <a:off x="2416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3"/>
            <p:cNvSpPr/>
            <p:nvPr/>
          </p:nvSpPr>
          <p:spPr>
            <a:xfrm>
              <a:off x="40176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3"/>
            <p:cNvSpPr/>
            <p:nvPr/>
          </p:nvSpPr>
          <p:spPr>
            <a:xfrm>
              <a:off x="832075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3"/>
            <p:cNvSpPr/>
            <p:nvPr/>
          </p:nvSpPr>
          <p:spPr>
            <a:xfrm>
              <a:off x="30516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3"/>
            <p:cNvSpPr/>
            <p:nvPr/>
          </p:nvSpPr>
          <p:spPr>
            <a:xfrm>
              <a:off x="55982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3"/>
            <p:cNvSpPr/>
            <p:nvPr/>
          </p:nvSpPr>
          <p:spPr>
            <a:xfrm>
              <a:off x="13831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3"/>
            <p:cNvSpPr/>
            <p:nvPr/>
          </p:nvSpPr>
          <p:spPr>
            <a:xfrm>
              <a:off x="42810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3"/>
            <p:cNvSpPr/>
            <p:nvPr/>
          </p:nvSpPr>
          <p:spPr>
            <a:xfrm>
              <a:off x="6125190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3"/>
            <p:cNvSpPr/>
            <p:nvPr/>
          </p:nvSpPr>
          <p:spPr>
            <a:xfrm>
              <a:off x="6806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3"/>
            <p:cNvSpPr/>
            <p:nvPr/>
          </p:nvSpPr>
          <p:spPr>
            <a:xfrm>
              <a:off x="4172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3"/>
            <p:cNvSpPr/>
            <p:nvPr/>
          </p:nvSpPr>
          <p:spPr>
            <a:xfrm>
              <a:off x="54228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3"/>
            <p:cNvSpPr/>
            <p:nvPr/>
          </p:nvSpPr>
          <p:spPr>
            <a:xfrm>
              <a:off x="419320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3"/>
            <p:cNvSpPr/>
            <p:nvPr/>
          </p:nvSpPr>
          <p:spPr>
            <a:xfrm>
              <a:off x="85840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3"/>
            <p:cNvSpPr/>
            <p:nvPr/>
          </p:nvSpPr>
          <p:spPr>
            <a:xfrm>
              <a:off x="31395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3"/>
            <p:cNvSpPr/>
            <p:nvPr/>
          </p:nvSpPr>
          <p:spPr>
            <a:xfrm>
              <a:off x="59495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3"/>
            <p:cNvSpPr/>
            <p:nvPr/>
          </p:nvSpPr>
          <p:spPr>
            <a:xfrm>
              <a:off x="6037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3"/>
            <p:cNvSpPr/>
            <p:nvPr/>
          </p:nvSpPr>
          <p:spPr>
            <a:xfrm>
              <a:off x="32934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3"/>
            <p:cNvSpPr/>
            <p:nvPr/>
          </p:nvSpPr>
          <p:spPr>
            <a:xfrm>
              <a:off x="39298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3"/>
            <p:cNvSpPr/>
            <p:nvPr/>
          </p:nvSpPr>
          <p:spPr>
            <a:xfrm>
              <a:off x="331514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3"/>
            <p:cNvSpPr/>
            <p:nvPr/>
          </p:nvSpPr>
          <p:spPr>
            <a:xfrm>
              <a:off x="2349154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3"/>
            <p:cNvSpPr/>
            <p:nvPr/>
          </p:nvSpPr>
          <p:spPr>
            <a:xfrm>
              <a:off x="32273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3"/>
            <p:cNvSpPr/>
            <p:nvPr/>
          </p:nvSpPr>
          <p:spPr>
            <a:xfrm>
              <a:off x="57739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3"/>
            <p:cNvSpPr/>
            <p:nvPr/>
          </p:nvSpPr>
          <p:spPr>
            <a:xfrm>
              <a:off x="29638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3"/>
            <p:cNvSpPr/>
            <p:nvPr/>
          </p:nvSpPr>
          <p:spPr>
            <a:xfrm>
              <a:off x="28760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3"/>
            <p:cNvSpPr/>
            <p:nvPr/>
          </p:nvSpPr>
          <p:spPr>
            <a:xfrm>
              <a:off x="24369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3"/>
            <p:cNvSpPr/>
            <p:nvPr/>
          </p:nvSpPr>
          <p:spPr>
            <a:xfrm>
              <a:off x="586186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3"/>
            <p:cNvSpPr/>
            <p:nvPr/>
          </p:nvSpPr>
          <p:spPr>
            <a:xfrm>
              <a:off x="38420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3"/>
            <p:cNvSpPr/>
            <p:nvPr/>
          </p:nvSpPr>
          <p:spPr>
            <a:xfrm>
              <a:off x="76831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3"/>
            <p:cNvSpPr/>
            <p:nvPr/>
          </p:nvSpPr>
          <p:spPr>
            <a:xfrm>
              <a:off x="89353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3"/>
            <p:cNvSpPr/>
            <p:nvPr/>
          </p:nvSpPr>
          <p:spPr>
            <a:xfrm>
              <a:off x="3578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3"/>
            <p:cNvSpPr/>
            <p:nvPr/>
          </p:nvSpPr>
          <p:spPr>
            <a:xfrm>
              <a:off x="84961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3"/>
            <p:cNvSpPr/>
            <p:nvPr/>
          </p:nvSpPr>
          <p:spPr>
            <a:xfrm>
              <a:off x="64764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3"/>
            <p:cNvSpPr/>
            <p:nvPr/>
          </p:nvSpPr>
          <p:spPr>
            <a:xfrm>
              <a:off x="3490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3"/>
            <p:cNvSpPr/>
            <p:nvPr/>
          </p:nvSpPr>
          <p:spPr>
            <a:xfrm>
              <a:off x="65644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3"/>
            <p:cNvSpPr/>
            <p:nvPr/>
          </p:nvSpPr>
          <p:spPr>
            <a:xfrm>
              <a:off x="82328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3"/>
            <p:cNvSpPr/>
            <p:nvPr/>
          </p:nvSpPr>
          <p:spPr>
            <a:xfrm>
              <a:off x="5049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3"/>
            <p:cNvSpPr/>
            <p:nvPr/>
          </p:nvSpPr>
          <p:spPr>
            <a:xfrm>
              <a:off x="63887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3"/>
            <p:cNvSpPr/>
            <p:nvPr/>
          </p:nvSpPr>
          <p:spPr>
            <a:xfrm>
              <a:off x="630107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3"/>
            <p:cNvSpPr/>
            <p:nvPr/>
          </p:nvSpPr>
          <p:spPr>
            <a:xfrm>
              <a:off x="4456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3"/>
            <p:cNvSpPr/>
            <p:nvPr/>
          </p:nvSpPr>
          <p:spPr>
            <a:xfrm>
              <a:off x="75302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3"/>
            <p:cNvSpPr/>
            <p:nvPr/>
          </p:nvSpPr>
          <p:spPr>
            <a:xfrm>
              <a:off x="90232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3"/>
            <p:cNvSpPr/>
            <p:nvPr/>
          </p:nvSpPr>
          <p:spPr>
            <a:xfrm>
              <a:off x="62131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3"/>
            <p:cNvSpPr/>
            <p:nvPr/>
          </p:nvSpPr>
          <p:spPr>
            <a:xfrm>
              <a:off x="744257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3"/>
            <p:cNvSpPr/>
            <p:nvPr/>
          </p:nvSpPr>
          <p:spPr>
            <a:xfrm>
              <a:off x="814512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3"/>
            <p:cNvSpPr/>
            <p:nvPr/>
          </p:nvSpPr>
          <p:spPr>
            <a:xfrm>
              <a:off x="15587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3"/>
            <p:cNvSpPr/>
            <p:nvPr/>
          </p:nvSpPr>
          <p:spPr>
            <a:xfrm>
              <a:off x="43690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3"/>
            <p:cNvSpPr/>
            <p:nvPr/>
          </p:nvSpPr>
          <p:spPr>
            <a:xfrm>
              <a:off x="34028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3"/>
            <p:cNvSpPr/>
            <p:nvPr/>
          </p:nvSpPr>
          <p:spPr>
            <a:xfrm>
              <a:off x="36665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3"/>
            <p:cNvSpPr/>
            <p:nvPr/>
          </p:nvSpPr>
          <p:spPr>
            <a:xfrm>
              <a:off x="76179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3"/>
            <p:cNvSpPr/>
            <p:nvPr/>
          </p:nvSpPr>
          <p:spPr>
            <a:xfrm>
              <a:off x="9110991" y="387371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3"/>
            <p:cNvSpPr/>
            <p:nvPr/>
          </p:nvSpPr>
          <p:spPr>
            <a:xfrm>
              <a:off x="0" y="4531621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2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3"/>
            <p:cNvSpPr/>
            <p:nvPr/>
          </p:nvSpPr>
          <p:spPr>
            <a:xfrm>
              <a:off x="42810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3"/>
            <p:cNvSpPr/>
            <p:nvPr/>
          </p:nvSpPr>
          <p:spPr>
            <a:xfrm>
              <a:off x="84084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3"/>
            <p:cNvSpPr/>
            <p:nvPr/>
          </p:nvSpPr>
          <p:spPr>
            <a:xfrm>
              <a:off x="72669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3"/>
            <p:cNvSpPr/>
            <p:nvPr/>
          </p:nvSpPr>
          <p:spPr>
            <a:xfrm>
              <a:off x="24369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3"/>
            <p:cNvSpPr/>
            <p:nvPr/>
          </p:nvSpPr>
          <p:spPr>
            <a:xfrm>
              <a:off x="75302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3"/>
            <p:cNvSpPr/>
            <p:nvPr/>
          </p:nvSpPr>
          <p:spPr>
            <a:xfrm>
              <a:off x="700361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3"/>
            <p:cNvSpPr/>
            <p:nvPr/>
          </p:nvSpPr>
          <p:spPr>
            <a:xfrm>
              <a:off x="25246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3"/>
            <p:cNvSpPr/>
            <p:nvPr/>
          </p:nvSpPr>
          <p:spPr>
            <a:xfrm>
              <a:off x="71790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3"/>
            <p:cNvSpPr/>
            <p:nvPr/>
          </p:nvSpPr>
          <p:spPr>
            <a:xfrm>
              <a:off x="38420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3"/>
            <p:cNvSpPr/>
            <p:nvPr/>
          </p:nvSpPr>
          <p:spPr>
            <a:xfrm>
              <a:off x="419320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3"/>
            <p:cNvSpPr/>
            <p:nvPr/>
          </p:nvSpPr>
          <p:spPr>
            <a:xfrm>
              <a:off x="20857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3"/>
            <p:cNvSpPr/>
            <p:nvPr/>
          </p:nvSpPr>
          <p:spPr>
            <a:xfrm>
              <a:off x="744257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3"/>
            <p:cNvSpPr/>
            <p:nvPr/>
          </p:nvSpPr>
          <p:spPr>
            <a:xfrm>
              <a:off x="2349154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3"/>
            <p:cNvSpPr/>
            <p:nvPr/>
          </p:nvSpPr>
          <p:spPr>
            <a:xfrm>
              <a:off x="875947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3"/>
            <p:cNvSpPr/>
            <p:nvPr/>
          </p:nvSpPr>
          <p:spPr>
            <a:xfrm>
              <a:off x="768187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9" y="1"/>
                  </a:moveTo>
                  <a:cubicBezTo>
                    <a:pt x="205" y="1"/>
                    <a:pt x="185" y="20"/>
                    <a:pt x="185" y="45"/>
                  </a:cubicBezTo>
                  <a:lnTo>
                    <a:pt x="185" y="278"/>
                  </a:lnTo>
                  <a:lnTo>
                    <a:pt x="44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4" y="366"/>
                  </a:cubicBezTo>
                  <a:lnTo>
                    <a:pt x="185" y="366"/>
                  </a:lnTo>
                  <a:lnTo>
                    <a:pt x="185" y="399"/>
                  </a:lnTo>
                  <a:cubicBezTo>
                    <a:pt x="185" y="423"/>
                    <a:pt x="205" y="443"/>
                    <a:pt x="229" y="443"/>
                  </a:cubicBezTo>
                  <a:cubicBezTo>
                    <a:pt x="255" y="443"/>
                    <a:pt x="275" y="423"/>
                    <a:pt x="275" y="399"/>
                  </a:cubicBezTo>
                  <a:lnTo>
                    <a:pt x="275" y="366"/>
                  </a:lnTo>
                  <a:lnTo>
                    <a:pt x="399" y="366"/>
                  </a:lnTo>
                  <a:cubicBezTo>
                    <a:pt x="424" y="366"/>
                    <a:pt x="443" y="348"/>
                    <a:pt x="443" y="322"/>
                  </a:cubicBezTo>
                  <a:cubicBezTo>
                    <a:pt x="443" y="299"/>
                    <a:pt x="424" y="278"/>
                    <a:pt x="399" y="278"/>
                  </a:cubicBezTo>
                  <a:lnTo>
                    <a:pt x="275" y="278"/>
                  </a:lnTo>
                  <a:lnTo>
                    <a:pt x="275" y="45"/>
                  </a:lnTo>
                  <a:cubicBezTo>
                    <a:pt x="275" y="20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3"/>
            <p:cNvSpPr/>
            <p:nvPr/>
          </p:nvSpPr>
          <p:spPr>
            <a:xfrm>
              <a:off x="69154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3"/>
            <p:cNvSpPr/>
            <p:nvPr/>
          </p:nvSpPr>
          <p:spPr>
            <a:xfrm>
              <a:off x="43690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3"/>
            <p:cNvSpPr/>
            <p:nvPr/>
          </p:nvSpPr>
          <p:spPr>
            <a:xfrm>
              <a:off x="2173519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3"/>
            <p:cNvSpPr/>
            <p:nvPr/>
          </p:nvSpPr>
          <p:spPr>
            <a:xfrm>
              <a:off x="28760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3"/>
            <p:cNvSpPr/>
            <p:nvPr/>
          </p:nvSpPr>
          <p:spPr>
            <a:xfrm>
              <a:off x="88476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3"/>
            <p:cNvSpPr/>
            <p:nvPr/>
          </p:nvSpPr>
          <p:spPr>
            <a:xfrm>
              <a:off x="41055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3"/>
            <p:cNvSpPr/>
            <p:nvPr/>
          </p:nvSpPr>
          <p:spPr>
            <a:xfrm>
              <a:off x="27883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3"/>
            <p:cNvSpPr/>
            <p:nvPr/>
          </p:nvSpPr>
          <p:spPr>
            <a:xfrm>
              <a:off x="26127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3"/>
            <p:cNvSpPr/>
            <p:nvPr/>
          </p:nvSpPr>
          <p:spPr>
            <a:xfrm>
              <a:off x="39298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3"/>
            <p:cNvSpPr/>
            <p:nvPr/>
          </p:nvSpPr>
          <p:spPr>
            <a:xfrm>
              <a:off x="7793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3"/>
            <p:cNvSpPr/>
            <p:nvPr/>
          </p:nvSpPr>
          <p:spPr>
            <a:xfrm>
              <a:off x="84961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3"/>
            <p:cNvSpPr/>
            <p:nvPr/>
          </p:nvSpPr>
          <p:spPr>
            <a:xfrm>
              <a:off x="4456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3"/>
            <p:cNvSpPr/>
            <p:nvPr/>
          </p:nvSpPr>
          <p:spPr>
            <a:xfrm>
              <a:off x="40176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3"/>
            <p:cNvSpPr/>
            <p:nvPr/>
          </p:nvSpPr>
          <p:spPr>
            <a:xfrm>
              <a:off x="2700300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3"/>
            <p:cNvSpPr/>
            <p:nvPr/>
          </p:nvSpPr>
          <p:spPr>
            <a:xfrm>
              <a:off x="7091059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3"/>
            <p:cNvSpPr/>
            <p:nvPr/>
          </p:nvSpPr>
          <p:spPr>
            <a:xfrm>
              <a:off x="4544720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1"/>
                  </a:moveTo>
                  <a:cubicBezTo>
                    <a:pt x="195" y="1"/>
                    <a:pt x="177" y="20"/>
                    <a:pt x="177" y="45"/>
                  </a:cubicBezTo>
                  <a:lnTo>
                    <a:pt x="177" y="278"/>
                  </a:lnTo>
                  <a:lnTo>
                    <a:pt x="44" y="278"/>
                  </a:lnTo>
                  <a:cubicBezTo>
                    <a:pt x="19" y="278"/>
                    <a:pt x="0" y="298"/>
                    <a:pt x="0" y="322"/>
                  </a:cubicBezTo>
                  <a:cubicBezTo>
                    <a:pt x="0" y="348"/>
                    <a:pt x="19" y="366"/>
                    <a:pt x="44" y="366"/>
                  </a:cubicBezTo>
                  <a:lnTo>
                    <a:pt x="177" y="366"/>
                  </a:lnTo>
                  <a:lnTo>
                    <a:pt x="177" y="399"/>
                  </a:lnTo>
                  <a:cubicBezTo>
                    <a:pt x="177" y="423"/>
                    <a:pt x="195" y="443"/>
                    <a:pt x="221" y="443"/>
                  </a:cubicBezTo>
                  <a:cubicBezTo>
                    <a:pt x="245" y="443"/>
                    <a:pt x="265" y="423"/>
                    <a:pt x="265" y="399"/>
                  </a:cubicBezTo>
                  <a:lnTo>
                    <a:pt x="265" y="366"/>
                  </a:lnTo>
                  <a:lnTo>
                    <a:pt x="397" y="366"/>
                  </a:lnTo>
                  <a:cubicBezTo>
                    <a:pt x="422" y="366"/>
                    <a:pt x="441" y="348"/>
                    <a:pt x="441" y="322"/>
                  </a:cubicBezTo>
                  <a:cubicBezTo>
                    <a:pt x="440" y="299"/>
                    <a:pt x="420" y="278"/>
                    <a:pt x="397" y="278"/>
                  </a:cubicBezTo>
                  <a:lnTo>
                    <a:pt x="265" y="278"/>
                  </a:lnTo>
                  <a:lnTo>
                    <a:pt x="265" y="45"/>
                  </a:lnTo>
                  <a:cubicBezTo>
                    <a:pt x="265" y="20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3"/>
            <p:cNvSpPr/>
            <p:nvPr/>
          </p:nvSpPr>
          <p:spPr>
            <a:xfrm>
              <a:off x="37542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3"/>
            <p:cNvSpPr/>
            <p:nvPr/>
          </p:nvSpPr>
          <p:spPr>
            <a:xfrm>
              <a:off x="85840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3"/>
            <p:cNvSpPr/>
            <p:nvPr/>
          </p:nvSpPr>
          <p:spPr>
            <a:xfrm>
              <a:off x="2261336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7" y="1"/>
                  </a:moveTo>
                  <a:cubicBezTo>
                    <a:pt x="342" y="1"/>
                    <a:pt x="322" y="19"/>
                    <a:pt x="322" y="45"/>
                  </a:cubicBezTo>
                  <a:lnTo>
                    <a:pt x="322" y="278"/>
                  </a:lnTo>
                  <a:lnTo>
                    <a:pt x="44" y="278"/>
                  </a:lnTo>
                  <a:cubicBezTo>
                    <a:pt x="20" y="278"/>
                    <a:pt x="0" y="296"/>
                    <a:pt x="0" y="322"/>
                  </a:cubicBezTo>
                  <a:cubicBezTo>
                    <a:pt x="0" y="346"/>
                    <a:pt x="20" y="366"/>
                    <a:pt x="44" y="366"/>
                  </a:cubicBezTo>
                  <a:lnTo>
                    <a:pt x="322" y="366"/>
                  </a:lnTo>
                  <a:lnTo>
                    <a:pt x="322" y="399"/>
                  </a:lnTo>
                  <a:cubicBezTo>
                    <a:pt x="322" y="423"/>
                    <a:pt x="342" y="443"/>
                    <a:pt x="367" y="443"/>
                  </a:cubicBezTo>
                  <a:cubicBezTo>
                    <a:pt x="392" y="443"/>
                    <a:pt x="411" y="423"/>
                    <a:pt x="411" y="399"/>
                  </a:cubicBezTo>
                  <a:lnTo>
                    <a:pt x="411" y="365"/>
                  </a:lnTo>
                  <a:cubicBezTo>
                    <a:pt x="429" y="359"/>
                    <a:pt x="441" y="343"/>
                    <a:pt x="441" y="323"/>
                  </a:cubicBezTo>
                  <a:cubicBezTo>
                    <a:pt x="441" y="304"/>
                    <a:pt x="429" y="287"/>
                    <a:pt x="411" y="281"/>
                  </a:cubicBezTo>
                  <a:lnTo>
                    <a:pt x="411" y="45"/>
                  </a:lnTo>
                  <a:cubicBezTo>
                    <a:pt x="411" y="19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3"/>
            <p:cNvSpPr/>
            <p:nvPr/>
          </p:nvSpPr>
          <p:spPr>
            <a:xfrm>
              <a:off x="7705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3"/>
            <p:cNvSpPr/>
            <p:nvPr/>
          </p:nvSpPr>
          <p:spPr>
            <a:xfrm>
              <a:off x="8671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3"/>
            <p:cNvSpPr/>
            <p:nvPr/>
          </p:nvSpPr>
          <p:spPr>
            <a:xfrm>
              <a:off x="73546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3"/>
            <p:cNvSpPr/>
            <p:nvPr/>
          </p:nvSpPr>
          <p:spPr>
            <a:xfrm>
              <a:off x="6037372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60" y="1"/>
                  </a:moveTo>
                  <a:cubicBezTo>
                    <a:pt x="334" y="1"/>
                    <a:pt x="314" y="20"/>
                    <a:pt x="314" y="45"/>
                  </a:cubicBezTo>
                  <a:lnTo>
                    <a:pt x="314" y="278"/>
                  </a:lnTo>
                  <a:lnTo>
                    <a:pt x="46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6" y="366"/>
                  </a:cubicBezTo>
                  <a:lnTo>
                    <a:pt x="314" y="366"/>
                  </a:lnTo>
                  <a:lnTo>
                    <a:pt x="314" y="399"/>
                  </a:lnTo>
                  <a:cubicBezTo>
                    <a:pt x="314" y="423"/>
                    <a:pt x="334" y="443"/>
                    <a:pt x="360" y="443"/>
                  </a:cubicBezTo>
                  <a:cubicBezTo>
                    <a:pt x="384" y="443"/>
                    <a:pt x="404" y="423"/>
                    <a:pt x="404" y="399"/>
                  </a:cubicBezTo>
                  <a:lnTo>
                    <a:pt x="404" y="366"/>
                  </a:lnTo>
                  <a:cubicBezTo>
                    <a:pt x="425" y="363"/>
                    <a:pt x="443" y="345"/>
                    <a:pt x="443" y="323"/>
                  </a:cubicBezTo>
                  <a:cubicBezTo>
                    <a:pt x="441" y="301"/>
                    <a:pt x="425" y="284"/>
                    <a:pt x="404" y="279"/>
                  </a:cubicBezTo>
                  <a:lnTo>
                    <a:pt x="404" y="45"/>
                  </a:lnTo>
                  <a:cubicBezTo>
                    <a:pt x="404" y="20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3"/>
            <p:cNvSpPr/>
            <p:nvPr/>
          </p:nvSpPr>
          <p:spPr>
            <a:xfrm>
              <a:off x="66520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3"/>
            <p:cNvSpPr/>
            <p:nvPr/>
          </p:nvSpPr>
          <p:spPr>
            <a:xfrm>
              <a:off x="164648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3"/>
            <p:cNvSpPr/>
            <p:nvPr/>
          </p:nvSpPr>
          <p:spPr>
            <a:xfrm>
              <a:off x="76179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3"/>
            <p:cNvSpPr/>
            <p:nvPr/>
          </p:nvSpPr>
          <p:spPr>
            <a:xfrm>
              <a:off x="673978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3"/>
            <p:cNvSpPr/>
            <p:nvPr/>
          </p:nvSpPr>
          <p:spPr>
            <a:xfrm>
              <a:off x="89353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3"/>
            <p:cNvSpPr/>
            <p:nvPr/>
          </p:nvSpPr>
          <p:spPr>
            <a:xfrm>
              <a:off x="6806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3"/>
            <p:cNvSpPr/>
            <p:nvPr/>
          </p:nvSpPr>
          <p:spPr>
            <a:xfrm>
              <a:off x="36665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3"/>
            <p:cNvSpPr/>
            <p:nvPr/>
          </p:nvSpPr>
          <p:spPr>
            <a:xfrm>
              <a:off x="65644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3"/>
            <p:cNvSpPr/>
            <p:nvPr/>
          </p:nvSpPr>
          <p:spPr>
            <a:xfrm>
              <a:off x="15587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3"/>
            <p:cNvSpPr/>
            <p:nvPr/>
          </p:nvSpPr>
          <p:spPr>
            <a:xfrm>
              <a:off x="814512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3"/>
            <p:cNvSpPr/>
            <p:nvPr/>
          </p:nvSpPr>
          <p:spPr>
            <a:xfrm>
              <a:off x="173443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3"/>
            <p:cNvSpPr/>
            <p:nvPr/>
          </p:nvSpPr>
          <p:spPr>
            <a:xfrm>
              <a:off x="1997883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3"/>
            <p:cNvSpPr/>
            <p:nvPr/>
          </p:nvSpPr>
          <p:spPr>
            <a:xfrm>
              <a:off x="12075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3"/>
            <p:cNvSpPr/>
            <p:nvPr/>
          </p:nvSpPr>
          <p:spPr>
            <a:xfrm>
              <a:off x="11198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3"/>
            <p:cNvSpPr/>
            <p:nvPr/>
          </p:nvSpPr>
          <p:spPr>
            <a:xfrm>
              <a:off x="660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3"/>
            <p:cNvSpPr/>
            <p:nvPr/>
          </p:nvSpPr>
          <p:spPr>
            <a:xfrm>
              <a:off x="129546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3"/>
            <p:cNvSpPr/>
            <p:nvPr/>
          </p:nvSpPr>
          <p:spPr>
            <a:xfrm>
              <a:off x="80571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3"/>
            <p:cNvSpPr/>
            <p:nvPr/>
          </p:nvSpPr>
          <p:spPr>
            <a:xfrm>
              <a:off x="18223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3"/>
            <p:cNvSpPr/>
            <p:nvPr/>
          </p:nvSpPr>
          <p:spPr>
            <a:xfrm>
              <a:off x="19101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3"/>
            <p:cNvSpPr/>
            <p:nvPr/>
          </p:nvSpPr>
          <p:spPr>
            <a:xfrm>
              <a:off x="6827731" y="4501553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0"/>
                    <a:pt x="32" y="45"/>
                  </a:cubicBezTo>
                  <a:lnTo>
                    <a:pt x="32" y="281"/>
                  </a:lnTo>
                  <a:cubicBezTo>
                    <a:pt x="13" y="287"/>
                    <a:pt x="1" y="302"/>
                    <a:pt x="1" y="322"/>
                  </a:cubicBezTo>
                  <a:cubicBezTo>
                    <a:pt x="1" y="342"/>
                    <a:pt x="13" y="358"/>
                    <a:pt x="32" y="363"/>
                  </a:cubicBezTo>
                  <a:lnTo>
                    <a:pt x="32" y="397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7"/>
                  </a:cubicBezTo>
                  <a:lnTo>
                    <a:pt x="120" y="365"/>
                  </a:lnTo>
                  <a:lnTo>
                    <a:pt x="398" y="365"/>
                  </a:lnTo>
                  <a:cubicBezTo>
                    <a:pt x="423" y="365"/>
                    <a:pt x="442" y="345"/>
                    <a:pt x="442" y="321"/>
                  </a:cubicBezTo>
                  <a:cubicBezTo>
                    <a:pt x="442" y="299"/>
                    <a:pt x="423" y="278"/>
                    <a:pt x="398" y="278"/>
                  </a:cubicBezTo>
                  <a:lnTo>
                    <a:pt x="120" y="278"/>
                  </a:lnTo>
                  <a:lnTo>
                    <a:pt x="120" y="45"/>
                  </a:lnTo>
                  <a:cubicBezTo>
                    <a:pt x="120" y="20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3"/>
            <p:cNvSpPr/>
            <p:nvPr/>
          </p:nvSpPr>
          <p:spPr>
            <a:xfrm>
              <a:off x="34028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3"/>
            <p:cNvSpPr/>
            <p:nvPr/>
          </p:nvSpPr>
          <p:spPr>
            <a:xfrm>
              <a:off x="55982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3"/>
            <p:cNvSpPr/>
            <p:nvPr/>
          </p:nvSpPr>
          <p:spPr>
            <a:xfrm>
              <a:off x="2416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3"/>
            <p:cNvSpPr/>
            <p:nvPr/>
          </p:nvSpPr>
          <p:spPr>
            <a:xfrm>
              <a:off x="13831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3"/>
            <p:cNvSpPr/>
            <p:nvPr/>
          </p:nvSpPr>
          <p:spPr>
            <a:xfrm>
              <a:off x="6125190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3"/>
            <p:cNvSpPr/>
            <p:nvPr/>
          </p:nvSpPr>
          <p:spPr>
            <a:xfrm>
              <a:off x="568622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3"/>
            <p:cNvSpPr/>
            <p:nvPr/>
          </p:nvSpPr>
          <p:spPr>
            <a:xfrm>
              <a:off x="55105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3"/>
            <p:cNvSpPr/>
            <p:nvPr/>
          </p:nvSpPr>
          <p:spPr>
            <a:xfrm>
              <a:off x="4172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3"/>
            <p:cNvSpPr/>
            <p:nvPr/>
          </p:nvSpPr>
          <p:spPr>
            <a:xfrm>
              <a:off x="54228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3"/>
            <p:cNvSpPr/>
            <p:nvPr/>
          </p:nvSpPr>
          <p:spPr>
            <a:xfrm>
              <a:off x="14711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3"/>
            <p:cNvSpPr/>
            <p:nvPr/>
          </p:nvSpPr>
          <p:spPr>
            <a:xfrm>
              <a:off x="3490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3"/>
            <p:cNvSpPr/>
            <p:nvPr/>
          </p:nvSpPr>
          <p:spPr>
            <a:xfrm>
              <a:off x="82328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3"/>
            <p:cNvSpPr/>
            <p:nvPr/>
          </p:nvSpPr>
          <p:spPr>
            <a:xfrm>
              <a:off x="63887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3"/>
            <p:cNvSpPr/>
            <p:nvPr/>
          </p:nvSpPr>
          <p:spPr>
            <a:xfrm>
              <a:off x="53349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3"/>
            <p:cNvSpPr/>
            <p:nvPr/>
          </p:nvSpPr>
          <p:spPr>
            <a:xfrm>
              <a:off x="64764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3"/>
            <p:cNvSpPr/>
            <p:nvPr/>
          </p:nvSpPr>
          <p:spPr>
            <a:xfrm>
              <a:off x="3578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3"/>
            <p:cNvSpPr/>
            <p:nvPr/>
          </p:nvSpPr>
          <p:spPr>
            <a:xfrm>
              <a:off x="62131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3"/>
            <p:cNvSpPr/>
            <p:nvPr/>
          </p:nvSpPr>
          <p:spPr>
            <a:xfrm>
              <a:off x="90232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3"/>
            <p:cNvSpPr/>
            <p:nvPr/>
          </p:nvSpPr>
          <p:spPr>
            <a:xfrm>
              <a:off x="630107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3"/>
            <p:cNvSpPr/>
            <p:nvPr/>
          </p:nvSpPr>
          <p:spPr>
            <a:xfrm>
              <a:off x="52472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3"/>
            <p:cNvSpPr/>
            <p:nvPr/>
          </p:nvSpPr>
          <p:spPr>
            <a:xfrm>
              <a:off x="153837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3"/>
            <p:cNvSpPr/>
            <p:nvPr/>
          </p:nvSpPr>
          <p:spPr>
            <a:xfrm>
              <a:off x="48080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3"/>
            <p:cNvSpPr/>
            <p:nvPr/>
          </p:nvSpPr>
          <p:spPr>
            <a:xfrm>
              <a:off x="31395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3"/>
            <p:cNvSpPr/>
            <p:nvPr/>
          </p:nvSpPr>
          <p:spPr>
            <a:xfrm>
              <a:off x="5049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3"/>
            <p:cNvSpPr/>
            <p:nvPr/>
          </p:nvSpPr>
          <p:spPr>
            <a:xfrm>
              <a:off x="48957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3"/>
            <p:cNvSpPr/>
            <p:nvPr/>
          </p:nvSpPr>
          <p:spPr>
            <a:xfrm>
              <a:off x="57739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3"/>
            <p:cNvSpPr/>
            <p:nvPr/>
          </p:nvSpPr>
          <p:spPr>
            <a:xfrm>
              <a:off x="32934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3"/>
            <p:cNvSpPr/>
            <p:nvPr/>
          </p:nvSpPr>
          <p:spPr>
            <a:xfrm>
              <a:off x="586186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3"/>
            <p:cNvSpPr/>
            <p:nvPr/>
          </p:nvSpPr>
          <p:spPr>
            <a:xfrm>
              <a:off x="472010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3"/>
            <p:cNvSpPr/>
            <p:nvPr/>
          </p:nvSpPr>
          <p:spPr>
            <a:xfrm>
              <a:off x="8320507" y="450155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4" y="1"/>
                  </a:moveTo>
                  <a:cubicBezTo>
                    <a:pt x="189" y="1"/>
                    <a:pt x="170" y="20"/>
                    <a:pt x="170" y="45"/>
                  </a:cubicBezTo>
                  <a:lnTo>
                    <a:pt x="170" y="278"/>
                  </a:lnTo>
                  <a:lnTo>
                    <a:pt x="45" y="278"/>
                  </a:lnTo>
                  <a:cubicBezTo>
                    <a:pt x="21" y="278"/>
                    <a:pt x="1" y="298"/>
                    <a:pt x="1" y="322"/>
                  </a:cubicBezTo>
                  <a:cubicBezTo>
                    <a:pt x="1" y="348"/>
                    <a:pt x="21" y="366"/>
                    <a:pt x="45" y="366"/>
                  </a:cubicBezTo>
                  <a:lnTo>
                    <a:pt x="170" y="366"/>
                  </a:lnTo>
                  <a:lnTo>
                    <a:pt x="170" y="399"/>
                  </a:lnTo>
                  <a:cubicBezTo>
                    <a:pt x="170" y="423"/>
                    <a:pt x="189" y="443"/>
                    <a:pt x="214" y="443"/>
                  </a:cubicBezTo>
                  <a:cubicBezTo>
                    <a:pt x="238" y="443"/>
                    <a:pt x="258" y="423"/>
                    <a:pt x="258" y="399"/>
                  </a:cubicBezTo>
                  <a:lnTo>
                    <a:pt x="258" y="366"/>
                  </a:lnTo>
                  <a:lnTo>
                    <a:pt x="399" y="366"/>
                  </a:lnTo>
                  <a:cubicBezTo>
                    <a:pt x="423" y="366"/>
                    <a:pt x="443" y="348"/>
                    <a:pt x="443" y="322"/>
                  </a:cubicBezTo>
                  <a:cubicBezTo>
                    <a:pt x="442" y="299"/>
                    <a:pt x="422" y="278"/>
                    <a:pt x="399" y="278"/>
                  </a:cubicBezTo>
                  <a:lnTo>
                    <a:pt x="258" y="278"/>
                  </a:lnTo>
                  <a:lnTo>
                    <a:pt x="258" y="45"/>
                  </a:lnTo>
                  <a:cubicBezTo>
                    <a:pt x="258" y="20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3"/>
            <p:cNvSpPr/>
            <p:nvPr/>
          </p:nvSpPr>
          <p:spPr>
            <a:xfrm>
              <a:off x="46324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3"/>
            <p:cNvSpPr/>
            <p:nvPr/>
          </p:nvSpPr>
          <p:spPr>
            <a:xfrm>
              <a:off x="10320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3"/>
            <p:cNvSpPr/>
            <p:nvPr/>
          </p:nvSpPr>
          <p:spPr>
            <a:xfrm>
              <a:off x="788166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3"/>
            <p:cNvSpPr/>
            <p:nvPr/>
          </p:nvSpPr>
          <p:spPr>
            <a:xfrm>
              <a:off x="59292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3"/>
            <p:cNvSpPr/>
            <p:nvPr/>
          </p:nvSpPr>
          <p:spPr>
            <a:xfrm>
              <a:off x="331514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3"/>
            <p:cNvSpPr/>
            <p:nvPr/>
          </p:nvSpPr>
          <p:spPr>
            <a:xfrm>
              <a:off x="32273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3"/>
            <p:cNvSpPr/>
            <p:nvPr/>
          </p:nvSpPr>
          <p:spPr>
            <a:xfrm>
              <a:off x="59495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3"/>
            <p:cNvSpPr/>
            <p:nvPr/>
          </p:nvSpPr>
          <p:spPr>
            <a:xfrm>
              <a:off x="507137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3"/>
            <p:cNvSpPr/>
            <p:nvPr/>
          </p:nvSpPr>
          <p:spPr>
            <a:xfrm>
              <a:off x="29638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3"/>
            <p:cNvSpPr/>
            <p:nvPr/>
          </p:nvSpPr>
          <p:spPr>
            <a:xfrm>
              <a:off x="49836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3"/>
            <p:cNvSpPr/>
            <p:nvPr/>
          </p:nvSpPr>
          <p:spPr>
            <a:xfrm>
              <a:off x="8563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3"/>
            <p:cNvSpPr/>
            <p:nvPr/>
          </p:nvSpPr>
          <p:spPr>
            <a:xfrm>
              <a:off x="79694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3"/>
            <p:cNvSpPr/>
            <p:nvPr/>
          </p:nvSpPr>
          <p:spPr>
            <a:xfrm>
              <a:off x="9441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3"/>
            <p:cNvSpPr/>
            <p:nvPr/>
          </p:nvSpPr>
          <p:spPr>
            <a:xfrm>
              <a:off x="51591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3"/>
            <p:cNvSpPr/>
            <p:nvPr/>
          </p:nvSpPr>
          <p:spPr>
            <a:xfrm>
              <a:off x="3051571" y="4501553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0"/>
                    <a:pt x="39" y="45"/>
                  </a:cubicBezTo>
                  <a:lnTo>
                    <a:pt x="39" y="279"/>
                  </a:lnTo>
                  <a:cubicBezTo>
                    <a:pt x="17" y="284"/>
                    <a:pt x="0" y="301"/>
                    <a:pt x="0" y="322"/>
                  </a:cubicBezTo>
                  <a:cubicBezTo>
                    <a:pt x="0" y="345"/>
                    <a:pt x="16" y="362"/>
                    <a:pt x="39" y="365"/>
                  </a:cubicBezTo>
                  <a:lnTo>
                    <a:pt x="39" y="397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7"/>
                  </a:cubicBezTo>
                  <a:lnTo>
                    <a:pt x="128" y="365"/>
                  </a:lnTo>
                  <a:lnTo>
                    <a:pt x="399" y="365"/>
                  </a:lnTo>
                  <a:cubicBezTo>
                    <a:pt x="423" y="365"/>
                    <a:pt x="443" y="345"/>
                    <a:pt x="443" y="321"/>
                  </a:cubicBezTo>
                  <a:cubicBezTo>
                    <a:pt x="443" y="299"/>
                    <a:pt x="422" y="278"/>
                    <a:pt x="399" y="278"/>
                  </a:cubicBezTo>
                  <a:lnTo>
                    <a:pt x="128" y="278"/>
                  </a:lnTo>
                  <a:lnTo>
                    <a:pt x="128" y="45"/>
                  </a:lnTo>
                  <a:cubicBezTo>
                    <a:pt x="128" y="20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3"/>
            <p:cNvSpPr/>
            <p:nvPr/>
          </p:nvSpPr>
          <p:spPr>
            <a:xfrm>
              <a:off x="9110991" y="4531621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2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3"/>
            <p:cNvSpPr/>
            <p:nvPr/>
          </p:nvSpPr>
          <p:spPr>
            <a:xfrm>
              <a:off x="791231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4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3"/>
            <p:cNvSpPr/>
            <p:nvPr/>
          </p:nvSpPr>
          <p:spPr>
            <a:xfrm>
              <a:off x="791356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3"/>
            <p:cNvSpPr/>
            <p:nvPr/>
          </p:nvSpPr>
          <p:spPr>
            <a:xfrm>
              <a:off x="791356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3"/>
            <p:cNvSpPr/>
            <p:nvPr/>
          </p:nvSpPr>
          <p:spPr>
            <a:xfrm>
              <a:off x="791356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3"/>
            <p:cNvSpPr/>
            <p:nvPr/>
          </p:nvSpPr>
          <p:spPr>
            <a:xfrm>
              <a:off x="791231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3"/>
            <p:cNvSpPr/>
            <p:nvPr/>
          </p:nvSpPr>
          <p:spPr>
            <a:xfrm>
              <a:off x="791231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3"/>
            <p:cNvSpPr/>
            <p:nvPr/>
          </p:nvSpPr>
          <p:spPr>
            <a:xfrm>
              <a:off x="791356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3"/>
            <p:cNvSpPr/>
            <p:nvPr/>
          </p:nvSpPr>
          <p:spPr>
            <a:xfrm>
              <a:off x="791231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3"/>
            <p:cNvSpPr/>
            <p:nvPr/>
          </p:nvSpPr>
          <p:spPr>
            <a:xfrm>
              <a:off x="791356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3"/>
            <p:cNvSpPr/>
            <p:nvPr/>
          </p:nvSpPr>
          <p:spPr>
            <a:xfrm>
              <a:off x="791231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3"/>
            <p:cNvSpPr/>
            <p:nvPr/>
          </p:nvSpPr>
          <p:spPr>
            <a:xfrm>
              <a:off x="791231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3"/>
            <p:cNvSpPr/>
            <p:nvPr/>
          </p:nvSpPr>
          <p:spPr>
            <a:xfrm>
              <a:off x="791356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3"/>
            <p:cNvSpPr/>
            <p:nvPr/>
          </p:nvSpPr>
          <p:spPr>
            <a:xfrm>
              <a:off x="791356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3"/>
            <p:cNvSpPr/>
            <p:nvPr/>
          </p:nvSpPr>
          <p:spPr>
            <a:xfrm>
              <a:off x="791356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3"/>
            <p:cNvSpPr/>
            <p:nvPr/>
          </p:nvSpPr>
          <p:spPr>
            <a:xfrm>
              <a:off x="791356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3"/>
            <p:cNvSpPr/>
            <p:nvPr/>
          </p:nvSpPr>
          <p:spPr>
            <a:xfrm>
              <a:off x="791356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3"/>
            <p:cNvSpPr/>
            <p:nvPr/>
          </p:nvSpPr>
          <p:spPr>
            <a:xfrm>
              <a:off x="791356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3"/>
            <p:cNvSpPr/>
            <p:nvPr/>
          </p:nvSpPr>
          <p:spPr>
            <a:xfrm>
              <a:off x="791356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3"/>
            <p:cNvSpPr/>
            <p:nvPr/>
          </p:nvSpPr>
          <p:spPr>
            <a:xfrm>
              <a:off x="791356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3"/>
            <p:cNvSpPr/>
            <p:nvPr/>
          </p:nvSpPr>
          <p:spPr>
            <a:xfrm>
              <a:off x="791356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3"/>
            <p:cNvSpPr/>
            <p:nvPr/>
          </p:nvSpPr>
          <p:spPr>
            <a:xfrm>
              <a:off x="791231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3"/>
            <p:cNvSpPr/>
            <p:nvPr/>
          </p:nvSpPr>
          <p:spPr>
            <a:xfrm>
              <a:off x="791231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3"/>
            <p:cNvSpPr/>
            <p:nvPr/>
          </p:nvSpPr>
          <p:spPr>
            <a:xfrm>
              <a:off x="791356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3"/>
            <p:cNvSpPr/>
            <p:nvPr/>
          </p:nvSpPr>
          <p:spPr>
            <a:xfrm>
              <a:off x="791356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3"/>
            <p:cNvSpPr/>
            <p:nvPr/>
          </p:nvSpPr>
          <p:spPr>
            <a:xfrm>
              <a:off x="791356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3"/>
            <p:cNvSpPr/>
            <p:nvPr/>
          </p:nvSpPr>
          <p:spPr>
            <a:xfrm>
              <a:off x="791356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3"/>
            <p:cNvSpPr/>
            <p:nvPr/>
          </p:nvSpPr>
          <p:spPr>
            <a:xfrm>
              <a:off x="791231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3"/>
            <p:cNvSpPr/>
            <p:nvPr/>
          </p:nvSpPr>
          <p:spPr>
            <a:xfrm>
              <a:off x="791231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3"/>
            <p:cNvSpPr/>
            <p:nvPr/>
          </p:nvSpPr>
          <p:spPr>
            <a:xfrm>
              <a:off x="791231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3"/>
            <p:cNvSpPr/>
            <p:nvPr/>
          </p:nvSpPr>
          <p:spPr>
            <a:xfrm>
              <a:off x="791356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3"/>
            <p:cNvSpPr/>
            <p:nvPr/>
          </p:nvSpPr>
          <p:spPr>
            <a:xfrm>
              <a:off x="791356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3"/>
            <p:cNvSpPr/>
            <p:nvPr/>
          </p:nvSpPr>
          <p:spPr>
            <a:xfrm>
              <a:off x="791356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3"/>
            <p:cNvSpPr/>
            <p:nvPr/>
          </p:nvSpPr>
          <p:spPr>
            <a:xfrm>
              <a:off x="791356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3"/>
            <p:cNvSpPr/>
            <p:nvPr/>
          </p:nvSpPr>
          <p:spPr>
            <a:xfrm>
              <a:off x="791231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3"/>
            <p:cNvSpPr/>
            <p:nvPr/>
          </p:nvSpPr>
          <p:spPr>
            <a:xfrm>
              <a:off x="791356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3"/>
            <p:cNvSpPr/>
            <p:nvPr/>
          </p:nvSpPr>
          <p:spPr>
            <a:xfrm>
              <a:off x="791356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3"/>
            <p:cNvSpPr/>
            <p:nvPr/>
          </p:nvSpPr>
          <p:spPr>
            <a:xfrm>
              <a:off x="791356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3"/>
            <p:cNvSpPr/>
            <p:nvPr/>
          </p:nvSpPr>
          <p:spPr>
            <a:xfrm>
              <a:off x="791231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3"/>
            <p:cNvSpPr/>
            <p:nvPr/>
          </p:nvSpPr>
          <p:spPr>
            <a:xfrm>
              <a:off x="791356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3"/>
            <p:cNvSpPr/>
            <p:nvPr/>
          </p:nvSpPr>
          <p:spPr>
            <a:xfrm>
              <a:off x="791356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3"/>
            <p:cNvSpPr/>
            <p:nvPr/>
          </p:nvSpPr>
          <p:spPr>
            <a:xfrm>
              <a:off x="791356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3"/>
            <p:cNvSpPr/>
            <p:nvPr/>
          </p:nvSpPr>
          <p:spPr>
            <a:xfrm>
              <a:off x="791356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3"/>
            <p:cNvSpPr/>
            <p:nvPr/>
          </p:nvSpPr>
          <p:spPr>
            <a:xfrm>
              <a:off x="791231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3"/>
            <p:cNvSpPr/>
            <p:nvPr/>
          </p:nvSpPr>
          <p:spPr>
            <a:xfrm>
              <a:off x="791356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3"/>
            <p:cNvSpPr/>
            <p:nvPr/>
          </p:nvSpPr>
          <p:spPr>
            <a:xfrm>
              <a:off x="791356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3"/>
            <p:cNvSpPr/>
            <p:nvPr/>
          </p:nvSpPr>
          <p:spPr>
            <a:xfrm>
              <a:off x="791356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3"/>
            <p:cNvSpPr/>
            <p:nvPr/>
          </p:nvSpPr>
          <p:spPr>
            <a:xfrm>
              <a:off x="791231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2"/>
                    <a:pt x="22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3"/>
            <p:cNvSpPr/>
            <p:nvPr/>
          </p:nvSpPr>
          <p:spPr>
            <a:xfrm>
              <a:off x="791356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3"/>
            <p:cNvSpPr/>
            <p:nvPr/>
          </p:nvSpPr>
          <p:spPr>
            <a:xfrm>
              <a:off x="791356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3"/>
            <p:cNvSpPr/>
            <p:nvPr/>
          </p:nvSpPr>
          <p:spPr>
            <a:xfrm>
              <a:off x="791356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3"/>
            <p:cNvSpPr/>
            <p:nvPr/>
          </p:nvSpPr>
          <p:spPr>
            <a:xfrm>
              <a:off x="791231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3"/>
            <p:cNvSpPr/>
            <p:nvPr/>
          </p:nvSpPr>
          <p:spPr>
            <a:xfrm>
              <a:off x="791356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3"/>
            <p:cNvSpPr/>
            <p:nvPr/>
          </p:nvSpPr>
          <p:spPr>
            <a:xfrm>
              <a:off x="791356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3"/>
            <p:cNvSpPr/>
            <p:nvPr/>
          </p:nvSpPr>
          <p:spPr>
            <a:xfrm>
              <a:off x="791356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3"/>
            <p:cNvSpPr/>
            <p:nvPr/>
          </p:nvSpPr>
          <p:spPr>
            <a:xfrm>
              <a:off x="791356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3"/>
            <p:cNvSpPr/>
            <p:nvPr/>
          </p:nvSpPr>
          <p:spPr>
            <a:xfrm>
              <a:off x="791356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3"/>
            <p:cNvSpPr/>
            <p:nvPr/>
          </p:nvSpPr>
          <p:spPr>
            <a:xfrm>
              <a:off x="791231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3"/>
            <p:cNvSpPr/>
            <p:nvPr/>
          </p:nvSpPr>
          <p:spPr>
            <a:xfrm>
              <a:off x="791231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3"/>
            <p:cNvSpPr/>
            <p:nvPr/>
          </p:nvSpPr>
          <p:spPr>
            <a:xfrm>
              <a:off x="791231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3"/>
            <p:cNvSpPr/>
            <p:nvPr/>
          </p:nvSpPr>
          <p:spPr>
            <a:xfrm>
              <a:off x="791356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3"/>
            <p:cNvSpPr/>
            <p:nvPr/>
          </p:nvSpPr>
          <p:spPr>
            <a:xfrm>
              <a:off x="791231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3"/>
            <p:cNvSpPr/>
            <p:nvPr/>
          </p:nvSpPr>
          <p:spPr>
            <a:xfrm>
              <a:off x="791231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4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3"/>
            <p:cNvSpPr/>
            <p:nvPr/>
          </p:nvSpPr>
          <p:spPr>
            <a:xfrm>
              <a:off x="791356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3"/>
            <p:cNvSpPr/>
            <p:nvPr/>
          </p:nvSpPr>
          <p:spPr>
            <a:xfrm>
              <a:off x="791231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2" y="247"/>
                    <a:pt x="22" y="267"/>
                    <a:pt x="44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3"/>
            <p:cNvSpPr/>
            <p:nvPr/>
          </p:nvSpPr>
          <p:spPr>
            <a:xfrm>
              <a:off x="1546338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3"/>
            <p:cNvSpPr/>
            <p:nvPr/>
          </p:nvSpPr>
          <p:spPr>
            <a:xfrm>
              <a:off x="1546338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3"/>
            <p:cNvSpPr/>
            <p:nvPr/>
          </p:nvSpPr>
          <p:spPr>
            <a:xfrm>
              <a:off x="1546338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3"/>
            <p:cNvSpPr/>
            <p:nvPr/>
          </p:nvSpPr>
          <p:spPr>
            <a:xfrm>
              <a:off x="1546338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3"/>
            <p:cNvSpPr/>
            <p:nvPr/>
          </p:nvSpPr>
          <p:spPr>
            <a:xfrm>
              <a:off x="1546338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3"/>
            <p:cNvSpPr/>
            <p:nvPr/>
          </p:nvSpPr>
          <p:spPr>
            <a:xfrm>
              <a:off x="1546338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3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3"/>
            <p:cNvSpPr/>
            <p:nvPr/>
          </p:nvSpPr>
          <p:spPr>
            <a:xfrm>
              <a:off x="1546338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3"/>
            <p:cNvSpPr/>
            <p:nvPr/>
          </p:nvSpPr>
          <p:spPr>
            <a:xfrm>
              <a:off x="1546338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3"/>
            <p:cNvSpPr/>
            <p:nvPr/>
          </p:nvSpPr>
          <p:spPr>
            <a:xfrm>
              <a:off x="1546338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3"/>
            <p:cNvSpPr/>
            <p:nvPr/>
          </p:nvSpPr>
          <p:spPr>
            <a:xfrm>
              <a:off x="1546338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3"/>
            <p:cNvSpPr/>
            <p:nvPr/>
          </p:nvSpPr>
          <p:spPr>
            <a:xfrm>
              <a:off x="1546338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3"/>
            <p:cNvSpPr/>
            <p:nvPr/>
          </p:nvSpPr>
          <p:spPr>
            <a:xfrm>
              <a:off x="1546338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3"/>
            <p:cNvSpPr/>
            <p:nvPr/>
          </p:nvSpPr>
          <p:spPr>
            <a:xfrm>
              <a:off x="1546338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3"/>
            <p:cNvSpPr/>
            <p:nvPr/>
          </p:nvSpPr>
          <p:spPr>
            <a:xfrm>
              <a:off x="1546338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3"/>
            <p:cNvSpPr/>
            <p:nvPr/>
          </p:nvSpPr>
          <p:spPr>
            <a:xfrm>
              <a:off x="1546338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3"/>
            <p:cNvSpPr/>
            <p:nvPr/>
          </p:nvSpPr>
          <p:spPr>
            <a:xfrm>
              <a:off x="1546338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3"/>
            <p:cNvSpPr/>
            <p:nvPr/>
          </p:nvSpPr>
          <p:spPr>
            <a:xfrm>
              <a:off x="1546338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3"/>
            <p:cNvSpPr/>
            <p:nvPr/>
          </p:nvSpPr>
          <p:spPr>
            <a:xfrm>
              <a:off x="1546338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3"/>
            <p:cNvSpPr/>
            <p:nvPr/>
          </p:nvSpPr>
          <p:spPr>
            <a:xfrm>
              <a:off x="1546338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3"/>
            <p:cNvSpPr/>
            <p:nvPr/>
          </p:nvSpPr>
          <p:spPr>
            <a:xfrm>
              <a:off x="1546338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3"/>
            <p:cNvSpPr/>
            <p:nvPr/>
          </p:nvSpPr>
          <p:spPr>
            <a:xfrm>
              <a:off x="1546338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3"/>
            <p:cNvSpPr/>
            <p:nvPr/>
          </p:nvSpPr>
          <p:spPr>
            <a:xfrm>
              <a:off x="1546338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3"/>
            <p:cNvSpPr/>
            <p:nvPr/>
          </p:nvSpPr>
          <p:spPr>
            <a:xfrm>
              <a:off x="1546338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3"/>
            <p:cNvSpPr/>
            <p:nvPr/>
          </p:nvSpPr>
          <p:spPr>
            <a:xfrm>
              <a:off x="1546338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3"/>
            <p:cNvSpPr/>
            <p:nvPr/>
          </p:nvSpPr>
          <p:spPr>
            <a:xfrm>
              <a:off x="1546338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3"/>
            <p:cNvSpPr/>
            <p:nvPr/>
          </p:nvSpPr>
          <p:spPr>
            <a:xfrm>
              <a:off x="1546338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3"/>
            <p:cNvSpPr/>
            <p:nvPr/>
          </p:nvSpPr>
          <p:spPr>
            <a:xfrm>
              <a:off x="1546338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3"/>
            <p:cNvSpPr/>
            <p:nvPr/>
          </p:nvSpPr>
          <p:spPr>
            <a:xfrm>
              <a:off x="1546338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3"/>
            <p:cNvSpPr/>
            <p:nvPr/>
          </p:nvSpPr>
          <p:spPr>
            <a:xfrm>
              <a:off x="1546338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3"/>
            <p:cNvSpPr/>
            <p:nvPr/>
          </p:nvSpPr>
          <p:spPr>
            <a:xfrm>
              <a:off x="1546338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3"/>
            <p:cNvSpPr/>
            <p:nvPr/>
          </p:nvSpPr>
          <p:spPr>
            <a:xfrm>
              <a:off x="1546338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3"/>
            <p:cNvSpPr/>
            <p:nvPr/>
          </p:nvSpPr>
          <p:spPr>
            <a:xfrm>
              <a:off x="1546338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3"/>
            <p:cNvSpPr/>
            <p:nvPr/>
          </p:nvSpPr>
          <p:spPr>
            <a:xfrm>
              <a:off x="1546338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3"/>
            <p:cNvSpPr/>
            <p:nvPr/>
          </p:nvSpPr>
          <p:spPr>
            <a:xfrm>
              <a:off x="1546338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3"/>
            <p:cNvSpPr/>
            <p:nvPr/>
          </p:nvSpPr>
          <p:spPr>
            <a:xfrm>
              <a:off x="1546338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3"/>
            <p:cNvSpPr/>
            <p:nvPr/>
          </p:nvSpPr>
          <p:spPr>
            <a:xfrm>
              <a:off x="1546338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3"/>
            <p:cNvSpPr/>
            <p:nvPr/>
          </p:nvSpPr>
          <p:spPr>
            <a:xfrm>
              <a:off x="1546338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3"/>
            <p:cNvSpPr/>
            <p:nvPr/>
          </p:nvSpPr>
          <p:spPr>
            <a:xfrm>
              <a:off x="1546338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3"/>
            <p:cNvSpPr/>
            <p:nvPr/>
          </p:nvSpPr>
          <p:spPr>
            <a:xfrm>
              <a:off x="1546338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3"/>
            <p:cNvSpPr/>
            <p:nvPr/>
          </p:nvSpPr>
          <p:spPr>
            <a:xfrm>
              <a:off x="1546338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3"/>
            <p:cNvSpPr/>
            <p:nvPr/>
          </p:nvSpPr>
          <p:spPr>
            <a:xfrm>
              <a:off x="1546338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3"/>
            <p:cNvSpPr/>
            <p:nvPr/>
          </p:nvSpPr>
          <p:spPr>
            <a:xfrm>
              <a:off x="1546338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3"/>
            <p:cNvSpPr/>
            <p:nvPr/>
          </p:nvSpPr>
          <p:spPr>
            <a:xfrm>
              <a:off x="1546338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3"/>
            <p:cNvSpPr/>
            <p:nvPr/>
          </p:nvSpPr>
          <p:spPr>
            <a:xfrm>
              <a:off x="1546338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3"/>
            <p:cNvSpPr/>
            <p:nvPr/>
          </p:nvSpPr>
          <p:spPr>
            <a:xfrm>
              <a:off x="1546338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3"/>
            <p:cNvSpPr/>
            <p:nvPr/>
          </p:nvSpPr>
          <p:spPr>
            <a:xfrm>
              <a:off x="1546338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3"/>
            <p:cNvSpPr/>
            <p:nvPr/>
          </p:nvSpPr>
          <p:spPr>
            <a:xfrm>
              <a:off x="1546338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3"/>
            <p:cNvSpPr/>
            <p:nvPr/>
          </p:nvSpPr>
          <p:spPr>
            <a:xfrm>
              <a:off x="1546338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3"/>
            <p:cNvSpPr/>
            <p:nvPr/>
          </p:nvSpPr>
          <p:spPr>
            <a:xfrm>
              <a:off x="1546338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3"/>
            <p:cNvSpPr/>
            <p:nvPr/>
          </p:nvSpPr>
          <p:spPr>
            <a:xfrm>
              <a:off x="1546338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3"/>
            <p:cNvSpPr/>
            <p:nvPr/>
          </p:nvSpPr>
          <p:spPr>
            <a:xfrm>
              <a:off x="1546338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3"/>
            <p:cNvSpPr/>
            <p:nvPr/>
          </p:nvSpPr>
          <p:spPr>
            <a:xfrm>
              <a:off x="1546338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3"/>
            <p:cNvSpPr/>
            <p:nvPr/>
          </p:nvSpPr>
          <p:spPr>
            <a:xfrm>
              <a:off x="1546338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3"/>
            <p:cNvSpPr/>
            <p:nvPr/>
          </p:nvSpPr>
          <p:spPr>
            <a:xfrm>
              <a:off x="1546338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3"/>
            <p:cNvSpPr/>
            <p:nvPr/>
          </p:nvSpPr>
          <p:spPr>
            <a:xfrm>
              <a:off x="1546338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3"/>
            <p:cNvSpPr/>
            <p:nvPr/>
          </p:nvSpPr>
          <p:spPr>
            <a:xfrm>
              <a:off x="1546338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3"/>
            <p:cNvSpPr/>
            <p:nvPr/>
          </p:nvSpPr>
          <p:spPr>
            <a:xfrm>
              <a:off x="1546338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3"/>
            <p:cNvSpPr/>
            <p:nvPr/>
          </p:nvSpPr>
          <p:spPr>
            <a:xfrm>
              <a:off x="1546338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3"/>
            <p:cNvSpPr/>
            <p:nvPr/>
          </p:nvSpPr>
          <p:spPr>
            <a:xfrm>
              <a:off x="1546338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3"/>
            <p:cNvSpPr/>
            <p:nvPr/>
          </p:nvSpPr>
          <p:spPr>
            <a:xfrm>
              <a:off x="1546338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3"/>
            <p:cNvSpPr/>
            <p:nvPr/>
          </p:nvSpPr>
          <p:spPr>
            <a:xfrm>
              <a:off x="1546338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3"/>
            <p:cNvSpPr/>
            <p:nvPr/>
          </p:nvSpPr>
          <p:spPr>
            <a:xfrm>
              <a:off x="1546338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3"/>
            <p:cNvSpPr/>
            <p:nvPr/>
          </p:nvSpPr>
          <p:spPr>
            <a:xfrm>
              <a:off x="1546338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3"/>
            <p:cNvSpPr/>
            <p:nvPr/>
          </p:nvSpPr>
          <p:spPr>
            <a:xfrm>
              <a:off x="1546338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3"/>
            <p:cNvSpPr/>
            <p:nvPr/>
          </p:nvSpPr>
          <p:spPr>
            <a:xfrm>
              <a:off x="1546338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3"/>
            <p:cNvSpPr/>
            <p:nvPr/>
          </p:nvSpPr>
          <p:spPr>
            <a:xfrm>
              <a:off x="1546338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3"/>
            <p:cNvSpPr/>
            <p:nvPr/>
          </p:nvSpPr>
          <p:spPr>
            <a:xfrm>
              <a:off x="1546338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3"/>
            <p:cNvSpPr/>
            <p:nvPr/>
          </p:nvSpPr>
          <p:spPr>
            <a:xfrm>
              <a:off x="1546338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3"/>
            <p:cNvSpPr/>
            <p:nvPr/>
          </p:nvSpPr>
          <p:spPr>
            <a:xfrm>
              <a:off x="2301321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3"/>
            <p:cNvSpPr/>
            <p:nvPr/>
          </p:nvSpPr>
          <p:spPr>
            <a:xfrm>
              <a:off x="2301321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3"/>
            <p:cNvSpPr/>
            <p:nvPr/>
          </p:nvSpPr>
          <p:spPr>
            <a:xfrm>
              <a:off x="2301321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3"/>
            <p:cNvSpPr/>
            <p:nvPr/>
          </p:nvSpPr>
          <p:spPr>
            <a:xfrm>
              <a:off x="2301321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3"/>
            <p:cNvSpPr/>
            <p:nvPr/>
          </p:nvSpPr>
          <p:spPr>
            <a:xfrm>
              <a:off x="2301321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3"/>
            <p:cNvSpPr/>
            <p:nvPr/>
          </p:nvSpPr>
          <p:spPr>
            <a:xfrm>
              <a:off x="2301321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3"/>
            <p:cNvSpPr/>
            <p:nvPr/>
          </p:nvSpPr>
          <p:spPr>
            <a:xfrm>
              <a:off x="2301321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3"/>
            <p:cNvSpPr/>
            <p:nvPr/>
          </p:nvSpPr>
          <p:spPr>
            <a:xfrm>
              <a:off x="2301321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3"/>
            <p:cNvSpPr/>
            <p:nvPr/>
          </p:nvSpPr>
          <p:spPr>
            <a:xfrm>
              <a:off x="2301321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3"/>
            <p:cNvSpPr/>
            <p:nvPr/>
          </p:nvSpPr>
          <p:spPr>
            <a:xfrm>
              <a:off x="2301321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3"/>
            <p:cNvSpPr/>
            <p:nvPr/>
          </p:nvSpPr>
          <p:spPr>
            <a:xfrm>
              <a:off x="2301321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3"/>
            <p:cNvSpPr/>
            <p:nvPr/>
          </p:nvSpPr>
          <p:spPr>
            <a:xfrm>
              <a:off x="2301321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3"/>
            <p:cNvSpPr/>
            <p:nvPr/>
          </p:nvSpPr>
          <p:spPr>
            <a:xfrm>
              <a:off x="2301321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3"/>
            <p:cNvSpPr/>
            <p:nvPr/>
          </p:nvSpPr>
          <p:spPr>
            <a:xfrm>
              <a:off x="2301321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3"/>
            <p:cNvSpPr/>
            <p:nvPr/>
          </p:nvSpPr>
          <p:spPr>
            <a:xfrm>
              <a:off x="2301321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3"/>
            <p:cNvSpPr/>
            <p:nvPr/>
          </p:nvSpPr>
          <p:spPr>
            <a:xfrm>
              <a:off x="2301321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3"/>
            <p:cNvSpPr/>
            <p:nvPr/>
          </p:nvSpPr>
          <p:spPr>
            <a:xfrm>
              <a:off x="2301321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3"/>
            <p:cNvSpPr/>
            <p:nvPr/>
          </p:nvSpPr>
          <p:spPr>
            <a:xfrm>
              <a:off x="2301321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3"/>
            <p:cNvSpPr/>
            <p:nvPr/>
          </p:nvSpPr>
          <p:spPr>
            <a:xfrm>
              <a:off x="2301321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3"/>
            <p:cNvSpPr/>
            <p:nvPr/>
          </p:nvSpPr>
          <p:spPr>
            <a:xfrm>
              <a:off x="2301321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3"/>
            <p:cNvSpPr/>
            <p:nvPr/>
          </p:nvSpPr>
          <p:spPr>
            <a:xfrm>
              <a:off x="2301321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3"/>
            <p:cNvSpPr/>
            <p:nvPr/>
          </p:nvSpPr>
          <p:spPr>
            <a:xfrm>
              <a:off x="2301321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3"/>
            <p:cNvSpPr/>
            <p:nvPr/>
          </p:nvSpPr>
          <p:spPr>
            <a:xfrm>
              <a:off x="2301321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3"/>
            <p:cNvSpPr/>
            <p:nvPr/>
          </p:nvSpPr>
          <p:spPr>
            <a:xfrm>
              <a:off x="2301321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3"/>
            <p:cNvSpPr/>
            <p:nvPr/>
          </p:nvSpPr>
          <p:spPr>
            <a:xfrm>
              <a:off x="2301321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3"/>
            <p:cNvSpPr/>
            <p:nvPr/>
          </p:nvSpPr>
          <p:spPr>
            <a:xfrm>
              <a:off x="2301321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3"/>
            <p:cNvSpPr/>
            <p:nvPr/>
          </p:nvSpPr>
          <p:spPr>
            <a:xfrm>
              <a:off x="2301321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3"/>
            <p:cNvSpPr/>
            <p:nvPr/>
          </p:nvSpPr>
          <p:spPr>
            <a:xfrm>
              <a:off x="2301321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3"/>
            <p:cNvSpPr/>
            <p:nvPr/>
          </p:nvSpPr>
          <p:spPr>
            <a:xfrm>
              <a:off x="2301321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3"/>
            <p:cNvSpPr/>
            <p:nvPr/>
          </p:nvSpPr>
          <p:spPr>
            <a:xfrm>
              <a:off x="2301321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3"/>
            <p:cNvSpPr/>
            <p:nvPr/>
          </p:nvSpPr>
          <p:spPr>
            <a:xfrm>
              <a:off x="2301321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3"/>
            <p:cNvSpPr/>
            <p:nvPr/>
          </p:nvSpPr>
          <p:spPr>
            <a:xfrm>
              <a:off x="2301321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3"/>
            <p:cNvSpPr/>
            <p:nvPr/>
          </p:nvSpPr>
          <p:spPr>
            <a:xfrm>
              <a:off x="2301321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3"/>
            <p:cNvSpPr/>
            <p:nvPr/>
          </p:nvSpPr>
          <p:spPr>
            <a:xfrm>
              <a:off x="2301321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3"/>
            <p:cNvSpPr/>
            <p:nvPr/>
          </p:nvSpPr>
          <p:spPr>
            <a:xfrm>
              <a:off x="2301321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3"/>
            <p:cNvSpPr/>
            <p:nvPr/>
          </p:nvSpPr>
          <p:spPr>
            <a:xfrm>
              <a:off x="2301321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3"/>
            <p:cNvSpPr/>
            <p:nvPr/>
          </p:nvSpPr>
          <p:spPr>
            <a:xfrm>
              <a:off x="2301321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3"/>
            <p:cNvSpPr/>
            <p:nvPr/>
          </p:nvSpPr>
          <p:spPr>
            <a:xfrm>
              <a:off x="2301321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3"/>
            <p:cNvSpPr/>
            <p:nvPr/>
          </p:nvSpPr>
          <p:spPr>
            <a:xfrm>
              <a:off x="2301321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3"/>
            <p:cNvSpPr/>
            <p:nvPr/>
          </p:nvSpPr>
          <p:spPr>
            <a:xfrm>
              <a:off x="2301321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3"/>
            <p:cNvSpPr/>
            <p:nvPr/>
          </p:nvSpPr>
          <p:spPr>
            <a:xfrm>
              <a:off x="2301321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3"/>
            <p:cNvSpPr/>
            <p:nvPr/>
          </p:nvSpPr>
          <p:spPr>
            <a:xfrm>
              <a:off x="2301321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3"/>
            <p:cNvSpPr/>
            <p:nvPr/>
          </p:nvSpPr>
          <p:spPr>
            <a:xfrm>
              <a:off x="2301321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3"/>
            <p:cNvSpPr/>
            <p:nvPr/>
          </p:nvSpPr>
          <p:spPr>
            <a:xfrm>
              <a:off x="2301321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3"/>
            <p:cNvSpPr/>
            <p:nvPr/>
          </p:nvSpPr>
          <p:spPr>
            <a:xfrm>
              <a:off x="2301321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3"/>
            <p:cNvSpPr/>
            <p:nvPr/>
          </p:nvSpPr>
          <p:spPr>
            <a:xfrm>
              <a:off x="2301321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3"/>
            <p:cNvSpPr/>
            <p:nvPr/>
          </p:nvSpPr>
          <p:spPr>
            <a:xfrm>
              <a:off x="2301321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3"/>
            <p:cNvSpPr/>
            <p:nvPr/>
          </p:nvSpPr>
          <p:spPr>
            <a:xfrm>
              <a:off x="2301321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3"/>
            <p:cNvSpPr/>
            <p:nvPr/>
          </p:nvSpPr>
          <p:spPr>
            <a:xfrm>
              <a:off x="2301321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3"/>
            <p:cNvSpPr/>
            <p:nvPr/>
          </p:nvSpPr>
          <p:spPr>
            <a:xfrm>
              <a:off x="2301321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3"/>
            <p:cNvSpPr/>
            <p:nvPr/>
          </p:nvSpPr>
          <p:spPr>
            <a:xfrm>
              <a:off x="2301321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3"/>
            <p:cNvSpPr/>
            <p:nvPr/>
          </p:nvSpPr>
          <p:spPr>
            <a:xfrm>
              <a:off x="2301321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3"/>
            <p:cNvSpPr/>
            <p:nvPr/>
          </p:nvSpPr>
          <p:spPr>
            <a:xfrm>
              <a:off x="2301321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3"/>
            <p:cNvSpPr/>
            <p:nvPr/>
          </p:nvSpPr>
          <p:spPr>
            <a:xfrm>
              <a:off x="2301321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3"/>
            <p:cNvSpPr/>
            <p:nvPr/>
          </p:nvSpPr>
          <p:spPr>
            <a:xfrm>
              <a:off x="2301321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3"/>
            <p:cNvSpPr/>
            <p:nvPr/>
          </p:nvSpPr>
          <p:spPr>
            <a:xfrm>
              <a:off x="2301321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3"/>
            <p:cNvSpPr/>
            <p:nvPr/>
          </p:nvSpPr>
          <p:spPr>
            <a:xfrm>
              <a:off x="2301321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3"/>
            <p:cNvSpPr/>
            <p:nvPr/>
          </p:nvSpPr>
          <p:spPr>
            <a:xfrm>
              <a:off x="2301321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3"/>
            <p:cNvSpPr/>
            <p:nvPr/>
          </p:nvSpPr>
          <p:spPr>
            <a:xfrm>
              <a:off x="2301321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3"/>
            <p:cNvSpPr/>
            <p:nvPr/>
          </p:nvSpPr>
          <p:spPr>
            <a:xfrm>
              <a:off x="2301321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3"/>
            <p:cNvSpPr/>
            <p:nvPr/>
          </p:nvSpPr>
          <p:spPr>
            <a:xfrm>
              <a:off x="2301321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3"/>
            <p:cNvSpPr/>
            <p:nvPr/>
          </p:nvSpPr>
          <p:spPr>
            <a:xfrm>
              <a:off x="2301321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3"/>
            <p:cNvSpPr/>
            <p:nvPr/>
          </p:nvSpPr>
          <p:spPr>
            <a:xfrm>
              <a:off x="2301321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3"/>
            <p:cNvSpPr/>
            <p:nvPr/>
          </p:nvSpPr>
          <p:spPr>
            <a:xfrm>
              <a:off x="2301321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3"/>
            <p:cNvSpPr/>
            <p:nvPr/>
          </p:nvSpPr>
          <p:spPr>
            <a:xfrm>
              <a:off x="3056304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3"/>
            <p:cNvSpPr/>
            <p:nvPr/>
          </p:nvSpPr>
          <p:spPr>
            <a:xfrm>
              <a:off x="3056304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3"/>
            <p:cNvSpPr/>
            <p:nvPr/>
          </p:nvSpPr>
          <p:spPr>
            <a:xfrm>
              <a:off x="3056304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3"/>
            <p:cNvSpPr/>
            <p:nvPr/>
          </p:nvSpPr>
          <p:spPr>
            <a:xfrm>
              <a:off x="3056304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3"/>
            <p:cNvSpPr/>
            <p:nvPr/>
          </p:nvSpPr>
          <p:spPr>
            <a:xfrm>
              <a:off x="3056304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3"/>
            <p:cNvSpPr/>
            <p:nvPr/>
          </p:nvSpPr>
          <p:spPr>
            <a:xfrm>
              <a:off x="3056304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3"/>
            <p:cNvSpPr/>
            <p:nvPr/>
          </p:nvSpPr>
          <p:spPr>
            <a:xfrm>
              <a:off x="3056304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3"/>
            <p:cNvSpPr/>
            <p:nvPr/>
          </p:nvSpPr>
          <p:spPr>
            <a:xfrm>
              <a:off x="3056304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3"/>
            <p:cNvSpPr/>
            <p:nvPr/>
          </p:nvSpPr>
          <p:spPr>
            <a:xfrm>
              <a:off x="3056304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3"/>
            <p:cNvSpPr/>
            <p:nvPr/>
          </p:nvSpPr>
          <p:spPr>
            <a:xfrm>
              <a:off x="3056304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3"/>
            <p:cNvSpPr/>
            <p:nvPr/>
          </p:nvSpPr>
          <p:spPr>
            <a:xfrm>
              <a:off x="3056304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3"/>
            <p:cNvSpPr/>
            <p:nvPr/>
          </p:nvSpPr>
          <p:spPr>
            <a:xfrm>
              <a:off x="3056304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3"/>
            <p:cNvSpPr/>
            <p:nvPr/>
          </p:nvSpPr>
          <p:spPr>
            <a:xfrm>
              <a:off x="3056304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3"/>
            <p:cNvSpPr/>
            <p:nvPr/>
          </p:nvSpPr>
          <p:spPr>
            <a:xfrm>
              <a:off x="3056304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3"/>
            <p:cNvSpPr/>
            <p:nvPr/>
          </p:nvSpPr>
          <p:spPr>
            <a:xfrm>
              <a:off x="3056304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3"/>
            <p:cNvSpPr/>
            <p:nvPr/>
          </p:nvSpPr>
          <p:spPr>
            <a:xfrm>
              <a:off x="3056304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3"/>
            <p:cNvSpPr/>
            <p:nvPr/>
          </p:nvSpPr>
          <p:spPr>
            <a:xfrm>
              <a:off x="3056304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3"/>
            <p:cNvSpPr/>
            <p:nvPr/>
          </p:nvSpPr>
          <p:spPr>
            <a:xfrm>
              <a:off x="3056304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3"/>
            <p:cNvSpPr/>
            <p:nvPr/>
          </p:nvSpPr>
          <p:spPr>
            <a:xfrm>
              <a:off x="3056304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3"/>
            <p:cNvSpPr/>
            <p:nvPr/>
          </p:nvSpPr>
          <p:spPr>
            <a:xfrm>
              <a:off x="3056304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3"/>
            <p:cNvSpPr/>
            <p:nvPr/>
          </p:nvSpPr>
          <p:spPr>
            <a:xfrm>
              <a:off x="3056304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3"/>
            <p:cNvSpPr/>
            <p:nvPr/>
          </p:nvSpPr>
          <p:spPr>
            <a:xfrm>
              <a:off x="3056304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3"/>
            <p:cNvSpPr/>
            <p:nvPr/>
          </p:nvSpPr>
          <p:spPr>
            <a:xfrm>
              <a:off x="3056304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3"/>
            <p:cNvSpPr/>
            <p:nvPr/>
          </p:nvSpPr>
          <p:spPr>
            <a:xfrm>
              <a:off x="3056304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3"/>
            <p:cNvSpPr/>
            <p:nvPr/>
          </p:nvSpPr>
          <p:spPr>
            <a:xfrm>
              <a:off x="3056304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3"/>
            <p:cNvSpPr/>
            <p:nvPr/>
          </p:nvSpPr>
          <p:spPr>
            <a:xfrm>
              <a:off x="3056304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3"/>
            <p:cNvSpPr/>
            <p:nvPr/>
          </p:nvSpPr>
          <p:spPr>
            <a:xfrm>
              <a:off x="3056304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3"/>
            <p:cNvSpPr/>
            <p:nvPr/>
          </p:nvSpPr>
          <p:spPr>
            <a:xfrm>
              <a:off x="3056304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3"/>
            <p:cNvSpPr/>
            <p:nvPr/>
          </p:nvSpPr>
          <p:spPr>
            <a:xfrm>
              <a:off x="3056304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3"/>
            <p:cNvSpPr/>
            <p:nvPr/>
          </p:nvSpPr>
          <p:spPr>
            <a:xfrm>
              <a:off x="3056304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3"/>
            <p:cNvSpPr/>
            <p:nvPr/>
          </p:nvSpPr>
          <p:spPr>
            <a:xfrm>
              <a:off x="3056304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3"/>
            <p:cNvSpPr/>
            <p:nvPr/>
          </p:nvSpPr>
          <p:spPr>
            <a:xfrm>
              <a:off x="3056304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3"/>
            <p:cNvSpPr/>
            <p:nvPr/>
          </p:nvSpPr>
          <p:spPr>
            <a:xfrm>
              <a:off x="3056304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3"/>
            <p:cNvSpPr/>
            <p:nvPr/>
          </p:nvSpPr>
          <p:spPr>
            <a:xfrm>
              <a:off x="3056304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3"/>
            <p:cNvSpPr/>
            <p:nvPr/>
          </p:nvSpPr>
          <p:spPr>
            <a:xfrm>
              <a:off x="3056304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3"/>
            <p:cNvSpPr/>
            <p:nvPr/>
          </p:nvSpPr>
          <p:spPr>
            <a:xfrm>
              <a:off x="3056304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3"/>
            <p:cNvSpPr/>
            <p:nvPr/>
          </p:nvSpPr>
          <p:spPr>
            <a:xfrm>
              <a:off x="3056304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3"/>
            <p:cNvSpPr/>
            <p:nvPr/>
          </p:nvSpPr>
          <p:spPr>
            <a:xfrm>
              <a:off x="3056304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3"/>
            <p:cNvSpPr/>
            <p:nvPr/>
          </p:nvSpPr>
          <p:spPr>
            <a:xfrm>
              <a:off x="3056304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3"/>
            <p:cNvSpPr/>
            <p:nvPr/>
          </p:nvSpPr>
          <p:spPr>
            <a:xfrm>
              <a:off x="3056304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3"/>
            <p:cNvSpPr/>
            <p:nvPr/>
          </p:nvSpPr>
          <p:spPr>
            <a:xfrm>
              <a:off x="3056304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3"/>
            <p:cNvSpPr/>
            <p:nvPr/>
          </p:nvSpPr>
          <p:spPr>
            <a:xfrm>
              <a:off x="3056304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3"/>
            <p:cNvSpPr/>
            <p:nvPr/>
          </p:nvSpPr>
          <p:spPr>
            <a:xfrm>
              <a:off x="3056304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3"/>
            <p:cNvSpPr/>
            <p:nvPr/>
          </p:nvSpPr>
          <p:spPr>
            <a:xfrm>
              <a:off x="3056304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3"/>
            <p:cNvSpPr/>
            <p:nvPr/>
          </p:nvSpPr>
          <p:spPr>
            <a:xfrm>
              <a:off x="3056304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3"/>
            <p:cNvSpPr/>
            <p:nvPr/>
          </p:nvSpPr>
          <p:spPr>
            <a:xfrm>
              <a:off x="3056304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3"/>
            <p:cNvSpPr/>
            <p:nvPr/>
          </p:nvSpPr>
          <p:spPr>
            <a:xfrm>
              <a:off x="3056304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3"/>
            <p:cNvSpPr/>
            <p:nvPr/>
          </p:nvSpPr>
          <p:spPr>
            <a:xfrm>
              <a:off x="3056304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3"/>
            <p:cNvSpPr/>
            <p:nvPr/>
          </p:nvSpPr>
          <p:spPr>
            <a:xfrm>
              <a:off x="3056304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3"/>
            <p:cNvSpPr/>
            <p:nvPr/>
          </p:nvSpPr>
          <p:spPr>
            <a:xfrm>
              <a:off x="3056304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3"/>
            <p:cNvSpPr/>
            <p:nvPr/>
          </p:nvSpPr>
          <p:spPr>
            <a:xfrm>
              <a:off x="3056304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3"/>
            <p:cNvSpPr/>
            <p:nvPr/>
          </p:nvSpPr>
          <p:spPr>
            <a:xfrm>
              <a:off x="3056304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3"/>
            <p:cNvSpPr/>
            <p:nvPr/>
          </p:nvSpPr>
          <p:spPr>
            <a:xfrm>
              <a:off x="3056304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3"/>
            <p:cNvSpPr/>
            <p:nvPr/>
          </p:nvSpPr>
          <p:spPr>
            <a:xfrm>
              <a:off x="3056304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3"/>
            <p:cNvSpPr/>
            <p:nvPr/>
          </p:nvSpPr>
          <p:spPr>
            <a:xfrm>
              <a:off x="3056304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3"/>
            <p:cNvSpPr/>
            <p:nvPr/>
          </p:nvSpPr>
          <p:spPr>
            <a:xfrm>
              <a:off x="3056304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3"/>
            <p:cNvSpPr/>
            <p:nvPr/>
          </p:nvSpPr>
          <p:spPr>
            <a:xfrm>
              <a:off x="3056304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3"/>
            <p:cNvSpPr/>
            <p:nvPr/>
          </p:nvSpPr>
          <p:spPr>
            <a:xfrm>
              <a:off x="3056304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3"/>
            <p:cNvSpPr/>
            <p:nvPr/>
          </p:nvSpPr>
          <p:spPr>
            <a:xfrm>
              <a:off x="3056304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3"/>
            <p:cNvSpPr/>
            <p:nvPr/>
          </p:nvSpPr>
          <p:spPr>
            <a:xfrm>
              <a:off x="3056304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3"/>
            <p:cNvSpPr/>
            <p:nvPr/>
          </p:nvSpPr>
          <p:spPr>
            <a:xfrm>
              <a:off x="3056304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3"/>
            <p:cNvSpPr/>
            <p:nvPr/>
          </p:nvSpPr>
          <p:spPr>
            <a:xfrm>
              <a:off x="3056304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3"/>
            <p:cNvSpPr/>
            <p:nvPr/>
          </p:nvSpPr>
          <p:spPr>
            <a:xfrm>
              <a:off x="3056304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3"/>
            <p:cNvSpPr/>
            <p:nvPr/>
          </p:nvSpPr>
          <p:spPr>
            <a:xfrm>
              <a:off x="3056304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3"/>
            <p:cNvSpPr/>
            <p:nvPr/>
          </p:nvSpPr>
          <p:spPr>
            <a:xfrm>
              <a:off x="3811287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3"/>
            <p:cNvSpPr/>
            <p:nvPr/>
          </p:nvSpPr>
          <p:spPr>
            <a:xfrm>
              <a:off x="3811287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3"/>
            <p:cNvSpPr/>
            <p:nvPr/>
          </p:nvSpPr>
          <p:spPr>
            <a:xfrm>
              <a:off x="3811287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3"/>
            <p:cNvSpPr/>
            <p:nvPr/>
          </p:nvSpPr>
          <p:spPr>
            <a:xfrm>
              <a:off x="3811287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3"/>
            <p:cNvSpPr/>
            <p:nvPr/>
          </p:nvSpPr>
          <p:spPr>
            <a:xfrm>
              <a:off x="3811287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3"/>
            <p:cNvSpPr/>
            <p:nvPr/>
          </p:nvSpPr>
          <p:spPr>
            <a:xfrm>
              <a:off x="3811287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3"/>
            <p:cNvSpPr/>
            <p:nvPr/>
          </p:nvSpPr>
          <p:spPr>
            <a:xfrm>
              <a:off x="3811287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3"/>
            <p:cNvSpPr/>
            <p:nvPr/>
          </p:nvSpPr>
          <p:spPr>
            <a:xfrm>
              <a:off x="3811287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3"/>
            <p:cNvSpPr/>
            <p:nvPr/>
          </p:nvSpPr>
          <p:spPr>
            <a:xfrm>
              <a:off x="3811287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3"/>
            <p:cNvSpPr/>
            <p:nvPr/>
          </p:nvSpPr>
          <p:spPr>
            <a:xfrm>
              <a:off x="3811287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3"/>
            <p:cNvSpPr/>
            <p:nvPr/>
          </p:nvSpPr>
          <p:spPr>
            <a:xfrm>
              <a:off x="3811287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3"/>
            <p:cNvSpPr/>
            <p:nvPr/>
          </p:nvSpPr>
          <p:spPr>
            <a:xfrm>
              <a:off x="3811287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3"/>
            <p:cNvSpPr/>
            <p:nvPr/>
          </p:nvSpPr>
          <p:spPr>
            <a:xfrm>
              <a:off x="3811287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3"/>
            <p:cNvSpPr/>
            <p:nvPr/>
          </p:nvSpPr>
          <p:spPr>
            <a:xfrm>
              <a:off x="3811287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3"/>
            <p:cNvSpPr/>
            <p:nvPr/>
          </p:nvSpPr>
          <p:spPr>
            <a:xfrm>
              <a:off x="3811287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3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3"/>
            <p:cNvSpPr/>
            <p:nvPr/>
          </p:nvSpPr>
          <p:spPr>
            <a:xfrm>
              <a:off x="3811287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3"/>
            <p:cNvSpPr/>
            <p:nvPr/>
          </p:nvSpPr>
          <p:spPr>
            <a:xfrm>
              <a:off x="3811287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3"/>
            <p:cNvSpPr/>
            <p:nvPr/>
          </p:nvSpPr>
          <p:spPr>
            <a:xfrm>
              <a:off x="3811287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3"/>
            <p:cNvSpPr/>
            <p:nvPr/>
          </p:nvSpPr>
          <p:spPr>
            <a:xfrm>
              <a:off x="3811287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3"/>
            <p:cNvSpPr/>
            <p:nvPr/>
          </p:nvSpPr>
          <p:spPr>
            <a:xfrm>
              <a:off x="3811287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3"/>
            <p:cNvSpPr/>
            <p:nvPr/>
          </p:nvSpPr>
          <p:spPr>
            <a:xfrm>
              <a:off x="3811287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3"/>
            <p:cNvSpPr/>
            <p:nvPr/>
          </p:nvSpPr>
          <p:spPr>
            <a:xfrm>
              <a:off x="3811287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3"/>
            <p:cNvSpPr/>
            <p:nvPr/>
          </p:nvSpPr>
          <p:spPr>
            <a:xfrm>
              <a:off x="3811287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3"/>
            <p:cNvSpPr/>
            <p:nvPr/>
          </p:nvSpPr>
          <p:spPr>
            <a:xfrm>
              <a:off x="3811287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3"/>
            <p:cNvSpPr/>
            <p:nvPr/>
          </p:nvSpPr>
          <p:spPr>
            <a:xfrm>
              <a:off x="3811287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3"/>
            <p:cNvSpPr/>
            <p:nvPr/>
          </p:nvSpPr>
          <p:spPr>
            <a:xfrm>
              <a:off x="3811287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3"/>
            <p:cNvSpPr/>
            <p:nvPr/>
          </p:nvSpPr>
          <p:spPr>
            <a:xfrm>
              <a:off x="3811287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3"/>
            <p:cNvSpPr/>
            <p:nvPr/>
          </p:nvSpPr>
          <p:spPr>
            <a:xfrm>
              <a:off x="3811287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3"/>
            <p:cNvSpPr/>
            <p:nvPr/>
          </p:nvSpPr>
          <p:spPr>
            <a:xfrm>
              <a:off x="3811287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3"/>
            <p:cNvSpPr/>
            <p:nvPr/>
          </p:nvSpPr>
          <p:spPr>
            <a:xfrm>
              <a:off x="3811287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3"/>
            <p:cNvSpPr/>
            <p:nvPr/>
          </p:nvSpPr>
          <p:spPr>
            <a:xfrm>
              <a:off x="3811287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3"/>
            <p:cNvSpPr/>
            <p:nvPr/>
          </p:nvSpPr>
          <p:spPr>
            <a:xfrm>
              <a:off x="3811287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3"/>
            <p:cNvSpPr/>
            <p:nvPr/>
          </p:nvSpPr>
          <p:spPr>
            <a:xfrm>
              <a:off x="3811287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3"/>
            <p:cNvSpPr/>
            <p:nvPr/>
          </p:nvSpPr>
          <p:spPr>
            <a:xfrm>
              <a:off x="3811287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3"/>
            <p:cNvSpPr/>
            <p:nvPr/>
          </p:nvSpPr>
          <p:spPr>
            <a:xfrm>
              <a:off x="3811287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3"/>
            <p:cNvSpPr/>
            <p:nvPr/>
          </p:nvSpPr>
          <p:spPr>
            <a:xfrm>
              <a:off x="3811287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3"/>
            <p:cNvSpPr/>
            <p:nvPr/>
          </p:nvSpPr>
          <p:spPr>
            <a:xfrm>
              <a:off x="3811287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3"/>
            <p:cNvSpPr/>
            <p:nvPr/>
          </p:nvSpPr>
          <p:spPr>
            <a:xfrm>
              <a:off x="3811287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3"/>
            <p:cNvSpPr/>
            <p:nvPr/>
          </p:nvSpPr>
          <p:spPr>
            <a:xfrm>
              <a:off x="3811287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3"/>
            <p:cNvSpPr/>
            <p:nvPr/>
          </p:nvSpPr>
          <p:spPr>
            <a:xfrm>
              <a:off x="3811287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3"/>
            <p:cNvSpPr/>
            <p:nvPr/>
          </p:nvSpPr>
          <p:spPr>
            <a:xfrm>
              <a:off x="3811287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3"/>
            <p:cNvSpPr/>
            <p:nvPr/>
          </p:nvSpPr>
          <p:spPr>
            <a:xfrm>
              <a:off x="3811287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3"/>
            <p:cNvSpPr/>
            <p:nvPr/>
          </p:nvSpPr>
          <p:spPr>
            <a:xfrm>
              <a:off x="3811287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3"/>
            <p:cNvSpPr/>
            <p:nvPr/>
          </p:nvSpPr>
          <p:spPr>
            <a:xfrm>
              <a:off x="3811287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3"/>
            <p:cNvSpPr/>
            <p:nvPr/>
          </p:nvSpPr>
          <p:spPr>
            <a:xfrm>
              <a:off x="3811287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3"/>
            <p:cNvSpPr/>
            <p:nvPr/>
          </p:nvSpPr>
          <p:spPr>
            <a:xfrm>
              <a:off x="3811287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3"/>
            <p:cNvSpPr/>
            <p:nvPr/>
          </p:nvSpPr>
          <p:spPr>
            <a:xfrm>
              <a:off x="3811287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3"/>
            <p:cNvSpPr/>
            <p:nvPr/>
          </p:nvSpPr>
          <p:spPr>
            <a:xfrm>
              <a:off x="3811287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3"/>
            <p:cNvSpPr/>
            <p:nvPr/>
          </p:nvSpPr>
          <p:spPr>
            <a:xfrm>
              <a:off x="3811287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3"/>
            <p:cNvSpPr/>
            <p:nvPr/>
          </p:nvSpPr>
          <p:spPr>
            <a:xfrm>
              <a:off x="3811287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3"/>
            <p:cNvSpPr/>
            <p:nvPr/>
          </p:nvSpPr>
          <p:spPr>
            <a:xfrm>
              <a:off x="3811287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3"/>
            <p:cNvSpPr/>
            <p:nvPr/>
          </p:nvSpPr>
          <p:spPr>
            <a:xfrm>
              <a:off x="3811287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3"/>
            <p:cNvSpPr/>
            <p:nvPr/>
          </p:nvSpPr>
          <p:spPr>
            <a:xfrm>
              <a:off x="3811287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3"/>
            <p:cNvSpPr/>
            <p:nvPr/>
          </p:nvSpPr>
          <p:spPr>
            <a:xfrm>
              <a:off x="3811287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3"/>
            <p:cNvSpPr/>
            <p:nvPr/>
          </p:nvSpPr>
          <p:spPr>
            <a:xfrm>
              <a:off x="3811287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3"/>
            <p:cNvSpPr/>
            <p:nvPr/>
          </p:nvSpPr>
          <p:spPr>
            <a:xfrm>
              <a:off x="3811287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3"/>
            <p:cNvSpPr/>
            <p:nvPr/>
          </p:nvSpPr>
          <p:spPr>
            <a:xfrm>
              <a:off x="3811287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3"/>
            <p:cNvSpPr/>
            <p:nvPr/>
          </p:nvSpPr>
          <p:spPr>
            <a:xfrm>
              <a:off x="3811287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3"/>
            <p:cNvSpPr/>
            <p:nvPr/>
          </p:nvSpPr>
          <p:spPr>
            <a:xfrm>
              <a:off x="3811287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3"/>
            <p:cNvSpPr/>
            <p:nvPr/>
          </p:nvSpPr>
          <p:spPr>
            <a:xfrm>
              <a:off x="3811287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3"/>
            <p:cNvSpPr/>
            <p:nvPr/>
          </p:nvSpPr>
          <p:spPr>
            <a:xfrm>
              <a:off x="3811287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3"/>
            <p:cNvSpPr/>
            <p:nvPr/>
          </p:nvSpPr>
          <p:spPr>
            <a:xfrm>
              <a:off x="3811287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3"/>
            <p:cNvSpPr/>
            <p:nvPr/>
          </p:nvSpPr>
          <p:spPr>
            <a:xfrm>
              <a:off x="3811287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3"/>
            <p:cNvSpPr/>
            <p:nvPr/>
          </p:nvSpPr>
          <p:spPr>
            <a:xfrm>
              <a:off x="3811287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3"/>
            <p:cNvSpPr/>
            <p:nvPr/>
          </p:nvSpPr>
          <p:spPr>
            <a:xfrm>
              <a:off x="3811287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3"/>
            <p:cNvSpPr/>
            <p:nvPr/>
          </p:nvSpPr>
          <p:spPr>
            <a:xfrm>
              <a:off x="3811287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3"/>
            <p:cNvSpPr/>
            <p:nvPr/>
          </p:nvSpPr>
          <p:spPr>
            <a:xfrm>
              <a:off x="3811287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3"/>
            <p:cNvSpPr/>
            <p:nvPr/>
          </p:nvSpPr>
          <p:spPr>
            <a:xfrm>
              <a:off x="3811287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3"/>
            <p:cNvSpPr/>
            <p:nvPr/>
          </p:nvSpPr>
          <p:spPr>
            <a:xfrm>
              <a:off x="4566270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3"/>
            <p:cNvSpPr/>
            <p:nvPr/>
          </p:nvSpPr>
          <p:spPr>
            <a:xfrm>
              <a:off x="4566644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3"/>
            <p:cNvSpPr/>
            <p:nvPr/>
          </p:nvSpPr>
          <p:spPr>
            <a:xfrm>
              <a:off x="4566644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3"/>
            <p:cNvSpPr/>
            <p:nvPr/>
          </p:nvSpPr>
          <p:spPr>
            <a:xfrm>
              <a:off x="4566270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3"/>
            <p:cNvSpPr/>
            <p:nvPr/>
          </p:nvSpPr>
          <p:spPr>
            <a:xfrm>
              <a:off x="4566644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3"/>
            <p:cNvSpPr/>
            <p:nvPr/>
          </p:nvSpPr>
          <p:spPr>
            <a:xfrm>
              <a:off x="4566644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3"/>
            <p:cNvSpPr/>
            <p:nvPr/>
          </p:nvSpPr>
          <p:spPr>
            <a:xfrm>
              <a:off x="4566644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3"/>
            <p:cNvSpPr/>
            <p:nvPr/>
          </p:nvSpPr>
          <p:spPr>
            <a:xfrm>
              <a:off x="4566644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3"/>
            <p:cNvSpPr/>
            <p:nvPr/>
          </p:nvSpPr>
          <p:spPr>
            <a:xfrm>
              <a:off x="4566644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3"/>
            <p:cNvSpPr/>
            <p:nvPr/>
          </p:nvSpPr>
          <p:spPr>
            <a:xfrm>
              <a:off x="4566644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3"/>
            <p:cNvSpPr/>
            <p:nvPr/>
          </p:nvSpPr>
          <p:spPr>
            <a:xfrm>
              <a:off x="4566644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3"/>
            <p:cNvSpPr/>
            <p:nvPr/>
          </p:nvSpPr>
          <p:spPr>
            <a:xfrm>
              <a:off x="4566644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3"/>
            <p:cNvSpPr/>
            <p:nvPr/>
          </p:nvSpPr>
          <p:spPr>
            <a:xfrm>
              <a:off x="4566644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3"/>
            <p:cNvSpPr/>
            <p:nvPr/>
          </p:nvSpPr>
          <p:spPr>
            <a:xfrm>
              <a:off x="4566270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3"/>
            <p:cNvSpPr/>
            <p:nvPr/>
          </p:nvSpPr>
          <p:spPr>
            <a:xfrm>
              <a:off x="4566644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3"/>
            <p:cNvSpPr/>
            <p:nvPr/>
          </p:nvSpPr>
          <p:spPr>
            <a:xfrm>
              <a:off x="4566270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3"/>
            <p:cNvSpPr/>
            <p:nvPr/>
          </p:nvSpPr>
          <p:spPr>
            <a:xfrm>
              <a:off x="4566270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3"/>
            <p:cNvSpPr/>
            <p:nvPr/>
          </p:nvSpPr>
          <p:spPr>
            <a:xfrm>
              <a:off x="4566270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3"/>
            <p:cNvSpPr/>
            <p:nvPr/>
          </p:nvSpPr>
          <p:spPr>
            <a:xfrm>
              <a:off x="4566270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3"/>
            <p:cNvSpPr/>
            <p:nvPr/>
          </p:nvSpPr>
          <p:spPr>
            <a:xfrm>
              <a:off x="4566270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3"/>
            <p:cNvSpPr/>
            <p:nvPr/>
          </p:nvSpPr>
          <p:spPr>
            <a:xfrm>
              <a:off x="4566270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3"/>
            <p:cNvSpPr/>
            <p:nvPr/>
          </p:nvSpPr>
          <p:spPr>
            <a:xfrm>
              <a:off x="4566644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3"/>
            <p:cNvSpPr/>
            <p:nvPr/>
          </p:nvSpPr>
          <p:spPr>
            <a:xfrm>
              <a:off x="4566644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3"/>
            <p:cNvSpPr/>
            <p:nvPr/>
          </p:nvSpPr>
          <p:spPr>
            <a:xfrm>
              <a:off x="4566644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3"/>
            <p:cNvSpPr/>
            <p:nvPr/>
          </p:nvSpPr>
          <p:spPr>
            <a:xfrm>
              <a:off x="4566644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3"/>
            <p:cNvSpPr/>
            <p:nvPr/>
          </p:nvSpPr>
          <p:spPr>
            <a:xfrm>
              <a:off x="4566644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3"/>
            <p:cNvSpPr/>
            <p:nvPr/>
          </p:nvSpPr>
          <p:spPr>
            <a:xfrm>
              <a:off x="4566644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3"/>
            <p:cNvSpPr/>
            <p:nvPr/>
          </p:nvSpPr>
          <p:spPr>
            <a:xfrm>
              <a:off x="4566270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3"/>
            <p:cNvSpPr/>
            <p:nvPr/>
          </p:nvSpPr>
          <p:spPr>
            <a:xfrm>
              <a:off x="4566270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3"/>
            <p:cNvSpPr/>
            <p:nvPr/>
          </p:nvSpPr>
          <p:spPr>
            <a:xfrm>
              <a:off x="4566270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3"/>
            <p:cNvSpPr/>
            <p:nvPr/>
          </p:nvSpPr>
          <p:spPr>
            <a:xfrm>
              <a:off x="4566270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3"/>
            <p:cNvSpPr/>
            <p:nvPr/>
          </p:nvSpPr>
          <p:spPr>
            <a:xfrm>
              <a:off x="4566270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3"/>
            <p:cNvSpPr/>
            <p:nvPr/>
          </p:nvSpPr>
          <p:spPr>
            <a:xfrm>
              <a:off x="4566270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3"/>
            <p:cNvSpPr/>
            <p:nvPr/>
          </p:nvSpPr>
          <p:spPr>
            <a:xfrm>
              <a:off x="4566644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3"/>
            <p:cNvSpPr/>
            <p:nvPr/>
          </p:nvSpPr>
          <p:spPr>
            <a:xfrm>
              <a:off x="4566644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3"/>
            <p:cNvSpPr/>
            <p:nvPr/>
          </p:nvSpPr>
          <p:spPr>
            <a:xfrm>
              <a:off x="4566270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3"/>
            <p:cNvSpPr/>
            <p:nvPr/>
          </p:nvSpPr>
          <p:spPr>
            <a:xfrm>
              <a:off x="4566644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3"/>
            <p:cNvSpPr/>
            <p:nvPr/>
          </p:nvSpPr>
          <p:spPr>
            <a:xfrm>
              <a:off x="4566644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3"/>
            <p:cNvSpPr/>
            <p:nvPr/>
          </p:nvSpPr>
          <p:spPr>
            <a:xfrm>
              <a:off x="4566644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3"/>
            <p:cNvSpPr/>
            <p:nvPr/>
          </p:nvSpPr>
          <p:spPr>
            <a:xfrm>
              <a:off x="4566644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3"/>
            <p:cNvSpPr/>
            <p:nvPr/>
          </p:nvSpPr>
          <p:spPr>
            <a:xfrm>
              <a:off x="4566644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3"/>
            <p:cNvSpPr/>
            <p:nvPr/>
          </p:nvSpPr>
          <p:spPr>
            <a:xfrm>
              <a:off x="4566644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3"/>
            <p:cNvSpPr/>
            <p:nvPr/>
          </p:nvSpPr>
          <p:spPr>
            <a:xfrm>
              <a:off x="4566270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3"/>
            <p:cNvSpPr/>
            <p:nvPr/>
          </p:nvSpPr>
          <p:spPr>
            <a:xfrm>
              <a:off x="4566270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3"/>
            <p:cNvSpPr/>
            <p:nvPr/>
          </p:nvSpPr>
          <p:spPr>
            <a:xfrm>
              <a:off x="4566644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3"/>
            <p:cNvSpPr/>
            <p:nvPr/>
          </p:nvSpPr>
          <p:spPr>
            <a:xfrm>
              <a:off x="4566270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3"/>
            <p:cNvSpPr/>
            <p:nvPr/>
          </p:nvSpPr>
          <p:spPr>
            <a:xfrm>
              <a:off x="4566644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3"/>
            <p:cNvSpPr/>
            <p:nvPr/>
          </p:nvSpPr>
          <p:spPr>
            <a:xfrm>
              <a:off x="4566644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3"/>
            <p:cNvSpPr/>
            <p:nvPr/>
          </p:nvSpPr>
          <p:spPr>
            <a:xfrm>
              <a:off x="4566644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3"/>
            <p:cNvSpPr/>
            <p:nvPr/>
          </p:nvSpPr>
          <p:spPr>
            <a:xfrm>
              <a:off x="4566644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3"/>
            <p:cNvSpPr/>
            <p:nvPr/>
          </p:nvSpPr>
          <p:spPr>
            <a:xfrm>
              <a:off x="4566644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3"/>
            <p:cNvSpPr/>
            <p:nvPr/>
          </p:nvSpPr>
          <p:spPr>
            <a:xfrm>
              <a:off x="4566644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3"/>
            <p:cNvSpPr/>
            <p:nvPr/>
          </p:nvSpPr>
          <p:spPr>
            <a:xfrm>
              <a:off x="4566644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3"/>
            <p:cNvSpPr/>
            <p:nvPr/>
          </p:nvSpPr>
          <p:spPr>
            <a:xfrm>
              <a:off x="4566270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2"/>
                    <a:pt x="22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3"/>
            <p:cNvSpPr/>
            <p:nvPr/>
          </p:nvSpPr>
          <p:spPr>
            <a:xfrm>
              <a:off x="4566644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3"/>
            <p:cNvSpPr/>
            <p:nvPr/>
          </p:nvSpPr>
          <p:spPr>
            <a:xfrm>
              <a:off x="4566644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3"/>
            <p:cNvSpPr/>
            <p:nvPr/>
          </p:nvSpPr>
          <p:spPr>
            <a:xfrm>
              <a:off x="4566644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3"/>
            <p:cNvSpPr/>
            <p:nvPr/>
          </p:nvSpPr>
          <p:spPr>
            <a:xfrm>
              <a:off x="4566644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3"/>
            <p:cNvSpPr/>
            <p:nvPr/>
          </p:nvSpPr>
          <p:spPr>
            <a:xfrm>
              <a:off x="4566644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3"/>
            <p:cNvSpPr/>
            <p:nvPr/>
          </p:nvSpPr>
          <p:spPr>
            <a:xfrm>
              <a:off x="4566644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3"/>
            <p:cNvSpPr/>
            <p:nvPr/>
          </p:nvSpPr>
          <p:spPr>
            <a:xfrm>
              <a:off x="4566644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3"/>
            <p:cNvSpPr/>
            <p:nvPr/>
          </p:nvSpPr>
          <p:spPr>
            <a:xfrm>
              <a:off x="4566270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3"/>
            <p:cNvSpPr/>
            <p:nvPr/>
          </p:nvSpPr>
          <p:spPr>
            <a:xfrm>
              <a:off x="4566644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3"/>
            <p:cNvSpPr/>
            <p:nvPr/>
          </p:nvSpPr>
          <p:spPr>
            <a:xfrm>
              <a:off x="4566270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4" y="247"/>
                    <a:pt x="22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3"/>
            <p:cNvSpPr/>
            <p:nvPr/>
          </p:nvSpPr>
          <p:spPr>
            <a:xfrm>
              <a:off x="5321627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3"/>
            <p:cNvSpPr/>
            <p:nvPr/>
          </p:nvSpPr>
          <p:spPr>
            <a:xfrm>
              <a:off x="5321627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3"/>
            <p:cNvSpPr/>
            <p:nvPr/>
          </p:nvSpPr>
          <p:spPr>
            <a:xfrm>
              <a:off x="5321627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3"/>
            <p:cNvSpPr/>
            <p:nvPr/>
          </p:nvSpPr>
          <p:spPr>
            <a:xfrm>
              <a:off x="5321627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3"/>
            <p:cNvSpPr/>
            <p:nvPr/>
          </p:nvSpPr>
          <p:spPr>
            <a:xfrm>
              <a:off x="5321627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3"/>
            <p:cNvSpPr/>
            <p:nvPr/>
          </p:nvSpPr>
          <p:spPr>
            <a:xfrm>
              <a:off x="5321627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3"/>
            <p:cNvSpPr/>
            <p:nvPr/>
          </p:nvSpPr>
          <p:spPr>
            <a:xfrm>
              <a:off x="5321627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3"/>
            <p:cNvSpPr/>
            <p:nvPr/>
          </p:nvSpPr>
          <p:spPr>
            <a:xfrm>
              <a:off x="5321627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3"/>
            <p:cNvSpPr/>
            <p:nvPr/>
          </p:nvSpPr>
          <p:spPr>
            <a:xfrm>
              <a:off x="5321627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3"/>
            <p:cNvSpPr/>
            <p:nvPr/>
          </p:nvSpPr>
          <p:spPr>
            <a:xfrm>
              <a:off x="5321627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3"/>
            <p:cNvSpPr/>
            <p:nvPr/>
          </p:nvSpPr>
          <p:spPr>
            <a:xfrm>
              <a:off x="5321627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3"/>
            <p:cNvSpPr/>
            <p:nvPr/>
          </p:nvSpPr>
          <p:spPr>
            <a:xfrm>
              <a:off x="5321627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3"/>
            <p:cNvSpPr/>
            <p:nvPr/>
          </p:nvSpPr>
          <p:spPr>
            <a:xfrm>
              <a:off x="5321627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3"/>
            <p:cNvSpPr/>
            <p:nvPr/>
          </p:nvSpPr>
          <p:spPr>
            <a:xfrm>
              <a:off x="5321627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3"/>
            <p:cNvSpPr/>
            <p:nvPr/>
          </p:nvSpPr>
          <p:spPr>
            <a:xfrm>
              <a:off x="5321627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3"/>
            <p:cNvSpPr/>
            <p:nvPr/>
          </p:nvSpPr>
          <p:spPr>
            <a:xfrm>
              <a:off x="5321627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3"/>
            <p:cNvSpPr/>
            <p:nvPr/>
          </p:nvSpPr>
          <p:spPr>
            <a:xfrm>
              <a:off x="5321627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3"/>
            <p:cNvSpPr/>
            <p:nvPr/>
          </p:nvSpPr>
          <p:spPr>
            <a:xfrm>
              <a:off x="5321627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3"/>
            <p:cNvSpPr/>
            <p:nvPr/>
          </p:nvSpPr>
          <p:spPr>
            <a:xfrm>
              <a:off x="5321627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3"/>
            <p:cNvSpPr/>
            <p:nvPr/>
          </p:nvSpPr>
          <p:spPr>
            <a:xfrm>
              <a:off x="5321627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3"/>
            <p:cNvSpPr/>
            <p:nvPr/>
          </p:nvSpPr>
          <p:spPr>
            <a:xfrm>
              <a:off x="5321627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3"/>
            <p:cNvSpPr/>
            <p:nvPr/>
          </p:nvSpPr>
          <p:spPr>
            <a:xfrm>
              <a:off x="5321627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3"/>
            <p:cNvSpPr/>
            <p:nvPr/>
          </p:nvSpPr>
          <p:spPr>
            <a:xfrm>
              <a:off x="5321627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3"/>
            <p:cNvSpPr/>
            <p:nvPr/>
          </p:nvSpPr>
          <p:spPr>
            <a:xfrm>
              <a:off x="5321627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3"/>
            <p:cNvSpPr/>
            <p:nvPr/>
          </p:nvSpPr>
          <p:spPr>
            <a:xfrm>
              <a:off x="5321627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3"/>
            <p:cNvSpPr/>
            <p:nvPr/>
          </p:nvSpPr>
          <p:spPr>
            <a:xfrm>
              <a:off x="5321627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3"/>
            <p:cNvSpPr/>
            <p:nvPr/>
          </p:nvSpPr>
          <p:spPr>
            <a:xfrm>
              <a:off x="5321627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3"/>
            <p:cNvSpPr/>
            <p:nvPr/>
          </p:nvSpPr>
          <p:spPr>
            <a:xfrm>
              <a:off x="5321627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3"/>
            <p:cNvSpPr/>
            <p:nvPr/>
          </p:nvSpPr>
          <p:spPr>
            <a:xfrm>
              <a:off x="5321627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3"/>
            <p:cNvSpPr/>
            <p:nvPr/>
          </p:nvSpPr>
          <p:spPr>
            <a:xfrm>
              <a:off x="5321627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3"/>
            <p:cNvSpPr/>
            <p:nvPr/>
          </p:nvSpPr>
          <p:spPr>
            <a:xfrm>
              <a:off x="5321627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3"/>
            <p:cNvSpPr/>
            <p:nvPr/>
          </p:nvSpPr>
          <p:spPr>
            <a:xfrm>
              <a:off x="5321627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3"/>
            <p:cNvSpPr/>
            <p:nvPr/>
          </p:nvSpPr>
          <p:spPr>
            <a:xfrm>
              <a:off x="5321627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3"/>
            <p:cNvSpPr/>
            <p:nvPr/>
          </p:nvSpPr>
          <p:spPr>
            <a:xfrm>
              <a:off x="5321627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3"/>
            <p:cNvSpPr/>
            <p:nvPr/>
          </p:nvSpPr>
          <p:spPr>
            <a:xfrm>
              <a:off x="5321627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3"/>
            <p:cNvSpPr/>
            <p:nvPr/>
          </p:nvSpPr>
          <p:spPr>
            <a:xfrm>
              <a:off x="5321627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3"/>
            <p:cNvSpPr/>
            <p:nvPr/>
          </p:nvSpPr>
          <p:spPr>
            <a:xfrm>
              <a:off x="5321627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3"/>
            <p:cNvSpPr/>
            <p:nvPr/>
          </p:nvSpPr>
          <p:spPr>
            <a:xfrm>
              <a:off x="5321627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3"/>
            <p:cNvSpPr/>
            <p:nvPr/>
          </p:nvSpPr>
          <p:spPr>
            <a:xfrm>
              <a:off x="5321627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3"/>
            <p:cNvSpPr/>
            <p:nvPr/>
          </p:nvSpPr>
          <p:spPr>
            <a:xfrm>
              <a:off x="5321627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3"/>
            <p:cNvSpPr/>
            <p:nvPr/>
          </p:nvSpPr>
          <p:spPr>
            <a:xfrm>
              <a:off x="5321627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3"/>
            <p:cNvSpPr/>
            <p:nvPr/>
          </p:nvSpPr>
          <p:spPr>
            <a:xfrm>
              <a:off x="5321627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3"/>
            <p:cNvSpPr/>
            <p:nvPr/>
          </p:nvSpPr>
          <p:spPr>
            <a:xfrm>
              <a:off x="5321627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3"/>
            <p:cNvSpPr/>
            <p:nvPr/>
          </p:nvSpPr>
          <p:spPr>
            <a:xfrm>
              <a:off x="5321627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3"/>
            <p:cNvSpPr/>
            <p:nvPr/>
          </p:nvSpPr>
          <p:spPr>
            <a:xfrm>
              <a:off x="5321627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3"/>
            <p:cNvSpPr/>
            <p:nvPr/>
          </p:nvSpPr>
          <p:spPr>
            <a:xfrm>
              <a:off x="5321627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3"/>
            <p:cNvSpPr/>
            <p:nvPr/>
          </p:nvSpPr>
          <p:spPr>
            <a:xfrm>
              <a:off x="5321627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3"/>
            <p:cNvSpPr/>
            <p:nvPr/>
          </p:nvSpPr>
          <p:spPr>
            <a:xfrm>
              <a:off x="5321627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3"/>
            <p:cNvSpPr/>
            <p:nvPr/>
          </p:nvSpPr>
          <p:spPr>
            <a:xfrm>
              <a:off x="5321627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3"/>
            <p:cNvSpPr/>
            <p:nvPr/>
          </p:nvSpPr>
          <p:spPr>
            <a:xfrm>
              <a:off x="5321627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3"/>
            <p:cNvSpPr/>
            <p:nvPr/>
          </p:nvSpPr>
          <p:spPr>
            <a:xfrm>
              <a:off x="5321627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3"/>
            <p:cNvSpPr/>
            <p:nvPr/>
          </p:nvSpPr>
          <p:spPr>
            <a:xfrm>
              <a:off x="5321627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3"/>
            <p:cNvSpPr/>
            <p:nvPr/>
          </p:nvSpPr>
          <p:spPr>
            <a:xfrm>
              <a:off x="5321627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3"/>
            <p:cNvSpPr/>
            <p:nvPr/>
          </p:nvSpPr>
          <p:spPr>
            <a:xfrm>
              <a:off x="5321627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3"/>
            <p:cNvSpPr/>
            <p:nvPr/>
          </p:nvSpPr>
          <p:spPr>
            <a:xfrm>
              <a:off x="5321627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3"/>
            <p:cNvSpPr/>
            <p:nvPr/>
          </p:nvSpPr>
          <p:spPr>
            <a:xfrm>
              <a:off x="5321627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3"/>
            <p:cNvSpPr/>
            <p:nvPr/>
          </p:nvSpPr>
          <p:spPr>
            <a:xfrm>
              <a:off x="5321627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3"/>
            <p:cNvSpPr/>
            <p:nvPr/>
          </p:nvSpPr>
          <p:spPr>
            <a:xfrm>
              <a:off x="5321627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3"/>
            <p:cNvSpPr/>
            <p:nvPr/>
          </p:nvSpPr>
          <p:spPr>
            <a:xfrm>
              <a:off x="5321627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3"/>
            <p:cNvSpPr/>
            <p:nvPr/>
          </p:nvSpPr>
          <p:spPr>
            <a:xfrm>
              <a:off x="5321627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3"/>
            <p:cNvSpPr/>
            <p:nvPr/>
          </p:nvSpPr>
          <p:spPr>
            <a:xfrm>
              <a:off x="5321627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3"/>
            <p:cNvSpPr/>
            <p:nvPr/>
          </p:nvSpPr>
          <p:spPr>
            <a:xfrm>
              <a:off x="5321627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3"/>
            <p:cNvSpPr/>
            <p:nvPr/>
          </p:nvSpPr>
          <p:spPr>
            <a:xfrm>
              <a:off x="5321627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3"/>
            <p:cNvSpPr/>
            <p:nvPr/>
          </p:nvSpPr>
          <p:spPr>
            <a:xfrm>
              <a:off x="5321627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3"/>
            <p:cNvSpPr/>
            <p:nvPr/>
          </p:nvSpPr>
          <p:spPr>
            <a:xfrm>
              <a:off x="5321627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3"/>
            <p:cNvSpPr/>
            <p:nvPr/>
          </p:nvSpPr>
          <p:spPr>
            <a:xfrm>
              <a:off x="5321627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3"/>
            <p:cNvSpPr/>
            <p:nvPr/>
          </p:nvSpPr>
          <p:spPr>
            <a:xfrm>
              <a:off x="5321627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3"/>
            <p:cNvSpPr/>
            <p:nvPr/>
          </p:nvSpPr>
          <p:spPr>
            <a:xfrm>
              <a:off x="5321627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3"/>
            <p:cNvSpPr/>
            <p:nvPr/>
          </p:nvSpPr>
          <p:spPr>
            <a:xfrm>
              <a:off x="6076485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3"/>
            <p:cNvSpPr/>
            <p:nvPr/>
          </p:nvSpPr>
          <p:spPr>
            <a:xfrm>
              <a:off x="6076485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3"/>
            <p:cNvSpPr/>
            <p:nvPr/>
          </p:nvSpPr>
          <p:spPr>
            <a:xfrm>
              <a:off x="6076485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3"/>
            <p:cNvSpPr/>
            <p:nvPr/>
          </p:nvSpPr>
          <p:spPr>
            <a:xfrm>
              <a:off x="6076485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3"/>
            <p:cNvSpPr/>
            <p:nvPr/>
          </p:nvSpPr>
          <p:spPr>
            <a:xfrm>
              <a:off x="6076485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3"/>
            <p:cNvSpPr/>
            <p:nvPr/>
          </p:nvSpPr>
          <p:spPr>
            <a:xfrm>
              <a:off x="6076485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3"/>
            <p:cNvSpPr/>
            <p:nvPr/>
          </p:nvSpPr>
          <p:spPr>
            <a:xfrm>
              <a:off x="6076485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3"/>
            <p:cNvSpPr/>
            <p:nvPr/>
          </p:nvSpPr>
          <p:spPr>
            <a:xfrm>
              <a:off x="6076485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3"/>
            <p:cNvSpPr/>
            <p:nvPr/>
          </p:nvSpPr>
          <p:spPr>
            <a:xfrm>
              <a:off x="6076485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3"/>
            <p:cNvSpPr/>
            <p:nvPr/>
          </p:nvSpPr>
          <p:spPr>
            <a:xfrm>
              <a:off x="6076485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3"/>
            <p:cNvSpPr/>
            <p:nvPr/>
          </p:nvSpPr>
          <p:spPr>
            <a:xfrm>
              <a:off x="6076485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3"/>
            <p:cNvSpPr/>
            <p:nvPr/>
          </p:nvSpPr>
          <p:spPr>
            <a:xfrm>
              <a:off x="6076485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3"/>
            <p:cNvSpPr/>
            <p:nvPr/>
          </p:nvSpPr>
          <p:spPr>
            <a:xfrm>
              <a:off x="6076485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3"/>
            <p:cNvSpPr/>
            <p:nvPr/>
          </p:nvSpPr>
          <p:spPr>
            <a:xfrm>
              <a:off x="6076485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3"/>
            <p:cNvSpPr/>
            <p:nvPr/>
          </p:nvSpPr>
          <p:spPr>
            <a:xfrm>
              <a:off x="6076485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3"/>
            <p:cNvSpPr/>
            <p:nvPr/>
          </p:nvSpPr>
          <p:spPr>
            <a:xfrm>
              <a:off x="6076485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3"/>
            <p:cNvSpPr/>
            <p:nvPr/>
          </p:nvSpPr>
          <p:spPr>
            <a:xfrm>
              <a:off x="6076485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3"/>
            <p:cNvSpPr/>
            <p:nvPr/>
          </p:nvSpPr>
          <p:spPr>
            <a:xfrm>
              <a:off x="6076485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3"/>
            <p:cNvSpPr/>
            <p:nvPr/>
          </p:nvSpPr>
          <p:spPr>
            <a:xfrm>
              <a:off x="6076485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3"/>
            <p:cNvSpPr/>
            <p:nvPr/>
          </p:nvSpPr>
          <p:spPr>
            <a:xfrm>
              <a:off x="6076485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3"/>
            <p:cNvSpPr/>
            <p:nvPr/>
          </p:nvSpPr>
          <p:spPr>
            <a:xfrm>
              <a:off x="6076485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3"/>
            <p:cNvSpPr/>
            <p:nvPr/>
          </p:nvSpPr>
          <p:spPr>
            <a:xfrm>
              <a:off x="6076485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3"/>
            <p:cNvSpPr/>
            <p:nvPr/>
          </p:nvSpPr>
          <p:spPr>
            <a:xfrm>
              <a:off x="6076485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3"/>
            <p:cNvSpPr/>
            <p:nvPr/>
          </p:nvSpPr>
          <p:spPr>
            <a:xfrm>
              <a:off x="6076485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3"/>
            <p:cNvSpPr/>
            <p:nvPr/>
          </p:nvSpPr>
          <p:spPr>
            <a:xfrm>
              <a:off x="6076485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3"/>
            <p:cNvSpPr/>
            <p:nvPr/>
          </p:nvSpPr>
          <p:spPr>
            <a:xfrm>
              <a:off x="6076485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3"/>
            <p:cNvSpPr/>
            <p:nvPr/>
          </p:nvSpPr>
          <p:spPr>
            <a:xfrm>
              <a:off x="6076485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3"/>
            <p:cNvSpPr/>
            <p:nvPr/>
          </p:nvSpPr>
          <p:spPr>
            <a:xfrm>
              <a:off x="6076485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3"/>
            <p:cNvSpPr/>
            <p:nvPr/>
          </p:nvSpPr>
          <p:spPr>
            <a:xfrm>
              <a:off x="6076485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3"/>
            <p:cNvSpPr/>
            <p:nvPr/>
          </p:nvSpPr>
          <p:spPr>
            <a:xfrm>
              <a:off x="6076485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3"/>
            <p:cNvSpPr/>
            <p:nvPr/>
          </p:nvSpPr>
          <p:spPr>
            <a:xfrm>
              <a:off x="6076485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3"/>
            <p:cNvSpPr/>
            <p:nvPr/>
          </p:nvSpPr>
          <p:spPr>
            <a:xfrm>
              <a:off x="6076485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3"/>
            <p:cNvSpPr/>
            <p:nvPr/>
          </p:nvSpPr>
          <p:spPr>
            <a:xfrm>
              <a:off x="6076485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3"/>
            <p:cNvSpPr/>
            <p:nvPr/>
          </p:nvSpPr>
          <p:spPr>
            <a:xfrm>
              <a:off x="6076485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3"/>
            <p:cNvSpPr/>
            <p:nvPr/>
          </p:nvSpPr>
          <p:spPr>
            <a:xfrm>
              <a:off x="6076485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3"/>
            <p:cNvSpPr/>
            <p:nvPr/>
          </p:nvSpPr>
          <p:spPr>
            <a:xfrm>
              <a:off x="6076485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3"/>
            <p:cNvSpPr/>
            <p:nvPr/>
          </p:nvSpPr>
          <p:spPr>
            <a:xfrm>
              <a:off x="6076485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3"/>
            <p:cNvSpPr/>
            <p:nvPr/>
          </p:nvSpPr>
          <p:spPr>
            <a:xfrm>
              <a:off x="6076485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3"/>
            <p:cNvSpPr/>
            <p:nvPr/>
          </p:nvSpPr>
          <p:spPr>
            <a:xfrm>
              <a:off x="6076485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6076485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6076485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6076485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6076485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6076485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6076485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6076485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6076485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6076485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6076485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6076485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6076485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6076485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6076485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6076485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6076485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6076485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6076485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6076485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6076485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6076485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6076485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6076485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6076485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6076485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0" y="247"/>
                    <a:pt x="20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6831592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6831592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6831592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6831592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6831592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6831592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6831592" y="1819791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6831592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6831592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6831592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6831592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6831592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6831592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6831592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6831592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6831592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6831592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6831592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6831592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6831592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6831592" y="434839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6831592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6831592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6831592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6831592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6831592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6831592" y="3658794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6831592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6831592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6831592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6831592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6831592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6831592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6831592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6831592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6831592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6831592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6831592" y="373553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6831592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6831592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6831592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6831592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6831592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6831592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6831592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6831592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6831592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6831592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6831592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6831592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6831592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6831592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6831592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6831592" y="21264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6831592" y="2815818"/>
              <a:ext cx="11211" cy="48195"/>
            </a:xfrm>
            <a:custGeom>
              <a:avLst/>
              <a:gdLst/>
              <a:ahLst/>
              <a:cxnLst/>
              <a:rect l="l" t="t" r="r" b="b"/>
              <a:pathLst>
                <a:path w="90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6831592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6831592" y="289266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6831592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6831592" y="296941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6831592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6831592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6831592" y="2049802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6831592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6831592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7586575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7586575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7586575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7586575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7586575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7586575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7586575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7586575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7586575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7586575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7586575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7586575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7586575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7586575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7586575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7586575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7586575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7586575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7586575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7586575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7586575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7586575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7586575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7586575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7586575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7586575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7586575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7586575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7586575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7586575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7586575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7586575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7586575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7586575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7586575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7586575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7586575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7586575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7586575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7586575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7586575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7586575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7586575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7586575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7586575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7586575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7586575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7586575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7586575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7586575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7586575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7586575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7586575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7586575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7586575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7586575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7586575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7586575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7586575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7586575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7586575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7586575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7586575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7586575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7586575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7586575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7586575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7586575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8341683" y="5114626"/>
              <a:ext cx="11086" cy="28874"/>
            </a:xfrm>
            <a:custGeom>
              <a:avLst/>
              <a:gdLst/>
              <a:ahLst/>
              <a:cxnLst/>
              <a:rect l="l" t="t" r="r" b="b"/>
              <a:pathLst>
                <a:path w="89" h="266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19" y="266"/>
                    <a:pt x="44" y="266"/>
                  </a:cubicBezTo>
                  <a:cubicBezTo>
                    <a:pt x="68" y="266"/>
                    <a:pt x="88" y="246"/>
                    <a:pt x="88" y="221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8341683" y="59386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8341807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8341807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8341807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8341807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8341807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8341683" y="44059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8341683" y="28754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8341683" y="3639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8341683" y="51722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8341683" y="2107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8341683" y="5763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8341807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8341683" y="1341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8341807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8341807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8341683" y="327562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8341807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8341807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8341807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8341807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8341807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8341807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8341807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8341807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8341807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8341683" y="48847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19" y="441"/>
                    <a:pt x="44" y="441"/>
                  </a:cubicBezTo>
                  <a:cubicBezTo>
                    <a:pt x="68" y="441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8341807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8341807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8341683" y="480809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19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8341683" y="50381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8341683" y="49613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19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8341807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8341807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8341683" y="38885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8341807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8341683" y="45781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8341683" y="465471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19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8341683" y="47315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8341807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8341807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8341683" y="128335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8341807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8341807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8341807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8341807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8341807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8341807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8341807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8341807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8341807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8341807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8341807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8341807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8341807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8341683" y="25860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8341807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8341807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8341683" y="197295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2"/>
                    <a:pt x="21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8341807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8341807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8341807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8341683" y="0"/>
              <a:ext cx="11086" cy="28982"/>
            </a:xfrm>
            <a:custGeom>
              <a:avLst/>
              <a:gdLst/>
              <a:ahLst/>
              <a:cxnLst/>
              <a:rect l="l" t="t" r="r" b="b"/>
              <a:pathLst>
                <a:path w="89" h="267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1" y="247"/>
                    <a:pt x="21" y="267"/>
                    <a:pt x="44" y="267"/>
                  </a:cubicBezTo>
                  <a:cubicBezTo>
                    <a:pt x="68" y="267"/>
                    <a:pt x="88" y="247"/>
                    <a:pt x="88" y="221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24" name="Google Shape;2924;p3"/>
          <p:cNvSpPr txBox="1">
            <a:spLocks noGrp="1"/>
          </p:cNvSpPr>
          <p:nvPr>
            <p:ph type="title"/>
          </p:nvPr>
        </p:nvSpPr>
        <p:spPr>
          <a:xfrm>
            <a:off x="1159300" y="2941431"/>
            <a:ext cx="9873200" cy="12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925" name="Google Shape;2925;p3"/>
          <p:cNvSpPr txBox="1">
            <a:spLocks noGrp="1"/>
          </p:cNvSpPr>
          <p:nvPr>
            <p:ph type="subTitle" idx="1"/>
          </p:nvPr>
        </p:nvSpPr>
        <p:spPr>
          <a:xfrm rot="537">
            <a:off x="3535100" y="4933133"/>
            <a:ext cx="5122000" cy="5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329446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1_Title only">
    <p:spTree>
      <p:nvGrpSpPr>
        <p:cNvPr id="1" name="Shape 5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4" name="Google Shape;7304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7305" name="Google Shape;7305;p6"/>
          <p:cNvSpPr/>
          <p:nvPr/>
        </p:nvSpPr>
        <p:spPr>
          <a:xfrm>
            <a:off x="2549369" y="6494910"/>
            <a:ext cx="170055" cy="103316"/>
          </a:xfrm>
          <a:custGeom>
            <a:avLst/>
            <a:gdLst/>
            <a:ahLst/>
            <a:cxnLst/>
            <a:rect l="l" t="t" r="r" b="b"/>
            <a:pathLst>
              <a:path w="2571" h="1562" extrusionOk="0">
                <a:moveTo>
                  <a:pt x="808" y="168"/>
                </a:moveTo>
                <a:cubicBezTo>
                  <a:pt x="908" y="168"/>
                  <a:pt x="1002" y="243"/>
                  <a:pt x="1150" y="380"/>
                </a:cubicBezTo>
                <a:cubicBezTo>
                  <a:pt x="1211" y="436"/>
                  <a:pt x="1275" y="495"/>
                  <a:pt x="1345" y="542"/>
                </a:cubicBezTo>
                <a:cubicBezTo>
                  <a:pt x="1408" y="586"/>
                  <a:pt x="1473" y="622"/>
                  <a:pt x="1537" y="655"/>
                </a:cubicBezTo>
                <a:cubicBezTo>
                  <a:pt x="1560" y="666"/>
                  <a:pt x="1581" y="679"/>
                  <a:pt x="1605" y="690"/>
                </a:cubicBezTo>
                <a:cubicBezTo>
                  <a:pt x="1920" y="863"/>
                  <a:pt x="2170" y="1106"/>
                  <a:pt x="2320" y="1376"/>
                </a:cubicBezTo>
                <a:cubicBezTo>
                  <a:pt x="2296" y="1389"/>
                  <a:pt x="2261" y="1396"/>
                  <a:pt x="2221" y="1396"/>
                </a:cubicBezTo>
                <a:cubicBezTo>
                  <a:pt x="2172" y="1396"/>
                  <a:pt x="2116" y="1386"/>
                  <a:pt x="2068" y="1366"/>
                </a:cubicBezTo>
                <a:cubicBezTo>
                  <a:pt x="2018" y="1348"/>
                  <a:pt x="1970" y="1321"/>
                  <a:pt x="1920" y="1294"/>
                </a:cubicBezTo>
                <a:cubicBezTo>
                  <a:pt x="1835" y="1247"/>
                  <a:pt x="1743" y="1198"/>
                  <a:pt x="1631" y="1173"/>
                </a:cubicBezTo>
                <a:cubicBezTo>
                  <a:pt x="1574" y="1160"/>
                  <a:pt x="1517" y="1154"/>
                  <a:pt x="1461" y="1154"/>
                </a:cubicBezTo>
                <a:cubicBezTo>
                  <a:pt x="1260" y="1154"/>
                  <a:pt x="1063" y="1225"/>
                  <a:pt x="891" y="1301"/>
                </a:cubicBezTo>
                <a:cubicBezTo>
                  <a:pt x="778" y="1349"/>
                  <a:pt x="664" y="1393"/>
                  <a:pt x="569" y="1393"/>
                </a:cubicBezTo>
                <a:cubicBezTo>
                  <a:pt x="539" y="1393"/>
                  <a:pt x="510" y="1388"/>
                  <a:pt x="484" y="1378"/>
                </a:cubicBezTo>
                <a:cubicBezTo>
                  <a:pt x="442" y="1360"/>
                  <a:pt x="405" y="1328"/>
                  <a:pt x="372" y="1278"/>
                </a:cubicBezTo>
                <a:cubicBezTo>
                  <a:pt x="234" y="1059"/>
                  <a:pt x="312" y="520"/>
                  <a:pt x="511" y="332"/>
                </a:cubicBezTo>
                <a:cubicBezTo>
                  <a:pt x="563" y="283"/>
                  <a:pt x="611" y="245"/>
                  <a:pt x="656" y="218"/>
                </a:cubicBezTo>
                <a:cubicBezTo>
                  <a:pt x="713" y="184"/>
                  <a:pt x="761" y="168"/>
                  <a:pt x="808" y="168"/>
                </a:cubicBezTo>
                <a:close/>
                <a:moveTo>
                  <a:pt x="810" y="1"/>
                </a:moveTo>
                <a:cubicBezTo>
                  <a:pt x="722" y="1"/>
                  <a:pt x="626" y="26"/>
                  <a:pt x="521" y="89"/>
                </a:cubicBezTo>
                <a:cubicBezTo>
                  <a:pt x="462" y="124"/>
                  <a:pt x="403" y="170"/>
                  <a:pt x="341" y="228"/>
                </a:cubicBezTo>
                <a:cubicBezTo>
                  <a:pt x="90" y="467"/>
                  <a:pt x="1" y="1073"/>
                  <a:pt x="177" y="1349"/>
                </a:cubicBezTo>
                <a:cubicBezTo>
                  <a:pt x="228" y="1430"/>
                  <a:pt x="298" y="1490"/>
                  <a:pt x="383" y="1523"/>
                </a:cubicBezTo>
                <a:cubicBezTo>
                  <a:pt x="446" y="1548"/>
                  <a:pt x="510" y="1557"/>
                  <a:pt x="574" y="1557"/>
                </a:cubicBezTo>
                <a:cubicBezTo>
                  <a:pt x="743" y="1557"/>
                  <a:pt x="906" y="1487"/>
                  <a:pt x="1005" y="1443"/>
                </a:cubicBezTo>
                <a:cubicBezTo>
                  <a:pt x="1158" y="1377"/>
                  <a:pt x="1317" y="1320"/>
                  <a:pt x="1465" y="1320"/>
                </a:cubicBezTo>
                <a:cubicBezTo>
                  <a:pt x="1501" y="1320"/>
                  <a:pt x="1537" y="1323"/>
                  <a:pt x="1571" y="1331"/>
                </a:cubicBezTo>
                <a:cubicBezTo>
                  <a:pt x="1648" y="1348"/>
                  <a:pt x="1719" y="1386"/>
                  <a:pt x="1793" y="1427"/>
                </a:cubicBezTo>
                <a:cubicBezTo>
                  <a:pt x="1847" y="1457"/>
                  <a:pt x="1904" y="1487"/>
                  <a:pt x="1965" y="1513"/>
                </a:cubicBezTo>
                <a:cubicBezTo>
                  <a:pt x="2038" y="1542"/>
                  <a:pt x="2132" y="1561"/>
                  <a:pt x="2225" y="1561"/>
                </a:cubicBezTo>
                <a:cubicBezTo>
                  <a:pt x="2310" y="1561"/>
                  <a:pt x="2395" y="1545"/>
                  <a:pt x="2463" y="1504"/>
                </a:cubicBezTo>
                <a:cubicBezTo>
                  <a:pt x="2499" y="1483"/>
                  <a:pt x="2527" y="1456"/>
                  <a:pt x="2549" y="1423"/>
                </a:cubicBezTo>
                <a:lnTo>
                  <a:pt x="2570" y="1392"/>
                </a:lnTo>
                <a:lnTo>
                  <a:pt x="2554" y="1358"/>
                </a:lnTo>
                <a:cubicBezTo>
                  <a:pt x="2395" y="1042"/>
                  <a:pt x="2106" y="757"/>
                  <a:pt x="1742" y="555"/>
                </a:cubicBezTo>
                <a:cubicBezTo>
                  <a:pt x="1719" y="544"/>
                  <a:pt x="1694" y="531"/>
                  <a:pt x="1671" y="518"/>
                </a:cubicBezTo>
                <a:cubicBezTo>
                  <a:pt x="1610" y="487"/>
                  <a:pt x="1551" y="456"/>
                  <a:pt x="1502" y="420"/>
                </a:cubicBezTo>
                <a:cubicBezTo>
                  <a:pt x="1443" y="380"/>
                  <a:pt x="1382" y="325"/>
                  <a:pt x="1325" y="273"/>
                </a:cubicBezTo>
                <a:cubicBezTo>
                  <a:pt x="1193" y="153"/>
                  <a:pt x="1026" y="1"/>
                  <a:pt x="8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6" name="Google Shape;7306;p6"/>
          <p:cNvSpPr/>
          <p:nvPr/>
        </p:nvSpPr>
        <p:spPr>
          <a:xfrm>
            <a:off x="601814" y="5999361"/>
            <a:ext cx="170055" cy="119587"/>
          </a:xfrm>
          <a:custGeom>
            <a:avLst/>
            <a:gdLst/>
            <a:ahLst/>
            <a:cxnLst/>
            <a:rect l="l" t="t" r="r" b="b"/>
            <a:pathLst>
              <a:path w="2571" h="1808" extrusionOk="0">
                <a:moveTo>
                  <a:pt x="1978" y="166"/>
                </a:moveTo>
                <a:cubicBezTo>
                  <a:pt x="2055" y="166"/>
                  <a:pt x="2119" y="174"/>
                  <a:pt x="2174" y="191"/>
                </a:cubicBezTo>
                <a:cubicBezTo>
                  <a:pt x="2258" y="215"/>
                  <a:pt x="2322" y="265"/>
                  <a:pt x="2341" y="318"/>
                </a:cubicBezTo>
                <a:cubicBezTo>
                  <a:pt x="2273" y="365"/>
                  <a:pt x="2168" y="396"/>
                  <a:pt x="2060" y="427"/>
                </a:cubicBezTo>
                <a:cubicBezTo>
                  <a:pt x="1917" y="468"/>
                  <a:pt x="1761" y="520"/>
                  <a:pt x="1663" y="606"/>
                </a:cubicBezTo>
                <a:cubicBezTo>
                  <a:pt x="1509" y="746"/>
                  <a:pt x="1481" y="902"/>
                  <a:pt x="1454" y="1055"/>
                </a:cubicBezTo>
                <a:cubicBezTo>
                  <a:pt x="1425" y="1211"/>
                  <a:pt x="1400" y="1359"/>
                  <a:pt x="1232" y="1481"/>
                </a:cubicBezTo>
                <a:cubicBezTo>
                  <a:pt x="1193" y="1508"/>
                  <a:pt x="1158" y="1534"/>
                  <a:pt x="1125" y="1553"/>
                </a:cubicBezTo>
                <a:cubicBezTo>
                  <a:pt x="1023" y="1613"/>
                  <a:pt x="937" y="1643"/>
                  <a:pt x="866" y="1643"/>
                </a:cubicBezTo>
                <a:cubicBezTo>
                  <a:pt x="850" y="1643"/>
                  <a:pt x="835" y="1641"/>
                  <a:pt x="820" y="1638"/>
                </a:cubicBezTo>
                <a:cubicBezTo>
                  <a:pt x="729" y="1619"/>
                  <a:pt x="644" y="1530"/>
                  <a:pt x="574" y="1380"/>
                </a:cubicBezTo>
                <a:cubicBezTo>
                  <a:pt x="560" y="1346"/>
                  <a:pt x="542" y="1309"/>
                  <a:pt x="522" y="1271"/>
                </a:cubicBezTo>
                <a:cubicBezTo>
                  <a:pt x="414" y="1055"/>
                  <a:pt x="251" y="733"/>
                  <a:pt x="394" y="585"/>
                </a:cubicBezTo>
                <a:cubicBezTo>
                  <a:pt x="415" y="562"/>
                  <a:pt x="446" y="538"/>
                  <a:pt x="488" y="514"/>
                </a:cubicBezTo>
                <a:cubicBezTo>
                  <a:pt x="788" y="336"/>
                  <a:pt x="1466" y="211"/>
                  <a:pt x="1824" y="175"/>
                </a:cubicBezTo>
                <a:cubicBezTo>
                  <a:pt x="1880" y="169"/>
                  <a:pt x="1932" y="166"/>
                  <a:pt x="1978" y="166"/>
                </a:cubicBezTo>
                <a:close/>
                <a:moveTo>
                  <a:pt x="1982" y="1"/>
                </a:moveTo>
                <a:cubicBezTo>
                  <a:pt x="1911" y="1"/>
                  <a:pt x="1846" y="6"/>
                  <a:pt x="1794" y="12"/>
                </a:cubicBezTo>
                <a:cubicBezTo>
                  <a:pt x="1454" y="47"/>
                  <a:pt x="714" y="171"/>
                  <a:pt x="351" y="386"/>
                </a:cubicBezTo>
                <a:cubicBezTo>
                  <a:pt x="294" y="419"/>
                  <a:pt x="247" y="454"/>
                  <a:pt x="214" y="490"/>
                </a:cubicBezTo>
                <a:cubicBezTo>
                  <a:pt x="1" y="709"/>
                  <a:pt x="182" y="1067"/>
                  <a:pt x="314" y="1329"/>
                </a:cubicBezTo>
                <a:cubicBezTo>
                  <a:pt x="332" y="1366"/>
                  <a:pt x="351" y="1402"/>
                  <a:pt x="365" y="1434"/>
                </a:cubicBezTo>
                <a:cubicBezTo>
                  <a:pt x="463" y="1642"/>
                  <a:pt x="591" y="1762"/>
                  <a:pt x="758" y="1797"/>
                </a:cubicBezTo>
                <a:cubicBezTo>
                  <a:pt x="792" y="1804"/>
                  <a:pt x="826" y="1808"/>
                  <a:pt x="862" y="1808"/>
                </a:cubicBezTo>
                <a:cubicBezTo>
                  <a:pt x="985" y="1808"/>
                  <a:pt x="1119" y="1766"/>
                  <a:pt x="1262" y="1681"/>
                </a:cubicBezTo>
                <a:cubicBezTo>
                  <a:pt x="1300" y="1658"/>
                  <a:pt x="1341" y="1631"/>
                  <a:pt x="1384" y="1601"/>
                </a:cubicBezTo>
                <a:cubicBezTo>
                  <a:pt x="1609" y="1437"/>
                  <a:pt x="1641" y="1245"/>
                  <a:pt x="1673" y="1076"/>
                </a:cubicBezTo>
                <a:cubicBezTo>
                  <a:pt x="1697" y="941"/>
                  <a:pt x="1720" y="813"/>
                  <a:pt x="1834" y="712"/>
                </a:cubicBezTo>
                <a:cubicBezTo>
                  <a:pt x="1900" y="653"/>
                  <a:pt x="2017" y="616"/>
                  <a:pt x="2142" y="581"/>
                </a:cubicBezTo>
                <a:cubicBezTo>
                  <a:pt x="2287" y="538"/>
                  <a:pt x="2450" y="484"/>
                  <a:pt x="2545" y="393"/>
                </a:cubicBezTo>
                <a:lnTo>
                  <a:pt x="2571" y="369"/>
                </a:lnTo>
                <a:lnTo>
                  <a:pt x="2569" y="339"/>
                </a:lnTo>
                <a:cubicBezTo>
                  <a:pt x="2562" y="211"/>
                  <a:pt x="2437" y="90"/>
                  <a:pt x="2258" y="36"/>
                </a:cubicBezTo>
                <a:cubicBezTo>
                  <a:pt x="2166" y="9"/>
                  <a:pt x="2069" y="1"/>
                  <a:pt x="1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7" name="Google Shape;7307;p6"/>
          <p:cNvSpPr/>
          <p:nvPr/>
        </p:nvSpPr>
        <p:spPr>
          <a:xfrm>
            <a:off x="9759610" y="242675"/>
            <a:ext cx="321655" cy="156628"/>
          </a:xfrm>
          <a:custGeom>
            <a:avLst/>
            <a:gdLst/>
            <a:ahLst/>
            <a:cxnLst/>
            <a:rect l="l" t="t" r="r" b="b"/>
            <a:pathLst>
              <a:path w="4863" h="2368" extrusionOk="0">
                <a:moveTo>
                  <a:pt x="1627" y="168"/>
                </a:moveTo>
                <a:cubicBezTo>
                  <a:pt x="1703" y="168"/>
                  <a:pt x="1828" y="202"/>
                  <a:pt x="2035" y="340"/>
                </a:cubicBezTo>
                <a:cubicBezTo>
                  <a:pt x="2143" y="413"/>
                  <a:pt x="2234" y="488"/>
                  <a:pt x="2320" y="561"/>
                </a:cubicBezTo>
                <a:cubicBezTo>
                  <a:pt x="2503" y="716"/>
                  <a:pt x="2677" y="864"/>
                  <a:pt x="3003" y="965"/>
                </a:cubicBezTo>
                <a:cubicBezTo>
                  <a:pt x="3183" y="1022"/>
                  <a:pt x="3375" y="1050"/>
                  <a:pt x="3550" y="1074"/>
                </a:cubicBezTo>
                <a:cubicBezTo>
                  <a:pt x="3673" y="1093"/>
                  <a:pt x="3788" y="1110"/>
                  <a:pt x="3905" y="1135"/>
                </a:cubicBezTo>
                <a:cubicBezTo>
                  <a:pt x="4219" y="1205"/>
                  <a:pt x="4462" y="1349"/>
                  <a:pt x="4555" y="1518"/>
                </a:cubicBezTo>
                <a:cubicBezTo>
                  <a:pt x="4630" y="1655"/>
                  <a:pt x="4606" y="1806"/>
                  <a:pt x="4485" y="1968"/>
                </a:cubicBezTo>
                <a:cubicBezTo>
                  <a:pt x="4438" y="2032"/>
                  <a:pt x="4383" y="2082"/>
                  <a:pt x="4320" y="2119"/>
                </a:cubicBezTo>
                <a:cubicBezTo>
                  <a:pt x="4221" y="2177"/>
                  <a:pt x="4103" y="2200"/>
                  <a:pt x="3973" y="2200"/>
                </a:cubicBezTo>
                <a:cubicBezTo>
                  <a:pt x="3730" y="2200"/>
                  <a:pt x="3445" y="2119"/>
                  <a:pt x="3166" y="2039"/>
                </a:cubicBezTo>
                <a:cubicBezTo>
                  <a:pt x="2920" y="1969"/>
                  <a:pt x="2688" y="1902"/>
                  <a:pt x="2478" y="1888"/>
                </a:cubicBezTo>
                <a:cubicBezTo>
                  <a:pt x="2437" y="1885"/>
                  <a:pt x="2396" y="1884"/>
                  <a:pt x="2356" y="1884"/>
                </a:cubicBezTo>
                <a:cubicBezTo>
                  <a:pt x="2106" y="1884"/>
                  <a:pt x="1865" y="1933"/>
                  <a:pt x="1631" y="1981"/>
                </a:cubicBezTo>
                <a:cubicBezTo>
                  <a:pt x="1450" y="2018"/>
                  <a:pt x="1277" y="2052"/>
                  <a:pt x="1102" y="2066"/>
                </a:cubicBezTo>
                <a:cubicBezTo>
                  <a:pt x="1071" y="2068"/>
                  <a:pt x="1040" y="2070"/>
                  <a:pt x="1009" y="2070"/>
                </a:cubicBezTo>
                <a:cubicBezTo>
                  <a:pt x="768" y="2070"/>
                  <a:pt x="515" y="1999"/>
                  <a:pt x="369" y="1888"/>
                </a:cubicBezTo>
                <a:cubicBezTo>
                  <a:pt x="271" y="1814"/>
                  <a:pt x="228" y="1729"/>
                  <a:pt x="244" y="1639"/>
                </a:cubicBezTo>
                <a:cubicBezTo>
                  <a:pt x="279" y="1421"/>
                  <a:pt x="362" y="1356"/>
                  <a:pt x="436" y="1312"/>
                </a:cubicBezTo>
                <a:cubicBezTo>
                  <a:pt x="476" y="1288"/>
                  <a:pt x="520" y="1266"/>
                  <a:pt x="573" y="1244"/>
                </a:cubicBezTo>
                <a:cubicBezTo>
                  <a:pt x="691" y="1188"/>
                  <a:pt x="846" y="1110"/>
                  <a:pt x="975" y="1003"/>
                </a:cubicBezTo>
                <a:cubicBezTo>
                  <a:pt x="1117" y="888"/>
                  <a:pt x="1201" y="717"/>
                  <a:pt x="1281" y="554"/>
                </a:cubicBezTo>
                <a:cubicBezTo>
                  <a:pt x="1352" y="406"/>
                  <a:pt x="1426" y="255"/>
                  <a:pt x="1529" y="195"/>
                </a:cubicBezTo>
                <a:cubicBezTo>
                  <a:pt x="1545" y="185"/>
                  <a:pt x="1574" y="168"/>
                  <a:pt x="1627" y="168"/>
                </a:cubicBezTo>
                <a:close/>
                <a:moveTo>
                  <a:pt x="1630" y="0"/>
                </a:moveTo>
                <a:cubicBezTo>
                  <a:pt x="1550" y="0"/>
                  <a:pt x="1470" y="18"/>
                  <a:pt x="1395" y="63"/>
                </a:cubicBezTo>
                <a:cubicBezTo>
                  <a:pt x="1246" y="149"/>
                  <a:pt x="1163" y="317"/>
                  <a:pt x="1076" y="494"/>
                </a:cubicBezTo>
                <a:cubicBezTo>
                  <a:pt x="1002" y="643"/>
                  <a:pt x="927" y="797"/>
                  <a:pt x="813" y="889"/>
                </a:cubicBezTo>
                <a:cubicBezTo>
                  <a:pt x="699" y="982"/>
                  <a:pt x="570" y="1049"/>
                  <a:pt x="457" y="1100"/>
                </a:cubicBezTo>
                <a:cubicBezTo>
                  <a:pt x="400" y="1127"/>
                  <a:pt x="349" y="1151"/>
                  <a:pt x="299" y="1180"/>
                </a:cubicBezTo>
                <a:cubicBezTo>
                  <a:pt x="139" y="1273"/>
                  <a:pt x="59" y="1400"/>
                  <a:pt x="23" y="1615"/>
                </a:cubicBezTo>
                <a:cubicBezTo>
                  <a:pt x="1" y="1757"/>
                  <a:pt x="65" y="1891"/>
                  <a:pt x="208" y="2002"/>
                </a:cubicBezTo>
                <a:cubicBezTo>
                  <a:pt x="398" y="2145"/>
                  <a:pt x="709" y="2234"/>
                  <a:pt x="1011" y="2234"/>
                </a:cubicBezTo>
                <a:cubicBezTo>
                  <a:pt x="1048" y="2234"/>
                  <a:pt x="1086" y="2232"/>
                  <a:pt x="1123" y="2230"/>
                </a:cubicBezTo>
                <a:cubicBezTo>
                  <a:pt x="1317" y="2212"/>
                  <a:pt x="1504" y="2175"/>
                  <a:pt x="1688" y="2138"/>
                </a:cubicBezTo>
                <a:cubicBezTo>
                  <a:pt x="1915" y="2092"/>
                  <a:pt x="2132" y="2048"/>
                  <a:pt x="2350" y="2048"/>
                </a:cubicBezTo>
                <a:cubicBezTo>
                  <a:pt x="2386" y="2048"/>
                  <a:pt x="2422" y="2049"/>
                  <a:pt x="2458" y="2052"/>
                </a:cubicBezTo>
                <a:cubicBezTo>
                  <a:pt x="2638" y="2063"/>
                  <a:pt x="2856" y="2127"/>
                  <a:pt x="3088" y="2194"/>
                </a:cubicBezTo>
                <a:cubicBezTo>
                  <a:pt x="3377" y="2277"/>
                  <a:pt x="3689" y="2367"/>
                  <a:pt x="3977" y="2367"/>
                </a:cubicBezTo>
                <a:cubicBezTo>
                  <a:pt x="4150" y="2367"/>
                  <a:pt x="4314" y="2335"/>
                  <a:pt x="4460" y="2248"/>
                </a:cubicBezTo>
                <a:cubicBezTo>
                  <a:pt x="4542" y="2198"/>
                  <a:pt x="4617" y="2131"/>
                  <a:pt x="4683" y="2047"/>
                </a:cubicBezTo>
                <a:cubicBezTo>
                  <a:pt x="4837" y="1843"/>
                  <a:pt x="4862" y="1639"/>
                  <a:pt x="4763" y="1454"/>
                </a:cubicBezTo>
                <a:cubicBezTo>
                  <a:pt x="4646" y="1236"/>
                  <a:pt x="4349" y="1059"/>
                  <a:pt x="3970" y="975"/>
                </a:cubicBezTo>
                <a:cubicBezTo>
                  <a:pt x="3845" y="949"/>
                  <a:pt x="3717" y="929"/>
                  <a:pt x="3592" y="911"/>
                </a:cubicBezTo>
                <a:cubicBezTo>
                  <a:pt x="3424" y="888"/>
                  <a:pt x="3253" y="861"/>
                  <a:pt x="3091" y="811"/>
                </a:cubicBezTo>
                <a:cubicBezTo>
                  <a:pt x="2812" y="724"/>
                  <a:pt x="2663" y="596"/>
                  <a:pt x="2489" y="451"/>
                </a:cubicBezTo>
                <a:cubicBezTo>
                  <a:pt x="2398" y="374"/>
                  <a:pt x="2304" y="296"/>
                  <a:pt x="2186" y="216"/>
                </a:cubicBezTo>
                <a:cubicBezTo>
                  <a:pt x="2095" y="155"/>
                  <a:pt x="1865" y="0"/>
                  <a:pt x="16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8" name="Google Shape;7308;p6"/>
          <p:cNvSpPr/>
          <p:nvPr/>
        </p:nvSpPr>
        <p:spPr>
          <a:xfrm>
            <a:off x="11552311" y="877145"/>
            <a:ext cx="404599" cy="222704"/>
          </a:xfrm>
          <a:custGeom>
            <a:avLst/>
            <a:gdLst/>
            <a:ahLst/>
            <a:cxnLst/>
            <a:rect l="l" t="t" r="r" b="b"/>
            <a:pathLst>
              <a:path w="6117" h="3367" extrusionOk="0">
                <a:moveTo>
                  <a:pt x="5642" y="169"/>
                </a:moveTo>
                <a:cubicBezTo>
                  <a:pt x="5744" y="169"/>
                  <a:pt x="5855" y="205"/>
                  <a:pt x="5887" y="269"/>
                </a:cubicBezTo>
                <a:cubicBezTo>
                  <a:pt x="5893" y="501"/>
                  <a:pt x="5782" y="739"/>
                  <a:pt x="5583" y="918"/>
                </a:cubicBezTo>
                <a:cubicBezTo>
                  <a:pt x="5509" y="985"/>
                  <a:pt x="5413" y="1052"/>
                  <a:pt x="5289" y="1126"/>
                </a:cubicBezTo>
                <a:cubicBezTo>
                  <a:pt x="5211" y="1173"/>
                  <a:pt x="5129" y="1217"/>
                  <a:pt x="5048" y="1261"/>
                </a:cubicBezTo>
                <a:cubicBezTo>
                  <a:pt x="4964" y="1308"/>
                  <a:pt x="4880" y="1352"/>
                  <a:pt x="4800" y="1400"/>
                </a:cubicBezTo>
                <a:cubicBezTo>
                  <a:pt x="4606" y="1516"/>
                  <a:pt x="4477" y="1617"/>
                  <a:pt x="4379" y="1731"/>
                </a:cubicBezTo>
                <a:cubicBezTo>
                  <a:pt x="4124" y="2028"/>
                  <a:pt x="4060" y="2472"/>
                  <a:pt x="4225" y="2810"/>
                </a:cubicBezTo>
                <a:lnTo>
                  <a:pt x="4244" y="2846"/>
                </a:lnTo>
                <a:cubicBezTo>
                  <a:pt x="4311" y="2983"/>
                  <a:pt x="4328" y="3015"/>
                  <a:pt x="4204" y="3088"/>
                </a:cubicBezTo>
                <a:lnTo>
                  <a:pt x="4274" y="3152"/>
                </a:lnTo>
                <a:lnTo>
                  <a:pt x="4197" y="3091"/>
                </a:lnTo>
                <a:cubicBezTo>
                  <a:pt x="4092" y="3151"/>
                  <a:pt x="3949" y="3202"/>
                  <a:pt x="3827" y="3202"/>
                </a:cubicBezTo>
                <a:cubicBezTo>
                  <a:pt x="3796" y="3202"/>
                  <a:pt x="3767" y="3199"/>
                  <a:pt x="3740" y="3192"/>
                </a:cubicBezTo>
                <a:cubicBezTo>
                  <a:pt x="3645" y="3166"/>
                  <a:pt x="3574" y="3095"/>
                  <a:pt x="3498" y="3020"/>
                </a:cubicBezTo>
                <a:cubicBezTo>
                  <a:pt x="3477" y="3001"/>
                  <a:pt x="3457" y="2978"/>
                  <a:pt x="3436" y="2960"/>
                </a:cubicBezTo>
                <a:cubicBezTo>
                  <a:pt x="3108" y="2650"/>
                  <a:pt x="2667" y="2586"/>
                  <a:pt x="2366" y="2564"/>
                </a:cubicBezTo>
                <a:cubicBezTo>
                  <a:pt x="2227" y="2554"/>
                  <a:pt x="2084" y="2553"/>
                  <a:pt x="1942" y="2553"/>
                </a:cubicBezTo>
                <a:cubicBezTo>
                  <a:pt x="1886" y="2553"/>
                  <a:pt x="1829" y="2553"/>
                  <a:pt x="1774" y="2553"/>
                </a:cubicBezTo>
                <a:lnTo>
                  <a:pt x="1590" y="2554"/>
                </a:lnTo>
                <a:cubicBezTo>
                  <a:pt x="1540" y="2555"/>
                  <a:pt x="1484" y="2555"/>
                  <a:pt x="1424" y="2555"/>
                </a:cubicBezTo>
                <a:cubicBezTo>
                  <a:pt x="1046" y="2555"/>
                  <a:pt x="517" y="2534"/>
                  <a:pt x="369" y="2328"/>
                </a:cubicBezTo>
                <a:cubicBezTo>
                  <a:pt x="315" y="2250"/>
                  <a:pt x="263" y="2150"/>
                  <a:pt x="331" y="2109"/>
                </a:cubicBezTo>
                <a:cubicBezTo>
                  <a:pt x="387" y="2076"/>
                  <a:pt x="494" y="2065"/>
                  <a:pt x="622" y="2065"/>
                </a:cubicBezTo>
                <a:cubicBezTo>
                  <a:pt x="807" y="2065"/>
                  <a:pt x="1034" y="2089"/>
                  <a:pt x="1207" y="2108"/>
                </a:cubicBezTo>
                <a:cubicBezTo>
                  <a:pt x="1360" y="2124"/>
                  <a:pt x="1489" y="2138"/>
                  <a:pt x="1581" y="2138"/>
                </a:cubicBezTo>
                <a:cubicBezTo>
                  <a:pt x="1606" y="2138"/>
                  <a:pt x="1628" y="2137"/>
                  <a:pt x="1647" y="2135"/>
                </a:cubicBezTo>
                <a:cubicBezTo>
                  <a:pt x="2168" y="2083"/>
                  <a:pt x="2778" y="1841"/>
                  <a:pt x="3568" y="1372"/>
                </a:cubicBezTo>
                <a:cubicBezTo>
                  <a:pt x="3891" y="1178"/>
                  <a:pt x="4210" y="969"/>
                  <a:pt x="4493" y="784"/>
                </a:cubicBezTo>
                <a:cubicBezTo>
                  <a:pt x="4736" y="625"/>
                  <a:pt x="4965" y="476"/>
                  <a:pt x="5164" y="356"/>
                </a:cubicBezTo>
                <a:lnTo>
                  <a:pt x="5188" y="343"/>
                </a:lnTo>
                <a:cubicBezTo>
                  <a:pt x="5307" y="272"/>
                  <a:pt x="5442" y="192"/>
                  <a:pt x="5591" y="173"/>
                </a:cubicBezTo>
                <a:cubicBezTo>
                  <a:pt x="5607" y="171"/>
                  <a:pt x="5624" y="169"/>
                  <a:pt x="5642" y="169"/>
                </a:cubicBezTo>
                <a:close/>
                <a:moveTo>
                  <a:pt x="5645" y="0"/>
                </a:moveTo>
                <a:cubicBezTo>
                  <a:pt x="5614" y="0"/>
                  <a:pt x="5583" y="2"/>
                  <a:pt x="5553" y="6"/>
                </a:cubicBezTo>
                <a:cubicBezTo>
                  <a:pt x="5349" y="32"/>
                  <a:pt x="5184" y="130"/>
                  <a:pt x="5050" y="208"/>
                </a:cubicBezTo>
                <a:lnTo>
                  <a:pt x="5028" y="222"/>
                </a:lnTo>
                <a:cubicBezTo>
                  <a:pt x="4823" y="343"/>
                  <a:pt x="4592" y="497"/>
                  <a:pt x="4346" y="656"/>
                </a:cubicBezTo>
                <a:cubicBezTo>
                  <a:pt x="4052" y="848"/>
                  <a:pt x="3749" y="1048"/>
                  <a:pt x="3428" y="1238"/>
                </a:cubicBezTo>
                <a:cubicBezTo>
                  <a:pt x="2673" y="1688"/>
                  <a:pt x="2097" y="1920"/>
                  <a:pt x="1614" y="1967"/>
                </a:cubicBezTo>
                <a:cubicBezTo>
                  <a:pt x="1606" y="1968"/>
                  <a:pt x="1595" y="1968"/>
                  <a:pt x="1583" y="1968"/>
                </a:cubicBezTo>
                <a:cubicBezTo>
                  <a:pt x="1508" y="1968"/>
                  <a:pt x="1370" y="1954"/>
                  <a:pt x="1237" y="1941"/>
                </a:cubicBezTo>
                <a:cubicBezTo>
                  <a:pt x="1038" y="1920"/>
                  <a:pt x="826" y="1898"/>
                  <a:pt x="638" y="1898"/>
                </a:cubicBezTo>
                <a:cubicBezTo>
                  <a:pt x="456" y="1898"/>
                  <a:pt x="296" y="1919"/>
                  <a:pt x="192" y="1979"/>
                </a:cubicBezTo>
                <a:cubicBezTo>
                  <a:pt x="89" y="2042"/>
                  <a:pt x="1" y="2166"/>
                  <a:pt x="175" y="2406"/>
                </a:cubicBezTo>
                <a:cubicBezTo>
                  <a:pt x="377" y="2688"/>
                  <a:pt x="955" y="2721"/>
                  <a:pt x="1394" y="2721"/>
                </a:cubicBezTo>
                <a:cubicBezTo>
                  <a:pt x="1465" y="2721"/>
                  <a:pt x="1532" y="2720"/>
                  <a:pt x="1593" y="2719"/>
                </a:cubicBezTo>
                <a:lnTo>
                  <a:pt x="1775" y="2718"/>
                </a:lnTo>
                <a:cubicBezTo>
                  <a:pt x="1824" y="2718"/>
                  <a:pt x="1874" y="2717"/>
                  <a:pt x="1924" y="2717"/>
                </a:cubicBezTo>
                <a:cubicBezTo>
                  <a:pt x="2065" y="2717"/>
                  <a:pt x="2209" y="2719"/>
                  <a:pt x="2344" y="2728"/>
                </a:cubicBezTo>
                <a:cubicBezTo>
                  <a:pt x="2767" y="2759"/>
                  <a:pt x="3050" y="2862"/>
                  <a:pt x="3263" y="3061"/>
                </a:cubicBezTo>
                <a:cubicBezTo>
                  <a:pt x="3283" y="3079"/>
                  <a:pt x="3300" y="3098"/>
                  <a:pt x="3320" y="3118"/>
                </a:cubicBezTo>
                <a:cubicBezTo>
                  <a:pt x="3410" y="3207"/>
                  <a:pt x="3507" y="3304"/>
                  <a:pt x="3667" y="3347"/>
                </a:cubicBezTo>
                <a:cubicBezTo>
                  <a:pt x="3719" y="3361"/>
                  <a:pt x="3773" y="3367"/>
                  <a:pt x="3827" y="3367"/>
                </a:cubicBezTo>
                <a:cubicBezTo>
                  <a:pt x="4010" y="3367"/>
                  <a:pt x="4198" y="3298"/>
                  <a:pt x="4332" y="3222"/>
                </a:cubicBezTo>
                <a:lnTo>
                  <a:pt x="4343" y="3216"/>
                </a:lnTo>
                <a:cubicBezTo>
                  <a:pt x="4592" y="3066"/>
                  <a:pt x="4521" y="2924"/>
                  <a:pt x="4449" y="2782"/>
                </a:cubicBezTo>
                <a:lnTo>
                  <a:pt x="4430" y="2746"/>
                </a:lnTo>
                <a:cubicBezTo>
                  <a:pt x="4289" y="2458"/>
                  <a:pt x="4345" y="2066"/>
                  <a:pt x="4561" y="1814"/>
                </a:cubicBezTo>
                <a:cubicBezTo>
                  <a:pt x="4645" y="1716"/>
                  <a:pt x="4760" y="1628"/>
                  <a:pt x="4934" y="1524"/>
                </a:cubicBezTo>
                <a:cubicBezTo>
                  <a:pt x="5012" y="1479"/>
                  <a:pt x="5092" y="1433"/>
                  <a:pt x="5173" y="1389"/>
                </a:cubicBezTo>
                <a:cubicBezTo>
                  <a:pt x="5257" y="1345"/>
                  <a:pt x="5341" y="1298"/>
                  <a:pt x="5422" y="1251"/>
                </a:cubicBezTo>
                <a:cubicBezTo>
                  <a:pt x="5561" y="1169"/>
                  <a:pt x="5664" y="1095"/>
                  <a:pt x="5749" y="1018"/>
                </a:cubicBezTo>
                <a:cubicBezTo>
                  <a:pt x="5987" y="804"/>
                  <a:pt x="6116" y="523"/>
                  <a:pt x="6105" y="248"/>
                </a:cubicBezTo>
                <a:lnTo>
                  <a:pt x="6102" y="228"/>
                </a:lnTo>
                <a:cubicBezTo>
                  <a:pt x="6045" y="76"/>
                  <a:pt x="5839" y="0"/>
                  <a:pt x="56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09" name="Google Shape;7309;p6"/>
          <p:cNvGrpSpPr/>
          <p:nvPr/>
        </p:nvGrpSpPr>
        <p:grpSpPr>
          <a:xfrm>
            <a:off x="10274072" y="135815"/>
            <a:ext cx="1682819" cy="816605"/>
            <a:chOff x="7553154" y="-50539"/>
            <a:chExt cx="1262114" cy="612454"/>
          </a:xfrm>
        </p:grpSpPr>
        <p:sp>
          <p:nvSpPr>
            <p:cNvPr id="7310" name="Google Shape;7310;p6"/>
            <p:cNvSpPr/>
            <p:nvPr/>
          </p:nvSpPr>
          <p:spPr>
            <a:xfrm>
              <a:off x="7553154" y="-50539"/>
              <a:ext cx="1262114" cy="612454"/>
            </a:xfrm>
            <a:custGeom>
              <a:avLst/>
              <a:gdLst/>
              <a:ahLst/>
              <a:cxnLst/>
              <a:rect l="l" t="t" r="r" b="b"/>
              <a:pathLst>
                <a:path w="25442" h="12346" extrusionOk="0">
                  <a:moveTo>
                    <a:pt x="6850" y="1"/>
                  </a:moveTo>
                  <a:cubicBezTo>
                    <a:pt x="6845" y="1"/>
                    <a:pt x="6840" y="1"/>
                    <a:pt x="6834" y="3"/>
                  </a:cubicBezTo>
                  <a:cubicBezTo>
                    <a:pt x="6735" y="27"/>
                    <a:pt x="6635" y="61"/>
                    <a:pt x="6539" y="101"/>
                  </a:cubicBezTo>
                  <a:cubicBezTo>
                    <a:pt x="6365" y="172"/>
                    <a:pt x="6203" y="259"/>
                    <a:pt x="6045" y="344"/>
                  </a:cubicBezTo>
                  <a:cubicBezTo>
                    <a:pt x="5985" y="375"/>
                    <a:pt x="5927" y="408"/>
                    <a:pt x="5867" y="438"/>
                  </a:cubicBezTo>
                  <a:cubicBezTo>
                    <a:pt x="5834" y="454"/>
                    <a:pt x="5821" y="495"/>
                    <a:pt x="5839" y="528"/>
                  </a:cubicBezTo>
                  <a:cubicBezTo>
                    <a:pt x="5850" y="550"/>
                    <a:pt x="5874" y="563"/>
                    <a:pt x="5897" y="563"/>
                  </a:cubicBezTo>
                  <a:cubicBezTo>
                    <a:pt x="5907" y="563"/>
                    <a:pt x="5918" y="559"/>
                    <a:pt x="5927" y="558"/>
                  </a:cubicBezTo>
                  <a:cubicBezTo>
                    <a:pt x="5987" y="525"/>
                    <a:pt x="6046" y="493"/>
                    <a:pt x="6106" y="461"/>
                  </a:cubicBezTo>
                  <a:cubicBezTo>
                    <a:pt x="6261" y="377"/>
                    <a:pt x="6422" y="293"/>
                    <a:pt x="6588" y="223"/>
                  </a:cubicBezTo>
                  <a:cubicBezTo>
                    <a:pt x="6679" y="186"/>
                    <a:pt x="6773" y="153"/>
                    <a:pt x="6866" y="131"/>
                  </a:cubicBezTo>
                  <a:cubicBezTo>
                    <a:pt x="6901" y="122"/>
                    <a:pt x="6923" y="87"/>
                    <a:pt x="6914" y="51"/>
                  </a:cubicBezTo>
                  <a:cubicBezTo>
                    <a:pt x="6907" y="21"/>
                    <a:pt x="6880" y="1"/>
                    <a:pt x="6850" y="1"/>
                  </a:cubicBezTo>
                  <a:close/>
                  <a:moveTo>
                    <a:pt x="15684" y="639"/>
                  </a:moveTo>
                  <a:cubicBezTo>
                    <a:pt x="15650" y="639"/>
                    <a:pt x="15620" y="666"/>
                    <a:pt x="15617" y="701"/>
                  </a:cubicBezTo>
                  <a:cubicBezTo>
                    <a:pt x="15616" y="737"/>
                    <a:pt x="15644" y="769"/>
                    <a:pt x="15680" y="771"/>
                  </a:cubicBezTo>
                  <a:cubicBezTo>
                    <a:pt x="15721" y="772"/>
                    <a:pt x="15762" y="777"/>
                    <a:pt x="15804" y="779"/>
                  </a:cubicBezTo>
                  <a:cubicBezTo>
                    <a:pt x="16087" y="805"/>
                    <a:pt x="16384" y="843"/>
                    <a:pt x="16713" y="900"/>
                  </a:cubicBezTo>
                  <a:cubicBezTo>
                    <a:pt x="16717" y="902"/>
                    <a:pt x="16720" y="902"/>
                    <a:pt x="16724" y="902"/>
                  </a:cubicBezTo>
                  <a:cubicBezTo>
                    <a:pt x="16756" y="902"/>
                    <a:pt x="16783" y="879"/>
                    <a:pt x="16788" y="848"/>
                  </a:cubicBezTo>
                  <a:cubicBezTo>
                    <a:pt x="16795" y="812"/>
                    <a:pt x="16770" y="778"/>
                    <a:pt x="16734" y="771"/>
                  </a:cubicBezTo>
                  <a:cubicBezTo>
                    <a:pt x="16403" y="713"/>
                    <a:pt x="16101" y="673"/>
                    <a:pt x="15815" y="649"/>
                  </a:cubicBezTo>
                  <a:cubicBezTo>
                    <a:pt x="15772" y="644"/>
                    <a:pt x="15730" y="641"/>
                    <a:pt x="15687" y="639"/>
                  </a:cubicBezTo>
                  <a:cubicBezTo>
                    <a:pt x="15686" y="639"/>
                    <a:pt x="15685" y="639"/>
                    <a:pt x="15684" y="639"/>
                  </a:cubicBezTo>
                  <a:close/>
                  <a:moveTo>
                    <a:pt x="7865" y="104"/>
                  </a:moveTo>
                  <a:cubicBezTo>
                    <a:pt x="7844" y="104"/>
                    <a:pt x="7823" y="115"/>
                    <a:pt x="7811" y="134"/>
                  </a:cubicBezTo>
                  <a:cubicBezTo>
                    <a:pt x="7791" y="165"/>
                    <a:pt x="7799" y="205"/>
                    <a:pt x="7830" y="225"/>
                  </a:cubicBezTo>
                  <a:cubicBezTo>
                    <a:pt x="7987" y="328"/>
                    <a:pt x="8096" y="471"/>
                    <a:pt x="8215" y="620"/>
                  </a:cubicBezTo>
                  <a:cubicBezTo>
                    <a:pt x="8271" y="691"/>
                    <a:pt x="8330" y="767"/>
                    <a:pt x="8394" y="836"/>
                  </a:cubicBezTo>
                  <a:cubicBezTo>
                    <a:pt x="8439" y="886"/>
                    <a:pt x="8489" y="935"/>
                    <a:pt x="8542" y="979"/>
                  </a:cubicBezTo>
                  <a:cubicBezTo>
                    <a:pt x="8553" y="990"/>
                    <a:pt x="8567" y="994"/>
                    <a:pt x="8583" y="994"/>
                  </a:cubicBezTo>
                  <a:cubicBezTo>
                    <a:pt x="8602" y="994"/>
                    <a:pt x="8619" y="986"/>
                    <a:pt x="8631" y="972"/>
                  </a:cubicBezTo>
                  <a:cubicBezTo>
                    <a:pt x="8656" y="945"/>
                    <a:pt x="8653" y="902"/>
                    <a:pt x="8624" y="879"/>
                  </a:cubicBezTo>
                  <a:cubicBezTo>
                    <a:pt x="8577" y="838"/>
                    <a:pt x="8532" y="794"/>
                    <a:pt x="8489" y="748"/>
                  </a:cubicBezTo>
                  <a:cubicBezTo>
                    <a:pt x="8429" y="681"/>
                    <a:pt x="8373" y="609"/>
                    <a:pt x="8317" y="538"/>
                  </a:cubicBezTo>
                  <a:cubicBezTo>
                    <a:pt x="8199" y="387"/>
                    <a:pt x="8077" y="230"/>
                    <a:pt x="7902" y="115"/>
                  </a:cubicBezTo>
                  <a:cubicBezTo>
                    <a:pt x="7890" y="108"/>
                    <a:pt x="7877" y="104"/>
                    <a:pt x="7865" y="104"/>
                  </a:cubicBezTo>
                  <a:close/>
                  <a:moveTo>
                    <a:pt x="4908" y="771"/>
                  </a:moveTo>
                  <a:cubicBezTo>
                    <a:pt x="4904" y="771"/>
                    <a:pt x="4900" y="771"/>
                    <a:pt x="4895" y="772"/>
                  </a:cubicBezTo>
                  <a:cubicBezTo>
                    <a:pt x="4591" y="829"/>
                    <a:pt x="4269" y="863"/>
                    <a:pt x="3956" y="895"/>
                  </a:cubicBezTo>
                  <a:lnTo>
                    <a:pt x="3859" y="906"/>
                  </a:lnTo>
                  <a:cubicBezTo>
                    <a:pt x="3824" y="909"/>
                    <a:pt x="3798" y="943"/>
                    <a:pt x="3801" y="979"/>
                  </a:cubicBezTo>
                  <a:cubicBezTo>
                    <a:pt x="3805" y="1013"/>
                    <a:pt x="3834" y="1037"/>
                    <a:pt x="3868" y="1037"/>
                  </a:cubicBezTo>
                  <a:cubicBezTo>
                    <a:pt x="3869" y="1037"/>
                    <a:pt x="3872" y="1037"/>
                    <a:pt x="3874" y="1036"/>
                  </a:cubicBezTo>
                  <a:lnTo>
                    <a:pt x="3970" y="1026"/>
                  </a:lnTo>
                  <a:cubicBezTo>
                    <a:pt x="4285" y="993"/>
                    <a:pt x="4611" y="962"/>
                    <a:pt x="4919" y="900"/>
                  </a:cubicBezTo>
                  <a:cubicBezTo>
                    <a:pt x="4955" y="895"/>
                    <a:pt x="4979" y="859"/>
                    <a:pt x="4972" y="824"/>
                  </a:cubicBezTo>
                  <a:cubicBezTo>
                    <a:pt x="4967" y="792"/>
                    <a:pt x="4939" y="771"/>
                    <a:pt x="4908" y="771"/>
                  </a:cubicBezTo>
                  <a:close/>
                  <a:moveTo>
                    <a:pt x="14637" y="685"/>
                  </a:moveTo>
                  <a:cubicBezTo>
                    <a:pt x="14634" y="685"/>
                    <a:pt x="14631" y="685"/>
                    <a:pt x="14627" y="686"/>
                  </a:cubicBezTo>
                  <a:cubicBezTo>
                    <a:pt x="14318" y="731"/>
                    <a:pt x="14000" y="802"/>
                    <a:pt x="13596" y="919"/>
                  </a:cubicBezTo>
                  <a:cubicBezTo>
                    <a:pt x="13560" y="929"/>
                    <a:pt x="13539" y="964"/>
                    <a:pt x="13550" y="1000"/>
                  </a:cubicBezTo>
                  <a:cubicBezTo>
                    <a:pt x="13559" y="1028"/>
                    <a:pt x="13586" y="1048"/>
                    <a:pt x="13614" y="1048"/>
                  </a:cubicBezTo>
                  <a:cubicBezTo>
                    <a:pt x="13618" y="1048"/>
                    <a:pt x="13625" y="1048"/>
                    <a:pt x="13633" y="1044"/>
                  </a:cubicBezTo>
                  <a:cubicBezTo>
                    <a:pt x="14029" y="930"/>
                    <a:pt x="14342" y="859"/>
                    <a:pt x="14647" y="815"/>
                  </a:cubicBezTo>
                  <a:cubicBezTo>
                    <a:pt x="14683" y="809"/>
                    <a:pt x="14707" y="777"/>
                    <a:pt x="14702" y="741"/>
                  </a:cubicBezTo>
                  <a:cubicBezTo>
                    <a:pt x="14697" y="709"/>
                    <a:pt x="14670" y="685"/>
                    <a:pt x="14637" y="685"/>
                  </a:cubicBezTo>
                  <a:close/>
                  <a:moveTo>
                    <a:pt x="17751" y="977"/>
                  </a:moveTo>
                  <a:cubicBezTo>
                    <a:pt x="17723" y="977"/>
                    <a:pt x="17694" y="998"/>
                    <a:pt x="17687" y="1028"/>
                  </a:cubicBezTo>
                  <a:cubicBezTo>
                    <a:pt x="17679" y="1064"/>
                    <a:pt x="17702" y="1100"/>
                    <a:pt x="17737" y="1107"/>
                  </a:cubicBezTo>
                  <a:lnTo>
                    <a:pt x="17978" y="1161"/>
                  </a:lnTo>
                  <a:cubicBezTo>
                    <a:pt x="18193" y="1206"/>
                    <a:pt x="18407" y="1255"/>
                    <a:pt x="18624" y="1299"/>
                  </a:cubicBezTo>
                  <a:cubicBezTo>
                    <a:pt x="18669" y="1307"/>
                    <a:pt x="18718" y="1319"/>
                    <a:pt x="18766" y="1327"/>
                  </a:cubicBezTo>
                  <a:cubicBezTo>
                    <a:pt x="18769" y="1329"/>
                    <a:pt x="18774" y="1329"/>
                    <a:pt x="18779" y="1329"/>
                  </a:cubicBezTo>
                  <a:cubicBezTo>
                    <a:pt x="18810" y="1329"/>
                    <a:pt x="18837" y="1307"/>
                    <a:pt x="18843" y="1277"/>
                  </a:cubicBezTo>
                  <a:cubicBezTo>
                    <a:pt x="18850" y="1240"/>
                    <a:pt x="18826" y="1206"/>
                    <a:pt x="18790" y="1199"/>
                  </a:cubicBezTo>
                  <a:cubicBezTo>
                    <a:pt x="18743" y="1191"/>
                    <a:pt x="18696" y="1179"/>
                    <a:pt x="18651" y="1171"/>
                  </a:cubicBezTo>
                  <a:cubicBezTo>
                    <a:pt x="18434" y="1127"/>
                    <a:pt x="18220" y="1080"/>
                    <a:pt x="18006" y="1033"/>
                  </a:cubicBezTo>
                  <a:lnTo>
                    <a:pt x="17766" y="979"/>
                  </a:lnTo>
                  <a:cubicBezTo>
                    <a:pt x="17761" y="977"/>
                    <a:pt x="17756" y="977"/>
                    <a:pt x="17751" y="977"/>
                  </a:cubicBezTo>
                  <a:close/>
                  <a:moveTo>
                    <a:pt x="20793" y="850"/>
                  </a:moveTo>
                  <a:cubicBezTo>
                    <a:pt x="20791" y="850"/>
                    <a:pt x="20790" y="850"/>
                    <a:pt x="20788" y="851"/>
                  </a:cubicBezTo>
                  <a:cubicBezTo>
                    <a:pt x="20553" y="879"/>
                    <a:pt x="20394" y="962"/>
                    <a:pt x="20223" y="1048"/>
                  </a:cubicBezTo>
                  <a:cubicBezTo>
                    <a:pt x="20133" y="1094"/>
                    <a:pt x="20041" y="1142"/>
                    <a:pt x="19931" y="1185"/>
                  </a:cubicBezTo>
                  <a:cubicBezTo>
                    <a:pt x="19891" y="1201"/>
                    <a:pt x="19849" y="1215"/>
                    <a:pt x="19805" y="1226"/>
                  </a:cubicBezTo>
                  <a:cubicBezTo>
                    <a:pt x="19769" y="1235"/>
                    <a:pt x="19748" y="1270"/>
                    <a:pt x="19756" y="1306"/>
                  </a:cubicBezTo>
                  <a:cubicBezTo>
                    <a:pt x="19763" y="1336"/>
                    <a:pt x="19790" y="1356"/>
                    <a:pt x="19820" y="1356"/>
                  </a:cubicBezTo>
                  <a:cubicBezTo>
                    <a:pt x="19826" y="1356"/>
                    <a:pt x="19832" y="1356"/>
                    <a:pt x="19834" y="1354"/>
                  </a:cubicBezTo>
                  <a:cubicBezTo>
                    <a:pt x="19884" y="1341"/>
                    <a:pt x="19933" y="1326"/>
                    <a:pt x="19977" y="1307"/>
                  </a:cubicBezTo>
                  <a:cubicBezTo>
                    <a:pt x="20092" y="1262"/>
                    <a:pt x="20189" y="1213"/>
                    <a:pt x="20281" y="1165"/>
                  </a:cubicBezTo>
                  <a:cubicBezTo>
                    <a:pt x="20448" y="1080"/>
                    <a:pt x="20590" y="1007"/>
                    <a:pt x="20802" y="983"/>
                  </a:cubicBezTo>
                  <a:cubicBezTo>
                    <a:pt x="20839" y="979"/>
                    <a:pt x="20865" y="945"/>
                    <a:pt x="20860" y="909"/>
                  </a:cubicBezTo>
                  <a:cubicBezTo>
                    <a:pt x="20858" y="874"/>
                    <a:pt x="20827" y="850"/>
                    <a:pt x="20793" y="850"/>
                  </a:cubicBezTo>
                  <a:close/>
                  <a:moveTo>
                    <a:pt x="21842" y="883"/>
                  </a:moveTo>
                  <a:cubicBezTo>
                    <a:pt x="21809" y="883"/>
                    <a:pt x="21781" y="909"/>
                    <a:pt x="21777" y="942"/>
                  </a:cubicBezTo>
                  <a:cubicBezTo>
                    <a:pt x="21774" y="977"/>
                    <a:pt x="21799" y="1011"/>
                    <a:pt x="21835" y="1014"/>
                  </a:cubicBezTo>
                  <a:cubicBezTo>
                    <a:pt x="21906" y="1021"/>
                    <a:pt x="21976" y="1030"/>
                    <a:pt x="22041" y="1041"/>
                  </a:cubicBezTo>
                  <a:cubicBezTo>
                    <a:pt x="22383" y="1094"/>
                    <a:pt x="22573" y="1199"/>
                    <a:pt x="22771" y="1354"/>
                  </a:cubicBezTo>
                  <a:cubicBezTo>
                    <a:pt x="22784" y="1363"/>
                    <a:pt x="22798" y="1368"/>
                    <a:pt x="22812" y="1368"/>
                  </a:cubicBezTo>
                  <a:cubicBezTo>
                    <a:pt x="22831" y="1368"/>
                    <a:pt x="22851" y="1360"/>
                    <a:pt x="22864" y="1343"/>
                  </a:cubicBezTo>
                  <a:cubicBezTo>
                    <a:pt x="22886" y="1314"/>
                    <a:pt x="22881" y="1275"/>
                    <a:pt x="22852" y="1250"/>
                  </a:cubicBezTo>
                  <a:cubicBezTo>
                    <a:pt x="22639" y="1084"/>
                    <a:pt x="22431" y="967"/>
                    <a:pt x="22061" y="910"/>
                  </a:cubicBezTo>
                  <a:cubicBezTo>
                    <a:pt x="21994" y="900"/>
                    <a:pt x="21923" y="892"/>
                    <a:pt x="21849" y="883"/>
                  </a:cubicBezTo>
                  <a:cubicBezTo>
                    <a:pt x="21847" y="883"/>
                    <a:pt x="21844" y="883"/>
                    <a:pt x="21842" y="883"/>
                  </a:cubicBezTo>
                  <a:close/>
                  <a:moveTo>
                    <a:pt x="12607" y="1218"/>
                  </a:moveTo>
                  <a:cubicBezTo>
                    <a:pt x="12602" y="1218"/>
                    <a:pt x="12596" y="1219"/>
                    <a:pt x="12590" y="1221"/>
                  </a:cubicBezTo>
                  <a:cubicBezTo>
                    <a:pt x="12196" y="1333"/>
                    <a:pt x="11883" y="1405"/>
                    <a:pt x="11575" y="1454"/>
                  </a:cubicBezTo>
                  <a:cubicBezTo>
                    <a:pt x="11540" y="1460"/>
                    <a:pt x="11515" y="1492"/>
                    <a:pt x="11520" y="1528"/>
                  </a:cubicBezTo>
                  <a:cubicBezTo>
                    <a:pt x="11525" y="1561"/>
                    <a:pt x="11554" y="1583"/>
                    <a:pt x="11587" y="1583"/>
                  </a:cubicBezTo>
                  <a:lnTo>
                    <a:pt x="11595" y="1583"/>
                  </a:lnTo>
                  <a:cubicBezTo>
                    <a:pt x="11908" y="1534"/>
                    <a:pt x="12227" y="1461"/>
                    <a:pt x="12625" y="1347"/>
                  </a:cubicBezTo>
                  <a:cubicBezTo>
                    <a:pt x="12661" y="1336"/>
                    <a:pt x="12682" y="1300"/>
                    <a:pt x="12671" y="1265"/>
                  </a:cubicBezTo>
                  <a:cubicBezTo>
                    <a:pt x="12662" y="1237"/>
                    <a:pt x="12636" y="1218"/>
                    <a:pt x="12607" y="1218"/>
                  </a:cubicBezTo>
                  <a:close/>
                  <a:moveTo>
                    <a:pt x="9506" y="1346"/>
                  </a:moveTo>
                  <a:cubicBezTo>
                    <a:pt x="9478" y="1346"/>
                    <a:pt x="9452" y="1364"/>
                    <a:pt x="9442" y="1393"/>
                  </a:cubicBezTo>
                  <a:cubicBezTo>
                    <a:pt x="9432" y="1427"/>
                    <a:pt x="9451" y="1464"/>
                    <a:pt x="9487" y="1475"/>
                  </a:cubicBezTo>
                  <a:cubicBezTo>
                    <a:pt x="9810" y="1573"/>
                    <a:pt x="10161" y="1632"/>
                    <a:pt x="10537" y="1647"/>
                  </a:cubicBezTo>
                  <a:lnTo>
                    <a:pt x="10539" y="1647"/>
                  </a:lnTo>
                  <a:cubicBezTo>
                    <a:pt x="10575" y="1647"/>
                    <a:pt x="10605" y="1619"/>
                    <a:pt x="10605" y="1585"/>
                  </a:cubicBezTo>
                  <a:cubicBezTo>
                    <a:pt x="10606" y="1548"/>
                    <a:pt x="10579" y="1518"/>
                    <a:pt x="10542" y="1516"/>
                  </a:cubicBezTo>
                  <a:cubicBezTo>
                    <a:pt x="10178" y="1499"/>
                    <a:pt x="9835" y="1442"/>
                    <a:pt x="9525" y="1349"/>
                  </a:cubicBezTo>
                  <a:cubicBezTo>
                    <a:pt x="9519" y="1347"/>
                    <a:pt x="9512" y="1346"/>
                    <a:pt x="9506" y="1346"/>
                  </a:cubicBezTo>
                  <a:close/>
                  <a:moveTo>
                    <a:pt x="2831" y="1066"/>
                  </a:moveTo>
                  <a:cubicBezTo>
                    <a:pt x="2825" y="1066"/>
                    <a:pt x="2818" y="1067"/>
                    <a:pt x="2812" y="1068"/>
                  </a:cubicBezTo>
                  <a:cubicBezTo>
                    <a:pt x="2677" y="1104"/>
                    <a:pt x="2265" y="1218"/>
                    <a:pt x="2265" y="1539"/>
                  </a:cubicBezTo>
                  <a:cubicBezTo>
                    <a:pt x="2265" y="1623"/>
                    <a:pt x="2293" y="1713"/>
                    <a:pt x="2348" y="1810"/>
                  </a:cubicBezTo>
                  <a:lnTo>
                    <a:pt x="2401" y="1901"/>
                  </a:lnTo>
                  <a:cubicBezTo>
                    <a:pt x="2414" y="1919"/>
                    <a:pt x="2435" y="1932"/>
                    <a:pt x="2459" y="1932"/>
                  </a:cubicBezTo>
                  <a:cubicBezTo>
                    <a:pt x="2469" y="1932"/>
                    <a:pt x="2482" y="1929"/>
                    <a:pt x="2492" y="1926"/>
                  </a:cubicBezTo>
                  <a:cubicBezTo>
                    <a:pt x="2525" y="1908"/>
                    <a:pt x="2533" y="1868"/>
                    <a:pt x="2515" y="1837"/>
                  </a:cubicBezTo>
                  <a:cubicBezTo>
                    <a:pt x="2499" y="1805"/>
                    <a:pt x="2482" y="1775"/>
                    <a:pt x="2464" y="1746"/>
                  </a:cubicBezTo>
                  <a:cubicBezTo>
                    <a:pt x="2420" y="1669"/>
                    <a:pt x="2398" y="1599"/>
                    <a:pt x="2398" y="1541"/>
                  </a:cubicBezTo>
                  <a:cubicBezTo>
                    <a:pt x="2398" y="1391"/>
                    <a:pt x="2546" y="1279"/>
                    <a:pt x="2848" y="1196"/>
                  </a:cubicBezTo>
                  <a:cubicBezTo>
                    <a:pt x="2883" y="1185"/>
                    <a:pt x="2903" y="1149"/>
                    <a:pt x="2895" y="1114"/>
                  </a:cubicBezTo>
                  <a:cubicBezTo>
                    <a:pt x="2885" y="1084"/>
                    <a:pt x="2859" y="1066"/>
                    <a:pt x="2831" y="1066"/>
                  </a:cubicBezTo>
                  <a:close/>
                  <a:moveTo>
                    <a:pt x="23727" y="1694"/>
                  </a:moveTo>
                  <a:cubicBezTo>
                    <a:pt x="23693" y="1694"/>
                    <a:pt x="23666" y="1720"/>
                    <a:pt x="23662" y="1753"/>
                  </a:cubicBezTo>
                  <a:cubicBezTo>
                    <a:pt x="23659" y="1790"/>
                    <a:pt x="23684" y="1822"/>
                    <a:pt x="23720" y="1825"/>
                  </a:cubicBezTo>
                  <a:cubicBezTo>
                    <a:pt x="23774" y="1831"/>
                    <a:pt x="23838" y="1838"/>
                    <a:pt x="23909" y="1854"/>
                  </a:cubicBezTo>
                  <a:cubicBezTo>
                    <a:pt x="24144" y="1908"/>
                    <a:pt x="24339" y="2033"/>
                    <a:pt x="24514" y="2144"/>
                  </a:cubicBezTo>
                  <a:cubicBezTo>
                    <a:pt x="24557" y="2172"/>
                    <a:pt x="24599" y="2199"/>
                    <a:pt x="24638" y="2228"/>
                  </a:cubicBezTo>
                  <a:cubicBezTo>
                    <a:pt x="24649" y="2236"/>
                    <a:pt x="24663" y="2239"/>
                    <a:pt x="24676" y="2239"/>
                  </a:cubicBezTo>
                  <a:cubicBezTo>
                    <a:pt x="24698" y="2239"/>
                    <a:pt x="24716" y="2231"/>
                    <a:pt x="24733" y="2214"/>
                  </a:cubicBezTo>
                  <a:cubicBezTo>
                    <a:pt x="24754" y="2182"/>
                    <a:pt x="24747" y="2142"/>
                    <a:pt x="24716" y="2121"/>
                  </a:cubicBezTo>
                  <a:cubicBezTo>
                    <a:pt x="24673" y="2090"/>
                    <a:pt x="24631" y="2061"/>
                    <a:pt x="24587" y="2033"/>
                  </a:cubicBezTo>
                  <a:cubicBezTo>
                    <a:pt x="24403" y="1916"/>
                    <a:pt x="24197" y="1784"/>
                    <a:pt x="23939" y="1726"/>
                  </a:cubicBezTo>
                  <a:cubicBezTo>
                    <a:pt x="23862" y="1709"/>
                    <a:pt x="23794" y="1699"/>
                    <a:pt x="23734" y="1694"/>
                  </a:cubicBezTo>
                  <a:cubicBezTo>
                    <a:pt x="23732" y="1694"/>
                    <a:pt x="23729" y="1694"/>
                    <a:pt x="23727" y="1694"/>
                  </a:cubicBezTo>
                  <a:close/>
                  <a:moveTo>
                    <a:pt x="2918" y="2740"/>
                  </a:moveTo>
                  <a:cubicBezTo>
                    <a:pt x="2914" y="2740"/>
                    <a:pt x="2909" y="2741"/>
                    <a:pt x="2905" y="2741"/>
                  </a:cubicBezTo>
                  <a:cubicBezTo>
                    <a:pt x="2869" y="2749"/>
                    <a:pt x="2848" y="2784"/>
                    <a:pt x="2855" y="2820"/>
                  </a:cubicBezTo>
                  <a:cubicBezTo>
                    <a:pt x="2869" y="2887"/>
                    <a:pt x="2876" y="2949"/>
                    <a:pt x="2876" y="3012"/>
                  </a:cubicBezTo>
                  <a:cubicBezTo>
                    <a:pt x="2876" y="3248"/>
                    <a:pt x="2770" y="3473"/>
                    <a:pt x="2545" y="3702"/>
                  </a:cubicBezTo>
                  <a:lnTo>
                    <a:pt x="2589" y="3750"/>
                  </a:lnTo>
                  <a:lnTo>
                    <a:pt x="2642" y="3789"/>
                  </a:lnTo>
                  <a:cubicBezTo>
                    <a:pt x="2888" y="3537"/>
                    <a:pt x="3009" y="3282"/>
                    <a:pt x="3009" y="3010"/>
                  </a:cubicBezTo>
                  <a:cubicBezTo>
                    <a:pt x="3009" y="2941"/>
                    <a:pt x="2999" y="2865"/>
                    <a:pt x="2983" y="2791"/>
                  </a:cubicBezTo>
                  <a:cubicBezTo>
                    <a:pt x="2977" y="2760"/>
                    <a:pt x="2949" y="2740"/>
                    <a:pt x="2918" y="2740"/>
                  </a:cubicBezTo>
                  <a:close/>
                  <a:moveTo>
                    <a:pt x="25328" y="2905"/>
                  </a:moveTo>
                  <a:cubicBezTo>
                    <a:pt x="25322" y="2905"/>
                    <a:pt x="25315" y="2906"/>
                    <a:pt x="25309" y="2908"/>
                  </a:cubicBezTo>
                  <a:cubicBezTo>
                    <a:pt x="25274" y="2919"/>
                    <a:pt x="25254" y="2955"/>
                    <a:pt x="25264" y="2990"/>
                  </a:cubicBezTo>
                  <a:lnTo>
                    <a:pt x="25269" y="3012"/>
                  </a:lnTo>
                  <a:cubicBezTo>
                    <a:pt x="25296" y="3103"/>
                    <a:pt x="25309" y="3200"/>
                    <a:pt x="25309" y="3299"/>
                  </a:cubicBezTo>
                  <a:cubicBezTo>
                    <a:pt x="25309" y="3353"/>
                    <a:pt x="25305" y="3409"/>
                    <a:pt x="25298" y="3466"/>
                  </a:cubicBezTo>
                  <a:cubicBezTo>
                    <a:pt x="25277" y="3626"/>
                    <a:pt x="25238" y="3797"/>
                    <a:pt x="25174" y="4003"/>
                  </a:cubicBezTo>
                  <a:cubicBezTo>
                    <a:pt x="25163" y="4038"/>
                    <a:pt x="25183" y="4075"/>
                    <a:pt x="25218" y="4086"/>
                  </a:cubicBezTo>
                  <a:cubicBezTo>
                    <a:pt x="25225" y="4087"/>
                    <a:pt x="25231" y="4089"/>
                    <a:pt x="25238" y="4089"/>
                  </a:cubicBezTo>
                  <a:cubicBezTo>
                    <a:pt x="25264" y="4089"/>
                    <a:pt x="25291" y="4072"/>
                    <a:pt x="25299" y="4043"/>
                  </a:cubicBezTo>
                  <a:cubicBezTo>
                    <a:pt x="25366" y="3828"/>
                    <a:pt x="25406" y="3651"/>
                    <a:pt x="25430" y="3481"/>
                  </a:cubicBezTo>
                  <a:cubicBezTo>
                    <a:pt x="25439" y="3420"/>
                    <a:pt x="25442" y="3359"/>
                    <a:pt x="25442" y="3299"/>
                  </a:cubicBezTo>
                  <a:cubicBezTo>
                    <a:pt x="25442" y="3188"/>
                    <a:pt x="25426" y="3079"/>
                    <a:pt x="25398" y="2976"/>
                  </a:cubicBezTo>
                  <a:lnTo>
                    <a:pt x="25390" y="2953"/>
                  </a:lnTo>
                  <a:cubicBezTo>
                    <a:pt x="25382" y="2924"/>
                    <a:pt x="25356" y="2905"/>
                    <a:pt x="25328" y="2905"/>
                  </a:cubicBezTo>
                  <a:close/>
                  <a:moveTo>
                    <a:pt x="1668" y="4167"/>
                  </a:moveTo>
                  <a:cubicBezTo>
                    <a:pt x="1661" y="4167"/>
                    <a:pt x="1655" y="4168"/>
                    <a:pt x="1648" y="4170"/>
                  </a:cubicBezTo>
                  <a:cubicBezTo>
                    <a:pt x="1545" y="4200"/>
                    <a:pt x="1439" y="4230"/>
                    <a:pt x="1333" y="4258"/>
                  </a:cubicBezTo>
                  <a:cubicBezTo>
                    <a:pt x="1190" y="4298"/>
                    <a:pt x="1041" y="4338"/>
                    <a:pt x="897" y="4385"/>
                  </a:cubicBezTo>
                  <a:cubicBezTo>
                    <a:pt x="805" y="4415"/>
                    <a:pt x="718" y="4449"/>
                    <a:pt x="640" y="4486"/>
                  </a:cubicBezTo>
                  <a:cubicBezTo>
                    <a:pt x="606" y="4500"/>
                    <a:pt x="591" y="4540"/>
                    <a:pt x="607" y="4573"/>
                  </a:cubicBezTo>
                  <a:cubicBezTo>
                    <a:pt x="620" y="4597"/>
                    <a:pt x="643" y="4611"/>
                    <a:pt x="668" y="4611"/>
                  </a:cubicBezTo>
                  <a:cubicBezTo>
                    <a:pt x="677" y="4611"/>
                    <a:pt x="687" y="4607"/>
                    <a:pt x="695" y="4605"/>
                  </a:cubicBezTo>
                  <a:cubicBezTo>
                    <a:pt x="768" y="4571"/>
                    <a:pt x="849" y="4540"/>
                    <a:pt x="937" y="4511"/>
                  </a:cubicBezTo>
                  <a:cubicBezTo>
                    <a:pt x="1079" y="4466"/>
                    <a:pt x="1224" y="4426"/>
                    <a:pt x="1367" y="4386"/>
                  </a:cubicBezTo>
                  <a:cubicBezTo>
                    <a:pt x="1473" y="4356"/>
                    <a:pt x="1580" y="4328"/>
                    <a:pt x="1685" y="4295"/>
                  </a:cubicBezTo>
                  <a:cubicBezTo>
                    <a:pt x="1721" y="4285"/>
                    <a:pt x="1741" y="4250"/>
                    <a:pt x="1730" y="4214"/>
                  </a:cubicBezTo>
                  <a:cubicBezTo>
                    <a:pt x="1721" y="4185"/>
                    <a:pt x="1695" y="4167"/>
                    <a:pt x="1668" y="4167"/>
                  </a:cubicBezTo>
                  <a:close/>
                  <a:moveTo>
                    <a:pt x="24909" y="4954"/>
                  </a:moveTo>
                  <a:cubicBezTo>
                    <a:pt x="24879" y="4954"/>
                    <a:pt x="24851" y="4974"/>
                    <a:pt x="24844" y="5004"/>
                  </a:cubicBezTo>
                  <a:cubicBezTo>
                    <a:pt x="24781" y="5231"/>
                    <a:pt x="24750" y="5433"/>
                    <a:pt x="24744" y="5623"/>
                  </a:cubicBezTo>
                  <a:cubicBezTo>
                    <a:pt x="24740" y="5768"/>
                    <a:pt x="24736" y="5914"/>
                    <a:pt x="24730" y="6058"/>
                  </a:cubicBezTo>
                  <a:cubicBezTo>
                    <a:pt x="24729" y="6094"/>
                    <a:pt x="24757" y="6123"/>
                    <a:pt x="24794" y="6126"/>
                  </a:cubicBezTo>
                  <a:lnTo>
                    <a:pt x="24797" y="6126"/>
                  </a:lnTo>
                  <a:cubicBezTo>
                    <a:pt x="24833" y="6126"/>
                    <a:pt x="24863" y="6098"/>
                    <a:pt x="24864" y="6065"/>
                  </a:cubicBezTo>
                  <a:cubicBezTo>
                    <a:pt x="24870" y="5919"/>
                    <a:pt x="24875" y="5773"/>
                    <a:pt x="24878" y="5627"/>
                  </a:cubicBezTo>
                  <a:cubicBezTo>
                    <a:pt x="24884" y="5448"/>
                    <a:pt x="24914" y="5256"/>
                    <a:pt x="24972" y="5039"/>
                  </a:cubicBezTo>
                  <a:cubicBezTo>
                    <a:pt x="24983" y="5004"/>
                    <a:pt x="24962" y="4965"/>
                    <a:pt x="24927" y="4957"/>
                  </a:cubicBezTo>
                  <a:cubicBezTo>
                    <a:pt x="24921" y="4955"/>
                    <a:pt x="24915" y="4954"/>
                    <a:pt x="24909" y="4954"/>
                  </a:cubicBezTo>
                  <a:close/>
                  <a:moveTo>
                    <a:pt x="67" y="5272"/>
                  </a:moveTo>
                  <a:cubicBezTo>
                    <a:pt x="33" y="5272"/>
                    <a:pt x="5" y="5299"/>
                    <a:pt x="2" y="5334"/>
                  </a:cubicBezTo>
                  <a:cubicBezTo>
                    <a:pt x="1" y="5358"/>
                    <a:pt x="1" y="5379"/>
                    <a:pt x="1" y="5402"/>
                  </a:cubicBezTo>
                  <a:cubicBezTo>
                    <a:pt x="1" y="5678"/>
                    <a:pt x="100" y="6001"/>
                    <a:pt x="300" y="6365"/>
                  </a:cubicBezTo>
                  <a:cubicBezTo>
                    <a:pt x="312" y="6387"/>
                    <a:pt x="335" y="6399"/>
                    <a:pt x="358" y="6399"/>
                  </a:cubicBezTo>
                  <a:cubicBezTo>
                    <a:pt x="369" y="6399"/>
                    <a:pt x="379" y="6398"/>
                    <a:pt x="389" y="6389"/>
                  </a:cubicBezTo>
                  <a:cubicBezTo>
                    <a:pt x="421" y="6372"/>
                    <a:pt x="433" y="6333"/>
                    <a:pt x="415" y="6300"/>
                  </a:cubicBezTo>
                  <a:cubicBezTo>
                    <a:pt x="227" y="5957"/>
                    <a:pt x="133" y="5652"/>
                    <a:pt x="133" y="5401"/>
                  </a:cubicBezTo>
                  <a:cubicBezTo>
                    <a:pt x="133" y="5381"/>
                    <a:pt x="133" y="5361"/>
                    <a:pt x="135" y="5341"/>
                  </a:cubicBezTo>
                  <a:cubicBezTo>
                    <a:pt x="136" y="5305"/>
                    <a:pt x="108" y="5274"/>
                    <a:pt x="72" y="5273"/>
                  </a:cubicBezTo>
                  <a:cubicBezTo>
                    <a:pt x="70" y="5272"/>
                    <a:pt x="69" y="5272"/>
                    <a:pt x="67" y="5272"/>
                  </a:cubicBezTo>
                  <a:close/>
                  <a:moveTo>
                    <a:pt x="948" y="7134"/>
                  </a:moveTo>
                  <a:cubicBezTo>
                    <a:pt x="934" y="7134"/>
                    <a:pt x="920" y="7138"/>
                    <a:pt x="909" y="7148"/>
                  </a:cubicBezTo>
                  <a:cubicBezTo>
                    <a:pt x="880" y="7172"/>
                    <a:pt x="874" y="7212"/>
                    <a:pt x="897" y="7240"/>
                  </a:cubicBezTo>
                  <a:cubicBezTo>
                    <a:pt x="1059" y="7445"/>
                    <a:pt x="1217" y="7627"/>
                    <a:pt x="1365" y="7794"/>
                  </a:cubicBezTo>
                  <a:cubicBezTo>
                    <a:pt x="1445" y="7886"/>
                    <a:pt x="1520" y="7966"/>
                    <a:pt x="1589" y="8040"/>
                  </a:cubicBezTo>
                  <a:cubicBezTo>
                    <a:pt x="1601" y="8054"/>
                    <a:pt x="1620" y="8061"/>
                    <a:pt x="1637" y="8061"/>
                  </a:cubicBezTo>
                  <a:cubicBezTo>
                    <a:pt x="1656" y="8061"/>
                    <a:pt x="1671" y="8054"/>
                    <a:pt x="1684" y="8043"/>
                  </a:cubicBezTo>
                  <a:cubicBezTo>
                    <a:pt x="1710" y="8016"/>
                    <a:pt x="1710" y="7976"/>
                    <a:pt x="1685" y="7949"/>
                  </a:cubicBezTo>
                  <a:cubicBezTo>
                    <a:pt x="1616" y="7876"/>
                    <a:pt x="1545" y="7798"/>
                    <a:pt x="1465" y="7707"/>
                  </a:cubicBezTo>
                  <a:cubicBezTo>
                    <a:pt x="1318" y="7542"/>
                    <a:pt x="1160" y="7360"/>
                    <a:pt x="1001" y="7159"/>
                  </a:cubicBezTo>
                  <a:cubicBezTo>
                    <a:pt x="987" y="7143"/>
                    <a:pt x="968" y="7134"/>
                    <a:pt x="948" y="7134"/>
                  </a:cubicBezTo>
                  <a:close/>
                  <a:moveTo>
                    <a:pt x="24743" y="7044"/>
                  </a:moveTo>
                  <a:cubicBezTo>
                    <a:pt x="24710" y="7044"/>
                    <a:pt x="24680" y="7071"/>
                    <a:pt x="24679" y="7104"/>
                  </a:cubicBezTo>
                  <a:cubicBezTo>
                    <a:pt x="24652" y="7478"/>
                    <a:pt x="24621" y="7817"/>
                    <a:pt x="24578" y="8144"/>
                  </a:cubicBezTo>
                  <a:cubicBezTo>
                    <a:pt x="24572" y="8182"/>
                    <a:pt x="24599" y="8213"/>
                    <a:pt x="24635" y="8219"/>
                  </a:cubicBezTo>
                  <a:lnTo>
                    <a:pt x="24643" y="8219"/>
                  </a:lnTo>
                  <a:cubicBezTo>
                    <a:pt x="24676" y="8219"/>
                    <a:pt x="24705" y="8194"/>
                    <a:pt x="24710" y="8164"/>
                  </a:cubicBezTo>
                  <a:cubicBezTo>
                    <a:pt x="24754" y="7834"/>
                    <a:pt x="24786" y="7489"/>
                    <a:pt x="24813" y="7115"/>
                  </a:cubicBezTo>
                  <a:cubicBezTo>
                    <a:pt x="24814" y="7077"/>
                    <a:pt x="24786" y="7045"/>
                    <a:pt x="24750" y="7044"/>
                  </a:cubicBezTo>
                  <a:cubicBezTo>
                    <a:pt x="24748" y="7044"/>
                    <a:pt x="24745" y="7044"/>
                    <a:pt x="24743" y="7044"/>
                  </a:cubicBezTo>
                  <a:close/>
                  <a:moveTo>
                    <a:pt x="2444" y="8595"/>
                  </a:moveTo>
                  <a:cubicBezTo>
                    <a:pt x="2421" y="8595"/>
                    <a:pt x="2400" y="8607"/>
                    <a:pt x="2388" y="8627"/>
                  </a:cubicBezTo>
                  <a:cubicBezTo>
                    <a:pt x="2368" y="8660"/>
                    <a:pt x="2378" y="8701"/>
                    <a:pt x="2411" y="8719"/>
                  </a:cubicBezTo>
                  <a:cubicBezTo>
                    <a:pt x="2745" y="8916"/>
                    <a:pt x="3081" y="9017"/>
                    <a:pt x="3435" y="9029"/>
                  </a:cubicBezTo>
                  <a:lnTo>
                    <a:pt x="3437" y="9029"/>
                  </a:lnTo>
                  <a:cubicBezTo>
                    <a:pt x="3472" y="9029"/>
                    <a:pt x="3502" y="9000"/>
                    <a:pt x="3505" y="8965"/>
                  </a:cubicBezTo>
                  <a:cubicBezTo>
                    <a:pt x="3507" y="8929"/>
                    <a:pt x="3478" y="8898"/>
                    <a:pt x="3441" y="8896"/>
                  </a:cubicBezTo>
                  <a:cubicBezTo>
                    <a:pt x="3108" y="8886"/>
                    <a:pt x="2794" y="8791"/>
                    <a:pt x="2478" y="8605"/>
                  </a:cubicBezTo>
                  <a:cubicBezTo>
                    <a:pt x="2467" y="8598"/>
                    <a:pt x="2456" y="8595"/>
                    <a:pt x="2444" y="8595"/>
                  </a:cubicBezTo>
                  <a:close/>
                  <a:moveTo>
                    <a:pt x="4481" y="8850"/>
                  </a:moveTo>
                  <a:cubicBezTo>
                    <a:pt x="4449" y="8850"/>
                    <a:pt x="4420" y="8877"/>
                    <a:pt x="4417" y="8909"/>
                  </a:cubicBezTo>
                  <a:cubicBezTo>
                    <a:pt x="4413" y="8945"/>
                    <a:pt x="4440" y="8979"/>
                    <a:pt x="4476" y="8982"/>
                  </a:cubicBezTo>
                  <a:cubicBezTo>
                    <a:pt x="4801" y="9019"/>
                    <a:pt x="5114" y="9145"/>
                    <a:pt x="5406" y="9359"/>
                  </a:cubicBezTo>
                  <a:cubicBezTo>
                    <a:pt x="5417" y="9367"/>
                    <a:pt x="5430" y="9372"/>
                    <a:pt x="5444" y="9372"/>
                  </a:cubicBezTo>
                  <a:cubicBezTo>
                    <a:pt x="5466" y="9372"/>
                    <a:pt x="5486" y="9360"/>
                    <a:pt x="5498" y="9345"/>
                  </a:cubicBezTo>
                  <a:cubicBezTo>
                    <a:pt x="5520" y="9315"/>
                    <a:pt x="5514" y="9273"/>
                    <a:pt x="5484" y="9252"/>
                  </a:cubicBezTo>
                  <a:cubicBezTo>
                    <a:pt x="5173" y="9023"/>
                    <a:pt x="4838" y="8889"/>
                    <a:pt x="4490" y="8851"/>
                  </a:cubicBezTo>
                  <a:cubicBezTo>
                    <a:pt x="4487" y="8850"/>
                    <a:pt x="4484" y="8850"/>
                    <a:pt x="4481" y="8850"/>
                  </a:cubicBezTo>
                  <a:close/>
                  <a:moveTo>
                    <a:pt x="24327" y="9072"/>
                  </a:moveTo>
                  <a:cubicBezTo>
                    <a:pt x="24309" y="9072"/>
                    <a:pt x="24290" y="9080"/>
                    <a:pt x="24278" y="9096"/>
                  </a:cubicBezTo>
                  <a:cubicBezTo>
                    <a:pt x="24104" y="9308"/>
                    <a:pt x="23832" y="9495"/>
                    <a:pt x="23447" y="9672"/>
                  </a:cubicBezTo>
                  <a:cubicBezTo>
                    <a:pt x="23414" y="9686"/>
                    <a:pt x="23399" y="9726"/>
                    <a:pt x="23414" y="9759"/>
                  </a:cubicBezTo>
                  <a:cubicBezTo>
                    <a:pt x="23426" y="9784"/>
                    <a:pt x="23450" y="9798"/>
                    <a:pt x="23475" y="9798"/>
                  </a:cubicBezTo>
                  <a:cubicBezTo>
                    <a:pt x="23484" y="9798"/>
                    <a:pt x="23495" y="9797"/>
                    <a:pt x="23500" y="9791"/>
                  </a:cubicBezTo>
                  <a:cubicBezTo>
                    <a:pt x="23905" y="9608"/>
                    <a:pt x="24194" y="9407"/>
                    <a:pt x="24379" y="9180"/>
                  </a:cubicBezTo>
                  <a:cubicBezTo>
                    <a:pt x="24402" y="9151"/>
                    <a:pt x="24399" y="9110"/>
                    <a:pt x="24370" y="9087"/>
                  </a:cubicBezTo>
                  <a:cubicBezTo>
                    <a:pt x="24358" y="9077"/>
                    <a:pt x="24342" y="9072"/>
                    <a:pt x="24327" y="9072"/>
                  </a:cubicBezTo>
                  <a:close/>
                  <a:moveTo>
                    <a:pt x="18313" y="9944"/>
                  </a:moveTo>
                  <a:cubicBezTo>
                    <a:pt x="18312" y="9944"/>
                    <a:pt x="18311" y="9944"/>
                    <a:pt x="18311" y="9944"/>
                  </a:cubicBezTo>
                  <a:cubicBezTo>
                    <a:pt x="17951" y="9962"/>
                    <a:pt x="17599" y="10028"/>
                    <a:pt x="17265" y="10136"/>
                  </a:cubicBezTo>
                  <a:cubicBezTo>
                    <a:pt x="17229" y="10148"/>
                    <a:pt x="17211" y="10184"/>
                    <a:pt x="17222" y="10220"/>
                  </a:cubicBezTo>
                  <a:cubicBezTo>
                    <a:pt x="17231" y="10248"/>
                    <a:pt x="17256" y="10267"/>
                    <a:pt x="17285" y="10267"/>
                  </a:cubicBezTo>
                  <a:cubicBezTo>
                    <a:pt x="17292" y="10267"/>
                    <a:pt x="17298" y="10267"/>
                    <a:pt x="17305" y="10262"/>
                  </a:cubicBezTo>
                  <a:cubicBezTo>
                    <a:pt x="17629" y="10156"/>
                    <a:pt x="17969" y="10093"/>
                    <a:pt x="18318" y="10076"/>
                  </a:cubicBezTo>
                  <a:cubicBezTo>
                    <a:pt x="18353" y="10074"/>
                    <a:pt x="18382" y="10043"/>
                    <a:pt x="18379" y="10006"/>
                  </a:cubicBezTo>
                  <a:cubicBezTo>
                    <a:pt x="18378" y="9971"/>
                    <a:pt x="18348" y="9944"/>
                    <a:pt x="18313" y="9944"/>
                  </a:cubicBezTo>
                  <a:close/>
                  <a:moveTo>
                    <a:pt x="19360" y="10010"/>
                  </a:moveTo>
                  <a:cubicBezTo>
                    <a:pt x="19328" y="10010"/>
                    <a:pt x="19299" y="10035"/>
                    <a:pt x="19294" y="10067"/>
                  </a:cubicBezTo>
                  <a:cubicBezTo>
                    <a:pt x="19291" y="10103"/>
                    <a:pt x="19315" y="10136"/>
                    <a:pt x="19351" y="10141"/>
                  </a:cubicBezTo>
                  <a:cubicBezTo>
                    <a:pt x="19462" y="10157"/>
                    <a:pt x="19570" y="10175"/>
                    <a:pt x="19679" y="10191"/>
                  </a:cubicBezTo>
                  <a:cubicBezTo>
                    <a:pt x="19913" y="10227"/>
                    <a:pt x="20153" y="10264"/>
                    <a:pt x="20394" y="10288"/>
                  </a:cubicBezTo>
                  <a:lnTo>
                    <a:pt x="20401" y="10288"/>
                  </a:lnTo>
                  <a:cubicBezTo>
                    <a:pt x="20433" y="10288"/>
                    <a:pt x="20462" y="10261"/>
                    <a:pt x="20465" y="10228"/>
                  </a:cubicBezTo>
                  <a:cubicBezTo>
                    <a:pt x="20468" y="10191"/>
                    <a:pt x="20441" y="10160"/>
                    <a:pt x="20405" y="10156"/>
                  </a:cubicBezTo>
                  <a:cubicBezTo>
                    <a:pt x="20169" y="10133"/>
                    <a:pt x="19931" y="10096"/>
                    <a:pt x="19699" y="10060"/>
                  </a:cubicBezTo>
                  <a:cubicBezTo>
                    <a:pt x="19590" y="10042"/>
                    <a:pt x="19479" y="10026"/>
                    <a:pt x="19369" y="10010"/>
                  </a:cubicBezTo>
                  <a:cubicBezTo>
                    <a:pt x="19366" y="10010"/>
                    <a:pt x="19363" y="10010"/>
                    <a:pt x="19360" y="10010"/>
                  </a:cubicBezTo>
                  <a:close/>
                  <a:moveTo>
                    <a:pt x="22484" y="10008"/>
                  </a:moveTo>
                  <a:cubicBezTo>
                    <a:pt x="22478" y="10008"/>
                    <a:pt x="22473" y="10009"/>
                    <a:pt x="22467" y="10010"/>
                  </a:cubicBezTo>
                  <a:cubicBezTo>
                    <a:pt x="22136" y="10090"/>
                    <a:pt x="21791" y="10143"/>
                    <a:pt x="21442" y="10168"/>
                  </a:cubicBezTo>
                  <a:cubicBezTo>
                    <a:pt x="21407" y="10171"/>
                    <a:pt x="21380" y="10203"/>
                    <a:pt x="21382" y="10239"/>
                  </a:cubicBezTo>
                  <a:cubicBezTo>
                    <a:pt x="21384" y="10274"/>
                    <a:pt x="21414" y="10299"/>
                    <a:pt x="21448" y="10299"/>
                  </a:cubicBezTo>
                  <a:lnTo>
                    <a:pt x="21451" y="10299"/>
                  </a:lnTo>
                  <a:cubicBezTo>
                    <a:pt x="21806" y="10275"/>
                    <a:pt x="22159" y="10220"/>
                    <a:pt x="22499" y="10138"/>
                  </a:cubicBezTo>
                  <a:cubicBezTo>
                    <a:pt x="22535" y="10129"/>
                    <a:pt x="22556" y="10093"/>
                    <a:pt x="22546" y="10057"/>
                  </a:cubicBezTo>
                  <a:cubicBezTo>
                    <a:pt x="22539" y="10028"/>
                    <a:pt x="22513" y="10008"/>
                    <a:pt x="22484" y="10008"/>
                  </a:cubicBezTo>
                  <a:close/>
                  <a:moveTo>
                    <a:pt x="6155" y="10003"/>
                  </a:moveTo>
                  <a:cubicBezTo>
                    <a:pt x="6143" y="10003"/>
                    <a:pt x="6131" y="10006"/>
                    <a:pt x="6120" y="10013"/>
                  </a:cubicBezTo>
                  <a:cubicBezTo>
                    <a:pt x="6090" y="10033"/>
                    <a:pt x="6082" y="10074"/>
                    <a:pt x="6100" y="10104"/>
                  </a:cubicBezTo>
                  <a:lnTo>
                    <a:pt x="6112" y="10121"/>
                  </a:lnTo>
                  <a:cubicBezTo>
                    <a:pt x="6183" y="10232"/>
                    <a:pt x="6253" y="10349"/>
                    <a:pt x="6319" y="10461"/>
                  </a:cubicBezTo>
                  <a:cubicBezTo>
                    <a:pt x="6426" y="10639"/>
                    <a:pt x="6537" y="10823"/>
                    <a:pt x="6659" y="10996"/>
                  </a:cubicBezTo>
                  <a:cubicBezTo>
                    <a:pt x="6672" y="11016"/>
                    <a:pt x="6692" y="11025"/>
                    <a:pt x="6714" y="11025"/>
                  </a:cubicBezTo>
                  <a:cubicBezTo>
                    <a:pt x="6725" y="11025"/>
                    <a:pt x="6739" y="11022"/>
                    <a:pt x="6751" y="11013"/>
                  </a:cubicBezTo>
                  <a:cubicBezTo>
                    <a:pt x="6780" y="10992"/>
                    <a:pt x="6788" y="10951"/>
                    <a:pt x="6766" y="10921"/>
                  </a:cubicBezTo>
                  <a:cubicBezTo>
                    <a:pt x="6647" y="10752"/>
                    <a:pt x="6539" y="10570"/>
                    <a:pt x="6433" y="10395"/>
                  </a:cubicBezTo>
                  <a:cubicBezTo>
                    <a:pt x="6365" y="10281"/>
                    <a:pt x="6295" y="10163"/>
                    <a:pt x="6223" y="10049"/>
                  </a:cubicBezTo>
                  <a:lnTo>
                    <a:pt x="6211" y="10033"/>
                  </a:lnTo>
                  <a:cubicBezTo>
                    <a:pt x="6198" y="10014"/>
                    <a:pt x="6177" y="10003"/>
                    <a:pt x="6155" y="10003"/>
                  </a:cubicBezTo>
                  <a:close/>
                  <a:moveTo>
                    <a:pt x="16350" y="10606"/>
                  </a:moveTo>
                  <a:cubicBezTo>
                    <a:pt x="16337" y="10606"/>
                    <a:pt x="16323" y="10610"/>
                    <a:pt x="16312" y="10618"/>
                  </a:cubicBezTo>
                  <a:cubicBezTo>
                    <a:pt x="16101" y="10773"/>
                    <a:pt x="15910" y="10945"/>
                    <a:pt x="15727" y="11113"/>
                  </a:cubicBezTo>
                  <a:cubicBezTo>
                    <a:pt x="15656" y="11179"/>
                    <a:pt x="15585" y="11243"/>
                    <a:pt x="15511" y="11307"/>
                  </a:cubicBezTo>
                  <a:cubicBezTo>
                    <a:pt x="15484" y="11329"/>
                    <a:pt x="15481" y="11372"/>
                    <a:pt x="15506" y="11399"/>
                  </a:cubicBezTo>
                  <a:cubicBezTo>
                    <a:pt x="15518" y="11415"/>
                    <a:pt x="15538" y="11422"/>
                    <a:pt x="15555" y="11422"/>
                  </a:cubicBezTo>
                  <a:cubicBezTo>
                    <a:pt x="15572" y="11422"/>
                    <a:pt x="15587" y="11416"/>
                    <a:pt x="15599" y="11405"/>
                  </a:cubicBezTo>
                  <a:cubicBezTo>
                    <a:pt x="15671" y="11341"/>
                    <a:pt x="15744" y="11277"/>
                    <a:pt x="15815" y="11210"/>
                  </a:cubicBezTo>
                  <a:cubicBezTo>
                    <a:pt x="15997" y="11045"/>
                    <a:pt x="16185" y="10874"/>
                    <a:pt x="16390" y="10725"/>
                  </a:cubicBezTo>
                  <a:cubicBezTo>
                    <a:pt x="16418" y="10703"/>
                    <a:pt x="16425" y="10662"/>
                    <a:pt x="16404" y="10632"/>
                  </a:cubicBezTo>
                  <a:cubicBezTo>
                    <a:pt x="16391" y="10615"/>
                    <a:pt x="16371" y="10606"/>
                    <a:pt x="16350" y="10606"/>
                  </a:cubicBezTo>
                  <a:close/>
                  <a:moveTo>
                    <a:pt x="7460" y="11615"/>
                  </a:moveTo>
                  <a:cubicBezTo>
                    <a:pt x="7438" y="11615"/>
                    <a:pt x="7416" y="11626"/>
                    <a:pt x="7404" y="11648"/>
                  </a:cubicBezTo>
                  <a:cubicBezTo>
                    <a:pt x="7385" y="11679"/>
                    <a:pt x="7394" y="11719"/>
                    <a:pt x="7426" y="11738"/>
                  </a:cubicBezTo>
                  <a:cubicBezTo>
                    <a:pt x="7449" y="11752"/>
                    <a:pt x="7475" y="11766"/>
                    <a:pt x="7497" y="11779"/>
                  </a:cubicBezTo>
                  <a:cubicBezTo>
                    <a:pt x="7752" y="11920"/>
                    <a:pt x="8059" y="12021"/>
                    <a:pt x="8435" y="12092"/>
                  </a:cubicBezTo>
                  <a:cubicBezTo>
                    <a:pt x="8438" y="12095"/>
                    <a:pt x="8444" y="12095"/>
                    <a:pt x="8446" y="12095"/>
                  </a:cubicBezTo>
                  <a:cubicBezTo>
                    <a:pt x="8479" y="12095"/>
                    <a:pt x="8508" y="12071"/>
                    <a:pt x="8511" y="12036"/>
                  </a:cubicBezTo>
                  <a:cubicBezTo>
                    <a:pt x="8516" y="12001"/>
                    <a:pt x="8493" y="11968"/>
                    <a:pt x="8458" y="11961"/>
                  </a:cubicBezTo>
                  <a:cubicBezTo>
                    <a:pt x="8095" y="11893"/>
                    <a:pt x="7802" y="11795"/>
                    <a:pt x="7560" y="11662"/>
                  </a:cubicBezTo>
                  <a:cubicBezTo>
                    <a:pt x="7539" y="11649"/>
                    <a:pt x="7515" y="11637"/>
                    <a:pt x="7493" y="11624"/>
                  </a:cubicBezTo>
                  <a:cubicBezTo>
                    <a:pt x="7483" y="11618"/>
                    <a:pt x="7471" y="11615"/>
                    <a:pt x="7460" y="11615"/>
                  </a:cubicBezTo>
                  <a:close/>
                  <a:moveTo>
                    <a:pt x="9494" y="12082"/>
                  </a:moveTo>
                  <a:cubicBezTo>
                    <a:pt x="9460" y="12082"/>
                    <a:pt x="9427" y="12106"/>
                    <a:pt x="9425" y="12142"/>
                  </a:cubicBezTo>
                  <a:cubicBezTo>
                    <a:pt x="9421" y="12180"/>
                    <a:pt x="9450" y="12211"/>
                    <a:pt x="9485" y="12213"/>
                  </a:cubicBezTo>
                  <a:cubicBezTo>
                    <a:pt x="9837" y="12238"/>
                    <a:pt x="10189" y="12261"/>
                    <a:pt x="10535" y="12280"/>
                  </a:cubicBezTo>
                  <a:lnTo>
                    <a:pt x="10538" y="12280"/>
                  </a:lnTo>
                  <a:cubicBezTo>
                    <a:pt x="10572" y="12280"/>
                    <a:pt x="10602" y="12251"/>
                    <a:pt x="10605" y="12217"/>
                  </a:cubicBezTo>
                  <a:cubicBezTo>
                    <a:pt x="10606" y="12182"/>
                    <a:pt x="10579" y="12149"/>
                    <a:pt x="10542" y="12147"/>
                  </a:cubicBezTo>
                  <a:cubicBezTo>
                    <a:pt x="10197" y="12130"/>
                    <a:pt x="9847" y="12106"/>
                    <a:pt x="9497" y="12082"/>
                  </a:cubicBezTo>
                  <a:cubicBezTo>
                    <a:pt x="9496" y="12082"/>
                    <a:pt x="9495" y="12082"/>
                    <a:pt x="9494" y="12082"/>
                  </a:cubicBezTo>
                  <a:close/>
                  <a:moveTo>
                    <a:pt x="14691" y="11879"/>
                  </a:moveTo>
                  <a:cubicBezTo>
                    <a:pt x="14682" y="11879"/>
                    <a:pt x="14673" y="11880"/>
                    <a:pt x="14664" y="11884"/>
                  </a:cubicBezTo>
                  <a:cubicBezTo>
                    <a:pt x="14384" y="12012"/>
                    <a:pt x="14059" y="12102"/>
                    <a:pt x="13674" y="12153"/>
                  </a:cubicBezTo>
                  <a:cubicBezTo>
                    <a:pt x="13638" y="12159"/>
                    <a:pt x="13611" y="12192"/>
                    <a:pt x="13617" y="12227"/>
                  </a:cubicBezTo>
                  <a:cubicBezTo>
                    <a:pt x="13623" y="12260"/>
                    <a:pt x="13651" y="12284"/>
                    <a:pt x="13682" y="12284"/>
                  </a:cubicBezTo>
                  <a:cubicBezTo>
                    <a:pt x="13687" y="12284"/>
                    <a:pt x="13688" y="12284"/>
                    <a:pt x="13692" y="12283"/>
                  </a:cubicBezTo>
                  <a:cubicBezTo>
                    <a:pt x="14091" y="12227"/>
                    <a:pt x="14426" y="12136"/>
                    <a:pt x="14720" y="12004"/>
                  </a:cubicBezTo>
                  <a:cubicBezTo>
                    <a:pt x="14752" y="11990"/>
                    <a:pt x="14768" y="11950"/>
                    <a:pt x="14752" y="11917"/>
                  </a:cubicBezTo>
                  <a:cubicBezTo>
                    <a:pt x="14742" y="11893"/>
                    <a:pt x="14717" y="11879"/>
                    <a:pt x="14691" y="11879"/>
                  </a:cubicBezTo>
                  <a:close/>
                  <a:moveTo>
                    <a:pt x="11587" y="12191"/>
                  </a:moveTo>
                  <a:cubicBezTo>
                    <a:pt x="11552" y="12191"/>
                    <a:pt x="11524" y="12221"/>
                    <a:pt x="11521" y="12256"/>
                  </a:cubicBezTo>
                  <a:cubicBezTo>
                    <a:pt x="11520" y="12291"/>
                    <a:pt x="11548" y="12322"/>
                    <a:pt x="11585" y="12324"/>
                  </a:cubicBezTo>
                  <a:cubicBezTo>
                    <a:pt x="11790" y="12331"/>
                    <a:pt x="11995" y="12337"/>
                    <a:pt x="12200" y="12340"/>
                  </a:cubicBezTo>
                  <a:cubicBezTo>
                    <a:pt x="12338" y="12344"/>
                    <a:pt x="12479" y="12345"/>
                    <a:pt x="12621" y="12345"/>
                  </a:cubicBezTo>
                  <a:lnTo>
                    <a:pt x="12638" y="12345"/>
                  </a:lnTo>
                  <a:cubicBezTo>
                    <a:pt x="12674" y="12345"/>
                    <a:pt x="12705" y="12314"/>
                    <a:pt x="12705" y="12278"/>
                  </a:cubicBezTo>
                  <a:cubicBezTo>
                    <a:pt x="12705" y="12243"/>
                    <a:pt x="12676" y="12213"/>
                    <a:pt x="12638" y="12213"/>
                  </a:cubicBezTo>
                  <a:lnTo>
                    <a:pt x="12622" y="12213"/>
                  </a:lnTo>
                  <a:cubicBezTo>
                    <a:pt x="12482" y="12213"/>
                    <a:pt x="12342" y="12211"/>
                    <a:pt x="12203" y="12207"/>
                  </a:cubicBezTo>
                  <a:cubicBezTo>
                    <a:pt x="11998" y="12204"/>
                    <a:pt x="11794" y="12199"/>
                    <a:pt x="11589" y="12192"/>
                  </a:cubicBezTo>
                  <a:cubicBezTo>
                    <a:pt x="11589" y="12192"/>
                    <a:pt x="11588" y="12191"/>
                    <a:pt x="11587" y="121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6"/>
            <p:cNvSpPr/>
            <p:nvPr/>
          </p:nvSpPr>
          <p:spPr>
            <a:xfrm>
              <a:off x="7617397" y="-11546"/>
              <a:ext cx="1130605" cy="535959"/>
            </a:xfrm>
            <a:custGeom>
              <a:avLst/>
              <a:gdLst/>
              <a:ahLst/>
              <a:cxnLst/>
              <a:rect l="l" t="t" r="r" b="b"/>
              <a:pathLst>
                <a:path w="22791" h="10804" extrusionOk="0">
                  <a:moveTo>
                    <a:pt x="6434" y="117"/>
                  </a:moveTo>
                  <a:cubicBezTo>
                    <a:pt x="6558" y="117"/>
                    <a:pt x="6669" y="136"/>
                    <a:pt x="6767" y="173"/>
                  </a:cubicBezTo>
                  <a:cubicBezTo>
                    <a:pt x="6979" y="252"/>
                    <a:pt x="7106" y="405"/>
                    <a:pt x="7241" y="564"/>
                  </a:cubicBezTo>
                  <a:cubicBezTo>
                    <a:pt x="7292" y="625"/>
                    <a:pt x="7344" y="685"/>
                    <a:pt x="7400" y="743"/>
                  </a:cubicBezTo>
                  <a:cubicBezTo>
                    <a:pt x="7815" y="1166"/>
                    <a:pt x="8579" y="1416"/>
                    <a:pt x="9444" y="1416"/>
                  </a:cubicBezTo>
                  <a:cubicBezTo>
                    <a:pt x="9589" y="1416"/>
                    <a:pt x="9732" y="1409"/>
                    <a:pt x="9873" y="1395"/>
                  </a:cubicBezTo>
                  <a:cubicBezTo>
                    <a:pt x="10465" y="1338"/>
                    <a:pt x="10990" y="1184"/>
                    <a:pt x="11497" y="1038"/>
                  </a:cubicBezTo>
                  <a:cubicBezTo>
                    <a:pt x="12131" y="853"/>
                    <a:pt x="12733" y="678"/>
                    <a:pt x="13447" y="678"/>
                  </a:cubicBezTo>
                  <a:cubicBezTo>
                    <a:pt x="13570" y="678"/>
                    <a:pt x="13695" y="684"/>
                    <a:pt x="13819" y="693"/>
                  </a:cubicBezTo>
                  <a:cubicBezTo>
                    <a:pt x="14462" y="749"/>
                    <a:pt x="15096" y="886"/>
                    <a:pt x="15710" y="1019"/>
                  </a:cubicBezTo>
                  <a:cubicBezTo>
                    <a:pt x="15892" y="1061"/>
                    <a:pt x="16072" y="1099"/>
                    <a:pt x="16256" y="1137"/>
                  </a:cubicBezTo>
                  <a:cubicBezTo>
                    <a:pt x="16478" y="1183"/>
                    <a:pt x="16717" y="1226"/>
                    <a:pt x="16952" y="1226"/>
                  </a:cubicBezTo>
                  <a:cubicBezTo>
                    <a:pt x="17132" y="1226"/>
                    <a:pt x="17286" y="1201"/>
                    <a:pt x="17424" y="1149"/>
                  </a:cubicBezTo>
                  <a:cubicBezTo>
                    <a:pt x="17522" y="1112"/>
                    <a:pt x="17603" y="1073"/>
                    <a:pt x="17684" y="1034"/>
                  </a:cubicBezTo>
                  <a:cubicBezTo>
                    <a:pt x="17848" y="954"/>
                    <a:pt x="17990" y="886"/>
                    <a:pt x="18218" y="877"/>
                  </a:cubicBezTo>
                  <a:cubicBezTo>
                    <a:pt x="18265" y="875"/>
                    <a:pt x="18314" y="875"/>
                    <a:pt x="18364" y="875"/>
                  </a:cubicBezTo>
                  <a:cubicBezTo>
                    <a:pt x="18638" y="875"/>
                    <a:pt x="18951" y="897"/>
                    <a:pt x="19201" y="935"/>
                  </a:cubicBezTo>
                  <a:cubicBezTo>
                    <a:pt x="19619" y="999"/>
                    <a:pt x="19828" y="1135"/>
                    <a:pt x="20072" y="1291"/>
                  </a:cubicBezTo>
                  <a:cubicBezTo>
                    <a:pt x="20167" y="1352"/>
                    <a:pt x="20267" y="1416"/>
                    <a:pt x="20383" y="1480"/>
                  </a:cubicBezTo>
                  <a:cubicBezTo>
                    <a:pt x="20544" y="1567"/>
                    <a:pt x="20688" y="1576"/>
                    <a:pt x="20841" y="1586"/>
                  </a:cubicBezTo>
                  <a:cubicBezTo>
                    <a:pt x="20917" y="1588"/>
                    <a:pt x="20995" y="1594"/>
                    <a:pt x="21081" y="1608"/>
                  </a:cubicBezTo>
                  <a:cubicBezTo>
                    <a:pt x="21315" y="1650"/>
                    <a:pt x="21522" y="1751"/>
                    <a:pt x="21689" y="1830"/>
                  </a:cubicBezTo>
                  <a:cubicBezTo>
                    <a:pt x="22111" y="2035"/>
                    <a:pt x="22382" y="2259"/>
                    <a:pt x="22523" y="2515"/>
                  </a:cubicBezTo>
                  <a:cubicBezTo>
                    <a:pt x="22586" y="2627"/>
                    <a:pt x="22621" y="2747"/>
                    <a:pt x="22634" y="2877"/>
                  </a:cubicBezTo>
                  <a:cubicBezTo>
                    <a:pt x="22646" y="3015"/>
                    <a:pt x="22648" y="3159"/>
                    <a:pt x="22636" y="3318"/>
                  </a:cubicBezTo>
                  <a:cubicBezTo>
                    <a:pt x="22627" y="3428"/>
                    <a:pt x="22616" y="3535"/>
                    <a:pt x="22603" y="3644"/>
                  </a:cubicBezTo>
                  <a:cubicBezTo>
                    <a:pt x="22582" y="3829"/>
                    <a:pt x="22563" y="4021"/>
                    <a:pt x="22557" y="4222"/>
                  </a:cubicBezTo>
                  <a:cubicBezTo>
                    <a:pt x="22553" y="4384"/>
                    <a:pt x="22560" y="4542"/>
                    <a:pt x="22580" y="4710"/>
                  </a:cubicBezTo>
                  <a:cubicBezTo>
                    <a:pt x="22677" y="5522"/>
                    <a:pt x="22630" y="6353"/>
                    <a:pt x="22444" y="7178"/>
                  </a:cubicBezTo>
                  <a:cubicBezTo>
                    <a:pt x="22397" y="7378"/>
                    <a:pt x="22347" y="7573"/>
                    <a:pt x="22224" y="7748"/>
                  </a:cubicBezTo>
                  <a:cubicBezTo>
                    <a:pt x="22069" y="7970"/>
                    <a:pt x="21792" y="8166"/>
                    <a:pt x="21398" y="8332"/>
                  </a:cubicBezTo>
                  <a:cubicBezTo>
                    <a:pt x="21364" y="8347"/>
                    <a:pt x="21330" y="8361"/>
                    <a:pt x="21294" y="8375"/>
                  </a:cubicBezTo>
                  <a:cubicBezTo>
                    <a:pt x="20618" y="8643"/>
                    <a:pt x="19828" y="8782"/>
                    <a:pt x="19009" y="8782"/>
                  </a:cubicBezTo>
                  <a:cubicBezTo>
                    <a:pt x="18830" y="8782"/>
                    <a:pt x="18646" y="8776"/>
                    <a:pt x="18468" y="8761"/>
                  </a:cubicBezTo>
                  <a:cubicBezTo>
                    <a:pt x="18261" y="8745"/>
                    <a:pt x="18049" y="8718"/>
                    <a:pt x="17847" y="8692"/>
                  </a:cubicBezTo>
                  <a:cubicBezTo>
                    <a:pt x="17524" y="8651"/>
                    <a:pt x="17192" y="8608"/>
                    <a:pt x="16859" y="8608"/>
                  </a:cubicBezTo>
                  <a:lnTo>
                    <a:pt x="16834" y="8608"/>
                  </a:lnTo>
                  <a:cubicBezTo>
                    <a:pt x="16165" y="8614"/>
                    <a:pt x="15485" y="8800"/>
                    <a:pt x="14965" y="9122"/>
                  </a:cubicBezTo>
                  <a:cubicBezTo>
                    <a:pt x="14702" y="9286"/>
                    <a:pt x="14476" y="9482"/>
                    <a:pt x="14257" y="9673"/>
                  </a:cubicBezTo>
                  <a:cubicBezTo>
                    <a:pt x="13977" y="9916"/>
                    <a:pt x="13685" y="10168"/>
                    <a:pt x="13319" y="10343"/>
                  </a:cubicBezTo>
                  <a:cubicBezTo>
                    <a:pt x="12655" y="10659"/>
                    <a:pt x="11815" y="10686"/>
                    <a:pt x="11081" y="10687"/>
                  </a:cubicBezTo>
                  <a:lnTo>
                    <a:pt x="11014" y="10687"/>
                  </a:lnTo>
                  <a:cubicBezTo>
                    <a:pt x="10222" y="10687"/>
                    <a:pt x="9418" y="10663"/>
                    <a:pt x="8627" y="10610"/>
                  </a:cubicBezTo>
                  <a:cubicBezTo>
                    <a:pt x="8022" y="10572"/>
                    <a:pt x="7391" y="10511"/>
                    <a:pt x="6888" y="10255"/>
                  </a:cubicBezTo>
                  <a:cubicBezTo>
                    <a:pt x="6358" y="9983"/>
                    <a:pt x="6059" y="9537"/>
                    <a:pt x="5769" y="9105"/>
                  </a:cubicBezTo>
                  <a:cubicBezTo>
                    <a:pt x="5713" y="9025"/>
                    <a:pt x="5660" y="8943"/>
                    <a:pt x="5605" y="8864"/>
                  </a:cubicBezTo>
                  <a:cubicBezTo>
                    <a:pt x="5335" y="8479"/>
                    <a:pt x="4754" y="7827"/>
                    <a:pt x="3898" y="7812"/>
                  </a:cubicBezTo>
                  <a:lnTo>
                    <a:pt x="3863" y="7812"/>
                  </a:lnTo>
                  <a:cubicBezTo>
                    <a:pt x="3762" y="7812"/>
                    <a:pt x="3659" y="7820"/>
                    <a:pt x="3565" y="7829"/>
                  </a:cubicBezTo>
                  <a:cubicBezTo>
                    <a:pt x="3466" y="7836"/>
                    <a:pt x="3367" y="7846"/>
                    <a:pt x="3269" y="7846"/>
                  </a:cubicBezTo>
                  <a:lnTo>
                    <a:pt x="3245" y="7846"/>
                  </a:lnTo>
                  <a:cubicBezTo>
                    <a:pt x="2482" y="7833"/>
                    <a:pt x="1907" y="7305"/>
                    <a:pt x="1446" y="6787"/>
                  </a:cubicBezTo>
                  <a:cubicBezTo>
                    <a:pt x="1080" y="6377"/>
                    <a:pt x="109" y="5292"/>
                    <a:pt x="294" y="4568"/>
                  </a:cubicBezTo>
                  <a:cubicBezTo>
                    <a:pt x="362" y="4306"/>
                    <a:pt x="578" y="4111"/>
                    <a:pt x="940" y="3983"/>
                  </a:cubicBezTo>
                  <a:cubicBezTo>
                    <a:pt x="1059" y="3942"/>
                    <a:pt x="1183" y="3902"/>
                    <a:pt x="1302" y="3866"/>
                  </a:cubicBezTo>
                  <a:cubicBezTo>
                    <a:pt x="1692" y="3748"/>
                    <a:pt x="2098" y="3624"/>
                    <a:pt x="2378" y="3333"/>
                  </a:cubicBezTo>
                  <a:cubicBezTo>
                    <a:pt x="2933" y="2759"/>
                    <a:pt x="2663" y="2271"/>
                    <a:pt x="2375" y="1753"/>
                  </a:cubicBezTo>
                  <a:cubicBezTo>
                    <a:pt x="2341" y="1695"/>
                    <a:pt x="2307" y="1635"/>
                    <a:pt x="2276" y="1573"/>
                  </a:cubicBezTo>
                  <a:cubicBezTo>
                    <a:pt x="2222" y="1473"/>
                    <a:pt x="2212" y="1389"/>
                    <a:pt x="2244" y="1322"/>
                  </a:cubicBezTo>
                  <a:cubicBezTo>
                    <a:pt x="2327" y="1154"/>
                    <a:pt x="2656" y="1080"/>
                    <a:pt x="2896" y="1038"/>
                  </a:cubicBezTo>
                  <a:cubicBezTo>
                    <a:pt x="3122" y="998"/>
                    <a:pt x="3358" y="971"/>
                    <a:pt x="3587" y="945"/>
                  </a:cubicBezTo>
                  <a:cubicBezTo>
                    <a:pt x="4057" y="891"/>
                    <a:pt x="4542" y="836"/>
                    <a:pt x="4972" y="664"/>
                  </a:cubicBezTo>
                  <a:cubicBezTo>
                    <a:pt x="5125" y="601"/>
                    <a:pt x="5271" y="526"/>
                    <a:pt x="5410" y="450"/>
                  </a:cubicBezTo>
                  <a:cubicBezTo>
                    <a:pt x="5545" y="379"/>
                    <a:pt x="5685" y="305"/>
                    <a:pt x="5830" y="245"/>
                  </a:cubicBezTo>
                  <a:cubicBezTo>
                    <a:pt x="6033" y="164"/>
                    <a:pt x="6247" y="117"/>
                    <a:pt x="6434" y="117"/>
                  </a:cubicBezTo>
                  <a:close/>
                  <a:moveTo>
                    <a:pt x="6426" y="1"/>
                  </a:moveTo>
                  <a:cubicBezTo>
                    <a:pt x="6168" y="1"/>
                    <a:pt x="5932" y="75"/>
                    <a:pt x="5779" y="137"/>
                  </a:cubicBezTo>
                  <a:cubicBezTo>
                    <a:pt x="5628" y="200"/>
                    <a:pt x="5485" y="275"/>
                    <a:pt x="5349" y="348"/>
                  </a:cubicBezTo>
                  <a:cubicBezTo>
                    <a:pt x="5211" y="420"/>
                    <a:pt x="5069" y="494"/>
                    <a:pt x="4919" y="555"/>
                  </a:cubicBezTo>
                  <a:cubicBezTo>
                    <a:pt x="4507" y="722"/>
                    <a:pt x="4028" y="776"/>
                    <a:pt x="3566" y="829"/>
                  </a:cubicBezTo>
                  <a:cubicBezTo>
                    <a:pt x="3336" y="856"/>
                    <a:pt x="3097" y="883"/>
                    <a:pt x="2867" y="924"/>
                  </a:cubicBezTo>
                  <a:cubicBezTo>
                    <a:pt x="2579" y="975"/>
                    <a:pt x="2237" y="1059"/>
                    <a:pt x="2135" y="1271"/>
                  </a:cubicBezTo>
                  <a:cubicBezTo>
                    <a:pt x="2085" y="1372"/>
                    <a:pt x="2095" y="1492"/>
                    <a:pt x="2166" y="1624"/>
                  </a:cubicBezTo>
                  <a:cubicBezTo>
                    <a:pt x="2200" y="1685"/>
                    <a:pt x="2234" y="1748"/>
                    <a:pt x="2269" y="1807"/>
                  </a:cubicBezTo>
                  <a:cubicBezTo>
                    <a:pt x="2546" y="2307"/>
                    <a:pt x="2785" y="2738"/>
                    <a:pt x="2290" y="3252"/>
                  </a:cubicBezTo>
                  <a:cubicBezTo>
                    <a:pt x="2028" y="3523"/>
                    <a:pt x="1657" y="3636"/>
                    <a:pt x="1261" y="3757"/>
                  </a:cubicBezTo>
                  <a:cubicBezTo>
                    <a:pt x="1140" y="3794"/>
                    <a:pt x="1016" y="3832"/>
                    <a:pt x="896" y="3875"/>
                  </a:cubicBezTo>
                  <a:cubicBezTo>
                    <a:pt x="497" y="4014"/>
                    <a:pt x="255" y="4239"/>
                    <a:pt x="178" y="4539"/>
                  </a:cubicBezTo>
                  <a:cubicBezTo>
                    <a:pt x="1" y="5234"/>
                    <a:pt x="713" y="6146"/>
                    <a:pt x="1357" y="6863"/>
                  </a:cubicBezTo>
                  <a:cubicBezTo>
                    <a:pt x="1833" y="7398"/>
                    <a:pt x="2431" y="7945"/>
                    <a:pt x="3237" y="7958"/>
                  </a:cubicBezTo>
                  <a:lnTo>
                    <a:pt x="3264" y="7958"/>
                  </a:lnTo>
                  <a:cubicBezTo>
                    <a:pt x="3367" y="7958"/>
                    <a:pt x="3469" y="7950"/>
                    <a:pt x="3569" y="7941"/>
                  </a:cubicBezTo>
                  <a:cubicBezTo>
                    <a:pt x="3666" y="7934"/>
                    <a:pt x="3765" y="7925"/>
                    <a:pt x="3863" y="7925"/>
                  </a:cubicBezTo>
                  <a:lnTo>
                    <a:pt x="3896" y="7925"/>
                  </a:lnTo>
                  <a:cubicBezTo>
                    <a:pt x="4701" y="7941"/>
                    <a:pt x="5252" y="8563"/>
                    <a:pt x="5510" y="8930"/>
                  </a:cubicBezTo>
                  <a:cubicBezTo>
                    <a:pt x="5565" y="9008"/>
                    <a:pt x="5619" y="9088"/>
                    <a:pt x="5672" y="9169"/>
                  </a:cubicBezTo>
                  <a:cubicBezTo>
                    <a:pt x="5969" y="9613"/>
                    <a:pt x="6279" y="10074"/>
                    <a:pt x="6836" y="10358"/>
                  </a:cubicBezTo>
                  <a:cubicBezTo>
                    <a:pt x="7356" y="10623"/>
                    <a:pt x="8002" y="10686"/>
                    <a:pt x="8617" y="10724"/>
                  </a:cubicBezTo>
                  <a:cubicBezTo>
                    <a:pt x="9412" y="10775"/>
                    <a:pt x="10218" y="10801"/>
                    <a:pt x="11013" y="10801"/>
                  </a:cubicBezTo>
                  <a:lnTo>
                    <a:pt x="11077" y="10804"/>
                  </a:lnTo>
                  <a:cubicBezTo>
                    <a:pt x="11824" y="10804"/>
                    <a:pt x="12678" y="10775"/>
                    <a:pt x="13365" y="10448"/>
                  </a:cubicBezTo>
                  <a:cubicBezTo>
                    <a:pt x="13743" y="10266"/>
                    <a:pt x="14041" y="10008"/>
                    <a:pt x="14327" y="9759"/>
                  </a:cubicBezTo>
                  <a:cubicBezTo>
                    <a:pt x="14541" y="9570"/>
                    <a:pt x="14763" y="9378"/>
                    <a:pt x="15018" y="9220"/>
                  </a:cubicBezTo>
                  <a:cubicBezTo>
                    <a:pt x="15520" y="8909"/>
                    <a:pt x="16179" y="8728"/>
                    <a:pt x="16826" y="8724"/>
                  </a:cubicBezTo>
                  <a:lnTo>
                    <a:pt x="16852" y="8724"/>
                  </a:lnTo>
                  <a:cubicBezTo>
                    <a:pt x="17178" y="8724"/>
                    <a:pt x="17506" y="8766"/>
                    <a:pt x="17825" y="8808"/>
                  </a:cubicBezTo>
                  <a:cubicBezTo>
                    <a:pt x="18032" y="8835"/>
                    <a:pt x="18242" y="8862"/>
                    <a:pt x="18454" y="8877"/>
                  </a:cubicBezTo>
                  <a:cubicBezTo>
                    <a:pt x="18636" y="8891"/>
                    <a:pt x="18821" y="8899"/>
                    <a:pt x="19003" y="8899"/>
                  </a:cubicBezTo>
                  <a:cubicBezTo>
                    <a:pt x="19838" y="8899"/>
                    <a:pt x="20644" y="8755"/>
                    <a:pt x="21332" y="8482"/>
                  </a:cubicBezTo>
                  <a:cubicBezTo>
                    <a:pt x="21368" y="8470"/>
                    <a:pt x="21403" y="8453"/>
                    <a:pt x="21439" y="8439"/>
                  </a:cubicBezTo>
                  <a:cubicBezTo>
                    <a:pt x="21853" y="8264"/>
                    <a:pt x="22148" y="8053"/>
                    <a:pt x="22315" y="7813"/>
                  </a:cubicBezTo>
                  <a:cubicBezTo>
                    <a:pt x="22449" y="7621"/>
                    <a:pt x="22506" y="7408"/>
                    <a:pt x="22552" y="7204"/>
                  </a:cubicBezTo>
                  <a:cubicBezTo>
                    <a:pt x="22742" y="6366"/>
                    <a:pt x="22791" y="5521"/>
                    <a:pt x="22693" y="4696"/>
                  </a:cubicBezTo>
                  <a:cubicBezTo>
                    <a:pt x="22673" y="4534"/>
                    <a:pt x="22666" y="4380"/>
                    <a:pt x="22670" y="4225"/>
                  </a:cubicBezTo>
                  <a:cubicBezTo>
                    <a:pt x="22674" y="4027"/>
                    <a:pt x="22694" y="3839"/>
                    <a:pt x="22714" y="3656"/>
                  </a:cubicBezTo>
                  <a:cubicBezTo>
                    <a:pt x="22727" y="3545"/>
                    <a:pt x="22737" y="3435"/>
                    <a:pt x="22745" y="3327"/>
                  </a:cubicBezTo>
                  <a:cubicBezTo>
                    <a:pt x="22758" y="3161"/>
                    <a:pt x="22758" y="3010"/>
                    <a:pt x="22744" y="2866"/>
                  </a:cubicBezTo>
                  <a:cubicBezTo>
                    <a:pt x="22730" y="2719"/>
                    <a:pt x="22688" y="2583"/>
                    <a:pt x="22620" y="2459"/>
                  </a:cubicBezTo>
                  <a:cubicBezTo>
                    <a:pt x="22466" y="2183"/>
                    <a:pt x="22176" y="1943"/>
                    <a:pt x="21734" y="1728"/>
                  </a:cubicBezTo>
                  <a:cubicBezTo>
                    <a:pt x="21561" y="1644"/>
                    <a:pt x="21344" y="1539"/>
                    <a:pt x="21095" y="1496"/>
                  </a:cubicBezTo>
                  <a:cubicBezTo>
                    <a:pt x="21005" y="1480"/>
                    <a:pt x="20923" y="1477"/>
                    <a:pt x="20843" y="1472"/>
                  </a:cubicBezTo>
                  <a:cubicBezTo>
                    <a:pt x="20696" y="1463"/>
                    <a:pt x="20573" y="1453"/>
                    <a:pt x="20433" y="1379"/>
                  </a:cubicBezTo>
                  <a:cubicBezTo>
                    <a:pt x="20319" y="1317"/>
                    <a:pt x="20223" y="1254"/>
                    <a:pt x="20130" y="1194"/>
                  </a:cubicBezTo>
                  <a:cubicBezTo>
                    <a:pt x="19875" y="1031"/>
                    <a:pt x="19656" y="888"/>
                    <a:pt x="19214" y="820"/>
                  </a:cubicBezTo>
                  <a:cubicBezTo>
                    <a:pt x="18959" y="782"/>
                    <a:pt x="18641" y="758"/>
                    <a:pt x="18363" y="758"/>
                  </a:cubicBezTo>
                  <a:cubicBezTo>
                    <a:pt x="18310" y="758"/>
                    <a:pt x="18259" y="759"/>
                    <a:pt x="18209" y="760"/>
                  </a:cubicBezTo>
                  <a:cubicBezTo>
                    <a:pt x="17956" y="769"/>
                    <a:pt x="17798" y="847"/>
                    <a:pt x="17629" y="930"/>
                  </a:cubicBezTo>
                  <a:cubicBezTo>
                    <a:pt x="17551" y="967"/>
                    <a:pt x="17472" y="1005"/>
                    <a:pt x="17378" y="1041"/>
                  </a:cubicBezTo>
                  <a:cubicBezTo>
                    <a:pt x="17253" y="1088"/>
                    <a:pt x="17111" y="1110"/>
                    <a:pt x="16946" y="1110"/>
                  </a:cubicBezTo>
                  <a:cubicBezTo>
                    <a:pt x="16723" y="1110"/>
                    <a:pt x="16491" y="1069"/>
                    <a:pt x="16274" y="1025"/>
                  </a:cubicBezTo>
                  <a:cubicBezTo>
                    <a:pt x="16091" y="988"/>
                    <a:pt x="15909" y="948"/>
                    <a:pt x="15728" y="910"/>
                  </a:cubicBezTo>
                  <a:cubicBezTo>
                    <a:pt x="15111" y="775"/>
                    <a:pt x="14475" y="635"/>
                    <a:pt x="13823" y="581"/>
                  </a:cubicBezTo>
                  <a:cubicBezTo>
                    <a:pt x="13695" y="570"/>
                    <a:pt x="13567" y="564"/>
                    <a:pt x="13440" y="564"/>
                  </a:cubicBezTo>
                  <a:cubicBezTo>
                    <a:pt x="12707" y="564"/>
                    <a:pt x="12073" y="749"/>
                    <a:pt x="11458" y="927"/>
                  </a:cubicBezTo>
                  <a:cubicBezTo>
                    <a:pt x="10955" y="1073"/>
                    <a:pt x="10435" y="1224"/>
                    <a:pt x="9853" y="1281"/>
                  </a:cubicBezTo>
                  <a:cubicBezTo>
                    <a:pt x="9715" y="1294"/>
                    <a:pt x="9574" y="1301"/>
                    <a:pt x="9435" y="1301"/>
                  </a:cubicBezTo>
                  <a:cubicBezTo>
                    <a:pt x="8600" y="1301"/>
                    <a:pt x="7866" y="1062"/>
                    <a:pt x="7472" y="662"/>
                  </a:cubicBezTo>
                  <a:cubicBezTo>
                    <a:pt x="7419" y="607"/>
                    <a:pt x="7369" y="547"/>
                    <a:pt x="7319" y="489"/>
                  </a:cubicBezTo>
                  <a:cubicBezTo>
                    <a:pt x="7181" y="324"/>
                    <a:pt x="7039" y="156"/>
                    <a:pt x="6800" y="65"/>
                  </a:cubicBezTo>
                  <a:cubicBezTo>
                    <a:pt x="6688" y="22"/>
                    <a:pt x="6564" y="1"/>
                    <a:pt x="6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6"/>
            <p:cNvSpPr/>
            <p:nvPr/>
          </p:nvSpPr>
          <p:spPr>
            <a:xfrm>
              <a:off x="7690470" y="30521"/>
              <a:ext cx="1018492" cy="457084"/>
            </a:xfrm>
            <a:custGeom>
              <a:avLst/>
              <a:gdLst/>
              <a:ahLst/>
              <a:cxnLst/>
              <a:rect l="l" t="t" r="r" b="b"/>
              <a:pathLst>
                <a:path w="20531" h="9214" extrusionOk="0">
                  <a:moveTo>
                    <a:pt x="5397" y="92"/>
                  </a:moveTo>
                  <a:cubicBezTo>
                    <a:pt x="5496" y="92"/>
                    <a:pt x="5586" y="106"/>
                    <a:pt x="5667" y="134"/>
                  </a:cubicBezTo>
                  <a:cubicBezTo>
                    <a:pt x="5846" y="197"/>
                    <a:pt x="5959" y="316"/>
                    <a:pt x="6075" y="442"/>
                  </a:cubicBezTo>
                  <a:cubicBezTo>
                    <a:pt x="6120" y="490"/>
                    <a:pt x="6165" y="538"/>
                    <a:pt x="6215" y="584"/>
                  </a:cubicBezTo>
                  <a:cubicBezTo>
                    <a:pt x="6579" y="921"/>
                    <a:pt x="7207" y="1113"/>
                    <a:pt x="7938" y="1113"/>
                  </a:cubicBezTo>
                  <a:cubicBezTo>
                    <a:pt x="8060" y="1113"/>
                    <a:pt x="8185" y="1106"/>
                    <a:pt x="8306" y="1095"/>
                  </a:cubicBezTo>
                  <a:cubicBezTo>
                    <a:pt x="8800" y="1049"/>
                    <a:pt x="9241" y="928"/>
                    <a:pt x="9668" y="812"/>
                  </a:cubicBezTo>
                  <a:cubicBezTo>
                    <a:pt x="10206" y="666"/>
                    <a:pt x="10714" y="527"/>
                    <a:pt x="11313" y="527"/>
                  </a:cubicBezTo>
                  <a:cubicBezTo>
                    <a:pt x="11424" y="527"/>
                    <a:pt x="11533" y="533"/>
                    <a:pt x="11643" y="541"/>
                  </a:cubicBezTo>
                  <a:cubicBezTo>
                    <a:pt x="12188" y="590"/>
                    <a:pt x="12726" y="703"/>
                    <a:pt x="13246" y="814"/>
                  </a:cubicBezTo>
                  <a:cubicBezTo>
                    <a:pt x="13397" y="846"/>
                    <a:pt x="13546" y="878"/>
                    <a:pt x="13699" y="908"/>
                  </a:cubicBezTo>
                  <a:cubicBezTo>
                    <a:pt x="13888" y="947"/>
                    <a:pt x="14093" y="982"/>
                    <a:pt x="14292" y="982"/>
                  </a:cubicBezTo>
                  <a:cubicBezTo>
                    <a:pt x="14440" y="982"/>
                    <a:pt x="14564" y="964"/>
                    <a:pt x="14678" y="924"/>
                  </a:cubicBezTo>
                  <a:cubicBezTo>
                    <a:pt x="14760" y="895"/>
                    <a:pt x="14830" y="864"/>
                    <a:pt x="14897" y="833"/>
                  </a:cubicBezTo>
                  <a:cubicBezTo>
                    <a:pt x="15036" y="772"/>
                    <a:pt x="15157" y="716"/>
                    <a:pt x="15346" y="711"/>
                  </a:cubicBezTo>
                  <a:cubicBezTo>
                    <a:pt x="15380" y="710"/>
                    <a:pt x="15416" y="709"/>
                    <a:pt x="15452" y="709"/>
                  </a:cubicBezTo>
                  <a:cubicBezTo>
                    <a:pt x="15684" y="709"/>
                    <a:pt x="15952" y="728"/>
                    <a:pt x="16169" y="762"/>
                  </a:cubicBezTo>
                  <a:cubicBezTo>
                    <a:pt x="16568" y="823"/>
                    <a:pt x="16798" y="935"/>
                    <a:pt x="17064" y="1063"/>
                  </a:cubicBezTo>
                  <a:cubicBezTo>
                    <a:pt x="17160" y="1110"/>
                    <a:pt x="17264" y="1160"/>
                    <a:pt x="17379" y="1210"/>
                  </a:cubicBezTo>
                  <a:cubicBezTo>
                    <a:pt x="17537" y="1278"/>
                    <a:pt x="17680" y="1281"/>
                    <a:pt x="17833" y="1285"/>
                  </a:cubicBezTo>
                  <a:cubicBezTo>
                    <a:pt x="17906" y="1287"/>
                    <a:pt x="17983" y="1288"/>
                    <a:pt x="18062" y="1298"/>
                  </a:cubicBezTo>
                  <a:cubicBezTo>
                    <a:pt x="18291" y="1324"/>
                    <a:pt x="18495" y="1392"/>
                    <a:pt x="18673" y="1450"/>
                  </a:cubicBezTo>
                  <a:cubicBezTo>
                    <a:pt x="19092" y="1590"/>
                    <a:pt x="19391" y="1753"/>
                    <a:pt x="19589" y="1950"/>
                  </a:cubicBezTo>
                  <a:cubicBezTo>
                    <a:pt x="19674" y="2034"/>
                    <a:pt x="19736" y="2125"/>
                    <a:pt x="19784" y="2227"/>
                  </a:cubicBezTo>
                  <a:cubicBezTo>
                    <a:pt x="19838" y="2344"/>
                    <a:pt x="19881" y="2453"/>
                    <a:pt x="19913" y="2566"/>
                  </a:cubicBezTo>
                  <a:cubicBezTo>
                    <a:pt x="19955" y="2701"/>
                    <a:pt x="19990" y="2843"/>
                    <a:pt x="20027" y="2993"/>
                  </a:cubicBezTo>
                  <a:cubicBezTo>
                    <a:pt x="20053" y="3091"/>
                    <a:pt x="20077" y="3192"/>
                    <a:pt x="20105" y="3299"/>
                  </a:cubicBezTo>
                  <a:cubicBezTo>
                    <a:pt x="20131" y="3387"/>
                    <a:pt x="20158" y="3478"/>
                    <a:pt x="20187" y="3576"/>
                  </a:cubicBezTo>
                  <a:cubicBezTo>
                    <a:pt x="20201" y="3626"/>
                    <a:pt x="20215" y="3677"/>
                    <a:pt x="20231" y="3731"/>
                  </a:cubicBezTo>
                  <a:cubicBezTo>
                    <a:pt x="20436" y="4434"/>
                    <a:pt x="20407" y="5189"/>
                    <a:pt x="20145" y="5969"/>
                  </a:cubicBezTo>
                  <a:cubicBezTo>
                    <a:pt x="20080" y="6167"/>
                    <a:pt x="20012" y="6328"/>
                    <a:pt x="19889" y="6471"/>
                  </a:cubicBezTo>
                  <a:cubicBezTo>
                    <a:pt x="19724" y="6668"/>
                    <a:pt x="19451" y="6836"/>
                    <a:pt x="19078" y="6971"/>
                  </a:cubicBezTo>
                  <a:cubicBezTo>
                    <a:pt x="19046" y="6981"/>
                    <a:pt x="19014" y="6993"/>
                    <a:pt x="18980" y="7005"/>
                  </a:cubicBezTo>
                  <a:cubicBezTo>
                    <a:pt x="18354" y="7214"/>
                    <a:pt x="17628" y="7321"/>
                    <a:pt x="16826" y="7321"/>
                  </a:cubicBezTo>
                  <a:cubicBezTo>
                    <a:pt x="16667" y="7321"/>
                    <a:pt x="16503" y="7318"/>
                    <a:pt x="16339" y="7309"/>
                  </a:cubicBezTo>
                  <a:cubicBezTo>
                    <a:pt x="16163" y="7298"/>
                    <a:pt x="15985" y="7281"/>
                    <a:pt x="15813" y="7264"/>
                  </a:cubicBezTo>
                  <a:cubicBezTo>
                    <a:pt x="15558" y="7240"/>
                    <a:pt x="15295" y="7214"/>
                    <a:pt x="15031" y="7214"/>
                  </a:cubicBezTo>
                  <a:cubicBezTo>
                    <a:pt x="14984" y="7214"/>
                    <a:pt x="14938" y="7215"/>
                    <a:pt x="14891" y="7217"/>
                  </a:cubicBezTo>
                  <a:cubicBezTo>
                    <a:pt x="14301" y="7238"/>
                    <a:pt x="13714" y="7406"/>
                    <a:pt x="13243" y="7691"/>
                  </a:cubicBezTo>
                  <a:cubicBezTo>
                    <a:pt x="13006" y="7836"/>
                    <a:pt x="12800" y="8004"/>
                    <a:pt x="12600" y="8170"/>
                  </a:cubicBezTo>
                  <a:cubicBezTo>
                    <a:pt x="12343" y="8381"/>
                    <a:pt x="12078" y="8601"/>
                    <a:pt x="11752" y="8756"/>
                  </a:cubicBezTo>
                  <a:cubicBezTo>
                    <a:pt x="11178" y="9031"/>
                    <a:pt x="10463" y="9088"/>
                    <a:pt x="9776" y="9106"/>
                  </a:cubicBezTo>
                  <a:cubicBezTo>
                    <a:pt x="9519" y="9114"/>
                    <a:pt x="9261" y="9118"/>
                    <a:pt x="9001" y="9118"/>
                  </a:cubicBezTo>
                  <a:cubicBezTo>
                    <a:pt x="8533" y="9118"/>
                    <a:pt x="8061" y="9105"/>
                    <a:pt x="7595" y="9081"/>
                  </a:cubicBezTo>
                  <a:cubicBezTo>
                    <a:pt x="7084" y="9054"/>
                    <a:pt x="6502" y="9005"/>
                    <a:pt x="6034" y="8786"/>
                  </a:cubicBezTo>
                  <a:cubicBezTo>
                    <a:pt x="5515" y="8543"/>
                    <a:pt x="5202" y="8133"/>
                    <a:pt x="4902" y="7739"/>
                  </a:cubicBezTo>
                  <a:lnTo>
                    <a:pt x="4808" y="7617"/>
                  </a:lnTo>
                  <a:cubicBezTo>
                    <a:pt x="4370" y="7050"/>
                    <a:pt x="3877" y="6750"/>
                    <a:pt x="3342" y="6723"/>
                  </a:cubicBezTo>
                  <a:cubicBezTo>
                    <a:pt x="3312" y="6722"/>
                    <a:pt x="3281" y="6722"/>
                    <a:pt x="3251" y="6722"/>
                  </a:cubicBezTo>
                  <a:cubicBezTo>
                    <a:pt x="3187" y="6722"/>
                    <a:pt x="3123" y="6726"/>
                    <a:pt x="3058" y="6727"/>
                  </a:cubicBezTo>
                  <a:cubicBezTo>
                    <a:pt x="2994" y="6729"/>
                    <a:pt x="2931" y="6732"/>
                    <a:pt x="2867" y="6732"/>
                  </a:cubicBezTo>
                  <a:cubicBezTo>
                    <a:pt x="2839" y="6732"/>
                    <a:pt x="2811" y="6732"/>
                    <a:pt x="2783" y="6730"/>
                  </a:cubicBezTo>
                  <a:cubicBezTo>
                    <a:pt x="2129" y="6699"/>
                    <a:pt x="1635" y="6244"/>
                    <a:pt x="1237" y="5804"/>
                  </a:cubicBezTo>
                  <a:cubicBezTo>
                    <a:pt x="952" y="5492"/>
                    <a:pt x="86" y="4543"/>
                    <a:pt x="234" y="3905"/>
                  </a:cubicBezTo>
                  <a:cubicBezTo>
                    <a:pt x="285" y="3681"/>
                    <a:pt x="460" y="3511"/>
                    <a:pt x="749" y="3394"/>
                  </a:cubicBezTo>
                  <a:cubicBezTo>
                    <a:pt x="845" y="3355"/>
                    <a:pt x="946" y="3320"/>
                    <a:pt x="1044" y="3286"/>
                  </a:cubicBezTo>
                  <a:cubicBezTo>
                    <a:pt x="1363" y="3173"/>
                    <a:pt x="1690" y="3060"/>
                    <a:pt x="1922" y="2813"/>
                  </a:cubicBezTo>
                  <a:cubicBezTo>
                    <a:pt x="2382" y="2327"/>
                    <a:pt x="2178" y="1914"/>
                    <a:pt x="1962" y="1477"/>
                  </a:cubicBezTo>
                  <a:cubicBezTo>
                    <a:pt x="1939" y="1430"/>
                    <a:pt x="1915" y="1385"/>
                    <a:pt x="1892" y="1337"/>
                  </a:cubicBezTo>
                  <a:cubicBezTo>
                    <a:pt x="1854" y="1253"/>
                    <a:pt x="1848" y="1186"/>
                    <a:pt x="1877" y="1129"/>
                  </a:cubicBezTo>
                  <a:cubicBezTo>
                    <a:pt x="1948" y="988"/>
                    <a:pt x="2221" y="921"/>
                    <a:pt x="2420" y="881"/>
                  </a:cubicBezTo>
                  <a:cubicBezTo>
                    <a:pt x="2612" y="844"/>
                    <a:pt x="2814" y="817"/>
                    <a:pt x="3009" y="793"/>
                  </a:cubicBezTo>
                  <a:cubicBezTo>
                    <a:pt x="3398" y="740"/>
                    <a:pt x="3796" y="689"/>
                    <a:pt x="4152" y="547"/>
                  </a:cubicBezTo>
                  <a:cubicBezTo>
                    <a:pt x="4280" y="496"/>
                    <a:pt x="4401" y="432"/>
                    <a:pt x="4518" y="370"/>
                  </a:cubicBezTo>
                  <a:cubicBezTo>
                    <a:pt x="4631" y="312"/>
                    <a:pt x="4751" y="250"/>
                    <a:pt x="4875" y="200"/>
                  </a:cubicBezTo>
                  <a:cubicBezTo>
                    <a:pt x="5000" y="150"/>
                    <a:pt x="5190" y="92"/>
                    <a:pt x="5397" y="92"/>
                  </a:cubicBezTo>
                  <a:close/>
                  <a:moveTo>
                    <a:pt x="5398" y="1"/>
                  </a:moveTo>
                  <a:cubicBezTo>
                    <a:pt x="5175" y="1"/>
                    <a:pt x="4973" y="63"/>
                    <a:pt x="4842" y="117"/>
                  </a:cubicBezTo>
                  <a:cubicBezTo>
                    <a:pt x="4712" y="170"/>
                    <a:pt x="4593" y="232"/>
                    <a:pt x="4475" y="292"/>
                  </a:cubicBezTo>
                  <a:cubicBezTo>
                    <a:pt x="4361" y="352"/>
                    <a:pt x="4241" y="413"/>
                    <a:pt x="4118" y="463"/>
                  </a:cubicBezTo>
                  <a:cubicBezTo>
                    <a:pt x="3772" y="601"/>
                    <a:pt x="3379" y="652"/>
                    <a:pt x="2999" y="702"/>
                  </a:cubicBezTo>
                  <a:cubicBezTo>
                    <a:pt x="2803" y="729"/>
                    <a:pt x="2601" y="755"/>
                    <a:pt x="2405" y="793"/>
                  </a:cubicBezTo>
                  <a:cubicBezTo>
                    <a:pt x="2167" y="837"/>
                    <a:pt x="1883" y="913"/>
                    <a:pt x="1793" y="1089"/>
                  </a:cubicBezTo>
                  <a:cubicBezTo>
                    <a:pt x="1750" y="1173"/>
                    <a:pt x="1756" y="1273"/>
                    <a:pt x="1807" y="1381"/>
                  </a:cubicBezTo>
                  <a:cubicBezTo>
                    <a:pt x="1830" y="1429"/>
                    <a:pt x="1854" y="1477"/>
                    <a:pt x="1877" y="1523"/>
                  </a:cubicBezTo>
                  <a:cubicBezTo>
                    <a:pt x="2086" y="1947"/>
                    <a:pt x="2268" y="2313"/>
                    <a:pt x="1854" y="2751"/>
                  </a:cubicBezTo>
                  <a:cubicBezTo>
                    <a:pt x="1638" y="2981"/>
                    <a:pt x="1333" y="3087"/>
                    <a:pt x="1013" y="3199"/>
                  </a:cubicBezTo>
                  <a:cubicBezTo>
                    <a:pt x="916" y="3233"/>
                    <a:pt x="815" y="3269"/>
                    <a:pt x="716" y="3307"/>
                  </a:cubicBezTo>
                  <a:cubicBezTo>
                    <a:pt x="396" y="3434"/>
                    <a:pt x="201" y="3629"/>
                    <a:pt x="142" y="3883"/>
                  </a:cubicBezTo>
                  <a:cubicBezTo>
                    <a:pt x="0" y="4498"/>
                    <a:pt x="657" y="5312"/>
                    <a:pt x="1167" y="5868"/>
                  </a:cubicBezTo>
                  <a:cubicBezTo>
                    <a:pt x="1578" y="6322"/>
                    <a:pt x="2092" y="6791"/>
                    <a:pt x="2780" y="6826"/>
                  </a:cubicBezTo>
                  <a:cubicBezTo>
                    <a:pt x="2808" y="6827"/>
                    <a:pt x="2835" y="6827"/>
                    <a:pt x="2863" y="6827"/>
                  </a:cubicBezTo>
                  <a:cubicBezTo>
                    <a:pt x="2929" y="6827"/>
                    <a:pt x="2996" y="6824"/>
                    <a:pt x="3063" y="6821"/>
                  </a:cubicBezTo>
                  <a:cubicBezTo>
                    <a:pt x="3127" y="6819"/>
                    <a:pt x="3190" y="6816"/>
                    <a:pt x="3253" y="6816"/>
                  </a:cubicBezTo>
                  <a:cubicBezTo>
                    <a:pt x="3281" y="6816"/>
                    <a:pt x="3309" y="6817"/>
                    <a:pt x="3338" y="6818"/>
                  </a:cubicBezTo>
                  <a:cubicBezTo>
                    <a:pt x="3846" y="6843"/>
                    <a:pt x="4315" y="7131"/>
                    <a:pt x="4732" y="7674"/>
                  </a:cubicBezTo>
                  <a:lnTo>
                    <a:pt x="4826" y="7796"/>
                  </a:lnTo>
                  <a:cubicBezTo>
                    <a:pt x="5135" y="8201"/>
                    <a:pt x="5454" y="8618"/>
                    <a:pt x="5996" y="8872"/>
                  </a:cubicBezTo>
                  <a:cubicBezTo>
                    <a:pt x="6478" y="9098"/>
                    <a:pt x="7071" y="9146"/>
                    <a:pt x="7591" y="9175"/>
                  </a:cubicBezTo>
                  <a:cubicBezTo>
                    <a:pt x="8060" y="9202"/>
                    <a:pt x="8535" y="9213"/>
                    <a:pt x="9005" y="9213"/>
                  </a:cubicBezTo>
                  <a:cubicBezTo>
                    <a:pt x="9262" y="9213"/>
                    <a:pt x="9524" y="9210"/>
                    <a:pt x="9776" y="9206"/>
                  </a:cubicBezTo>
                  <a:cubicBezTo>
                    <a:pt x="10473" y="9187"/>
                    <a:pt x="11200" y="9128"/>
                    <a:pt x="11791" y="8847"/>
                  </a:cubicBezTo>
                  <a:cubicBezTo>
                    <a:pt x="12128" y="8687"/>
                    <a:pt x="12398" y="8463"/>
                    <a:pt x="12659" y="8248"/>
                  </a:cubicBezTo>
                  <a:cubicBezTo>
                    <a:pt x="12856" y="8086"/>
                    <a:pt x="13061" y="7917"/>
                    <a:pt x="13290" y="7779"/>
                  </a:cubicBezTo>
                  <a:cubicBezTo>
                    <a:pt x="13747" y="7503"/>
                    <a:pt x="14316" y="7339"/>
                    <a:pt x="14892" y="7318"/>
                  </a:cubicBezTo>
                  <a:cubicBezTo>
                    <a:pt x="14936" y="7316"/>
                    <a:pt x="14980" y="7315"/>
                    <a:pt x="15025" y="7315"/>
                  </a:cubicBezTo>
                  <a:cubicBezTo>
                    <a:pt x="15285" y="7315"/>
                    <a:pt x="15547" y="7342"/>
                    <a:pt x="15802" y="7366"/>
                  </a:cubicBezTo>
                  <a:cubicBezTo>
                    <a:pt x="15974" y="7383"/>
                    <a:pt x="16152" y="7402"/>
                    <a:pt x="16332" y="7410"/>
                  </a:cubicBezTo>
                  <a:cubicBezTo>
                    <a:pt x="16497" y="7419"/>
                    <a:pt x="16662" y="7425"/>
                    <a:pt x="16825" y="7425"/>
                  </a:cubicBezTo>
                  <a:cubicBezTo>
                    <a:pt x="17637" y="7425"/>
                    <a:pt x="18373" y="7316"/>
                    <a:pt x="19009" y="7103"/>
                  </a:cubicBezTo>
                  <a:cubicBezTo>
                    <a:pt x="19041" y="7090"/>
                    <a:pt x="19074" y="7079"/>
                    <a:pt x="19108" y="7067"/>
                  </a:cubicBezTo>
                  <a:cubicBezTo>
                    <a:pt x="19498" y="6927"/>
                    <a:pt x="19784" y="6750"/>
                    <a:pt x="19960" y="6541"/>
                  </a:cubicBezTo>
                  <a:cubicBezTo>
                    <a:pt x="20091" y="6386"/>
                    <a:pt x="20164" y="6215"/>
                    <a:pt x="20234" y="6009"/>
                  </a:cubicBezTo>
                  <a:cubicBezTo>
                    <a:pt x="20501" y="5208"/>
                    <a:pt x="20531" y="4437"/>
                    <a:pt x="20320" y="3713"/>
                  </a:cubicBezTo>
                  <a:cubicBezTo>
                    <a:pt x="20305" y="3660"/>
                    <a:pt x="20289" y="3607"/>
                    <a:pt x="20275" y="3557"/>
                  </a:cubicBezTo>
                  <a:cubicBezTo>
                    <a:pt x="20246" y="3461"/>
                    <a:pt x="20219" y="3370"/>
                    <a:pt x="20197" y="3283"/>
                  </a:cubicBezTo>
                  <a:cubicBezTo>
                    <a:pt x="20168" y="3176"/>
                    <a:pt x="20142" y="3074"/>
                    <a:pt x="20118" y="2978"/>
                  </a:cubicBezTo>
                  <a:cubicBezTo>
                    <a:pt x="20078" y="2825"/>
                    <a:pt x="20043" y="2682"/>
                    <a:pt x="20003" y="2546"/>
                  </a:cubicBezTo>
                  <a:cubicBezTo>
                    <a:pt x="19967" y="2431"/>
                    <a:pt x="19922" y="2317"/>
                    <a:pt x="19868" y="2196"/>
                  </a:cubicBezTo>
                  <a:cubicBezTo>
                    <a:pt x="19815" y="2083"/>
                    <a:pt x="19747" y="1984"/>
                    <a:pt x="19654" y="1891"/>
                  </a:cubicBezTo>
                  <a:cubicBezTo>
                    <a:pt x="19445" y="1684"/>
                    <a:pt x="19135" y="1513"/>
                    <a:pt x="18701" y="1369"/>
                  </a:cubicBezTo>
                  <a:cubicBezTo>
                    <a:pt x="18528" y="1312"/>
                    <a:pt x="18311" y="1238"/>
                    <a:pt x="18071" y="1213"/>
                  </a:cubicBezTo>
                  <a:cubicBezTo>
                    <a:pt x="17986" y="1201"/>
                    <a:pt x="17907" y="1200"/>
                    <a:pt x="17833" y="1199"/>
                  </a:cubicBezTo>
                  <a:cubicBezTo>
                    <a:pt x="17684" y="1194"/>
                    <a:pt x="17553" y="1191"/>
                    <a:pt x="17414" y="1130"/>
                  </a:cubicBezTo>
                  <a:cubicBezTo>
                    <a:pt x="17300" y="1080"/>
                    <a:pt x="17200" y="1032"/>
                    <a:pt x="17102" y="985"/>
                  </a:cubicBezTo>
                  <a:cubicBezTo>
                    <a:pt x="16843" y="858"/>
                    <a:pt x="16595" y="739"/>
                    <a:pt x="16180" y="675"/>
                  </a:cubicBezTo>
                  <a:cubicBezTo>
                    <a:pt x="15957" y="641"/>
                    <a:pt x="15682" y="621"/>
                    <a:pt x="15443" y="621"/>
                  </a:cubicBezTo>
                  <a:cubicBezTo>
                    <a:pt x="15408" y="621"/>
                    <a:pt x="15374" y="621"/>
                    <a:pt x="15341" y="622"/>
                  </a:cubicBezTo>
                  <a:cubicBezTo>
                    <a:pt x="15131" y="627"/>
                    <a:pt x="14996" y="689"/>
                    <a:pt x="14854" y="753"/>
                  </a:cubicBezTo>
                  <a:cubicBezTo>
                    <a:pt x="14789" y="782"/>
                    <a:pt x="14720" y="814"/>
                    <a:pt x="14642" y="840"/>
                  </a:cubicBezTo>
                  <a:cubicBezTo>
                    <a:pt x="14540" y="876"/>
                    <a:pt x="14423" y="894"/>
                    <a:pt x="14288" y="894"/>
                  </a:cubicBezTo>
                  <a:cubicBezTo>
                    <a:pt x="14099" y="894"/>
                    <a:pt x="13899" y="858"/>
                    <a:pt x="13712" y="821"/>
                  </a:cubicBezTo>
                  <a:cubicBezTo>
                    <a:pt x="13564" y="790"/>
                    <a:pt x="13411" y="759"/>
                    <a:pt x="13262" y="726"/>
                  </a:cubicBezTo>
                  <a:cubicBezTo>
                    <a:pt x="12740" y="615"/>
                    <a:pt x="12199" y="501"/>
                    <a:pt x="11647" y="453"/>
                  </a:cubicBezTo>
                  <a:cubicBezTo>
                    <a:pt x="11536" y="444"/>
                    <a:pt x="11424" y="439"/>
                    <a:pt x="11311" y="439"/>
                  </a:cubicBezTo>
                  <a:cubicBezTo>
                    <a:pt x="10699" y="439"/>
                    <a:pt x="10163" y="584"/>
                    <a:pt x="9641" y="726"/>
                  </a:cubicBezTo>
                  <a:cubicBezTo>
                    <a:pt x="9218" y="840"/>
                    <a:pt x="8780" y="959"/>
                    <a:pt x="8295" y="1005"/>
                  </a:cubicBezTo>
                  <a:cubicBezTo>
                    <a:pt x="8178" y="1016"/>
                    <a:pt x="8056" y="1022"/>
                    <a:pt x="7936" y="1022"/>
                  </a:cubicBezTo>
                  <a:cubicBezTo>
                    <a:pt x="7238" y="1022"/>
                    <a:pt x="6620" y="833"/>
                    <a:pt x="6277" y="518"/>
                  </a:cubicBezTo>
                  <a:cubicBezTo>
                    <a:pt x="6232" y="476"/>
                    <a:pt x="6188" y="427"/>
                    <a:pt x="6145" y="382"/>
                  </a:cubicBezTo>
                  <a:cubicBezTo>
                    <a:pt x="6026" y="254"/>
                    <a:pt x="5899" y="119"/>
                    <a:pt x="5698" y="49"/>
                  </a:cubicBezTo>
                  <a:cubicBezTo>
                    <a:pt x="5607" y="18"/>
                    <a:pt x="5506" y="1"/>
                    <a:pt x="5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6"/>
            <p:cNvSpPr/>
            <p:nvPr/>
          </p:nvSpPr>
          <p:spPr>
            <a:xfrm>
              <a:off x="7765130" y="72440"/>
              <a:ext cx="909405" cy="379299"/>
            </a:xfrm>
            <a:custGeom>
              <a:avLst/>
              <a:gdLst/>
              <a:ahLst/>
              <a:cxnLst/>
              <a:rect l="l" t="t" r="r" b="b"/>
              <a:pathLst>
                <a:path w="18332" h="7646" extrusionOk="0">
                  <a:moveTo>
                    <a:pt x="4340" y="76"/>
                  </a:moveTo>
                  <a:cubicBezTo>
                    <a:pt x="4414" y="76"/>
                    <a:pt x="4484" y="86"/>
                    <a:pt x="4543" y="105"/>
                  </a:cubicBezTo>
                  <a:cubicBezTo>
                    <a:pt x="4691" y="149"/>
                    <a:pt x="4787" y="237"/>
                    <a:pt x="4889" y="329"/>
                  </a:cubicBezTo>
                  <a:cubicBezTo>
                    <a:pt x="4928" y="365"/>
                    <a:pt x="4967" y="399"/>
                    <a:pt x="5007" y="433"/>
                  </a:cubicBezTo>
                  <a:cubicBezTo>
                    <a:pt x="5313" y="676"/>
                    <a:pt x="5824" y="817"/>
                    <a:pt x="6407" y="817"/>
                  </a:cubicBezTo>
                  <a:cubicBezTo>
                    <a:pt x="6513" y="817"/>
                    <a:pt x="6615" y="812"/>
                    <a:pt x="6719" y="803"/>
                  </a:cubicBezTo>
                  <a:cubicBezTo>
                    <a:pt x="7113" y="768"/>
                    <a:pt x="7473" y="681"/>
                    <a:pt x="7817" y="595"/>
                  </a:cubicBezTo>
                  <a:cubicBezTo>
                    <a:pt x="8257" y="486"/>
                    <a:pt x="8674" y="383"/>
                    <a:pt x="9157" y="383"/>
                  </a:cubicBezTo>
                  <a:cubicBezTo>
                    <a:pt x="9253" y="383"/>
                    <a:pt x="9350" y="386"/>
                    <a:pt x="9443" y="396"/>
                  </a:cubicBezTo>
                  <a:cubicBezTo>
                    <a:pt x="9892" y="435"/>
                    <a:pt x="10334" y="526"/>
                    <a:pt x="10762" y="612"/>
                  </a:cubicBezTo>
                  <a:cubicBezTo>
                    <a:pt x="10880" y="635"/>
                    <a:pt x="11000" y="661"/>
                    <a:pt x="11117" y="684"/>
                  </a:cubicBezTo>
                  <a:cubicBezTo>
                    <a:pt x="11277" y="716"/>
                    <a:pt x="11448" y="745"/>
                    <a:pt x="11612" y="745"/>
                  </a:cubicBezTo>
                  <a:cubicBezTo>
                    <a:pt x="11723" y="745"/>
                    <a:pt x="11821" y="731"/>
                    <a:pt x="11908" y="704"/>
                  </a:cubicBezTo>
                  <a:cubicBezTo>
                    <a:pt x="11975" y="682"/>
                    <a:pt x="12029" y="659"/>
                    <a:pt x="12084" y="638"/>
                  </a:cubicBezTo>
                  <a:cubicBezTo>
                    <a:pt x="12199" y="591"/>
                    <a:pt x="12299" y="550"/>
                    <a:pt x="12453" y="548"/>
                  </a:cubicBezTo>
                  <a:lnTo>
                    <a:pt x="12502" y="548"/>
                  </a:lnTo>
                  <a:cubicBezTo>
                    <a:pt x="12697" y="548"/>
                    <a:pt x="12925" y="567"/>
                    <a:pt x="13114" y="595"/>
                  </a:cubicBezTo>
                  <a:cubicBezTo>
                    <a:pt x="13484" y="649"/>
                    <a:pt x="13736" y="738"/>
                    <a:pt x="14003" y="830"/>
                  </a:cubicBezTo>
                  <a:cubicBezTo>
                    <a:pt x="14113" y="867"/>
                    <a:pt x="14227" y="908"/>
                    <a:pt x="14352" y="945"/>
                  </a:cubicBezTo>
                  <a:cubicBezTo>
                    <a:pt x="14479" y="984"/>
                    <a:pt x="14597" y="990"/>
                    <a:pt x="14712" y="990"/>
                  </a:cubicBezTo>
                  <a:cubicBezTo>
                    <a:pt x="14744" y="990"/>
                    <a:pt x="14776" y="990"/>
                    <a:pt x="14807" y="990"/>
                  </a:cubicBezTo>
                  <a:cubicBezTo>
                    <a:pt x="14836" y="989"/>
                    <a:pt x="14865" y="989"/>
                    <a:pt x="14895" y="989"/>
                  </a:cubicBezTo>
                  <a:cubicBezTo>
                    <a:pt x="14937" y="989"/>
                    <a:pt x="14979" y="989"/>
                    <a:pt x="15022" y="991"/>
                  </a:cubicBezTo>
                  <a:cubicBezTo>
                    <a:pt x="15243" y="1002"/>
                    <a:pt x="15440" y="1038"/>
                    <a:pt x="15635" y="1073"/>
                  </a:cubicBezTo>
                  <a:cubicBezTo>
                    <a:pt x="16044" y="1147"/>
                    <a:pt x="16380" y="1253"/>
                    <a:pt x="16634" y="1386"/>
                  </a:cubicBezTo>
                  <a:cubicBezTo>
                    <a:pt x="16738" y="1442"/>
                    <a:pt x="16835" y="1507"/>
                    <a:pt x="16919" y="1579"/>
                  </a:cubicBezTo>
                  <a:cubicBezTo>
                    <a:pt x="17021" y="1665"/>
                    <a:pt x="17104" y="1741"/>
                    <a:pt x="17179" y="1815"/>
                  </a:cubicBezTo>
                  <a:cubicBezTo>
                    <a:pt x="17353" y="1987"/>
                    <a:pt x="17498" y="2165"/>
                    <a:pt x="17639" y="2377"/>
                  </a:cubicBezTo>
                  <a:cubicBezTo>
                    <a:pt x="17711" y="2489"/>
                    <a:pt x="17790" y="2611"/>
                    <a:pt x="17861" y="2755"/>
                  </a:cubicBezTo>
                  <a:cubicBezTo>
                    <a:pt x="18249" y="3542"/>
                    <a:pt x="18057" y="4283"/>
                    <a:pt x="17827" y="4768"/>
                  </a:cubicBezTo>
                  <a:cubicBezTo>
                    <a:pt x="17762" y="4904"/>
                    <a:pt x="17680" y="5063"/>
                    <a:pt x="17533" y="5201"/>
                  </a:cubicBezTo>
                  <a:cubicBezTo>
                    <a:pt x="17357" y="5370"/>
                    <a:pt x="17082" y="5513"/>
                    <a:pt x="16738" y="5612"/>
                  </a:cubicBezTo>
                  <a:cubicBezTo>
                    <a:pt x="16708" y="5621"/>
                    <a:pt x="16678" y="5629"/>
                    <a:pt x="16646" y="5639"/>
                  </a:cubicBezTo>
                  <a:cubicBezTo>
                    <a:pt x="16082" y="5790"/>
                    <a:pt x="15413" y="5864"/>
                    <a:pt x="14600" y="5864"/>
                  </a:cubicBezTo>
                  <a:cubicBezTo>
                    <a:pt x="14462" y="5864"/>
                    <a:pt x="14325" y="5863"/>
                    <a:pt x="14188" y="5860"/>
                  </a:cubicBezTo>
                  <a:cubicBezTo>
                    <a:pt x="14048" y="5855"/>
                    <a:pt x="13907" y="5847"/>
                    <a:pt x="13772" y="5840"/>
                  </a:cubicBezTo>
                  <a:cubicBezTo>
                    <a:pt x="13585" y="5829"/>
                    <a:pt x="13386" y="5820"/>
                    <a:pt x="13200" y="5820"/>
                  </a:cubicBezTo>
                  <a:cubicBezTo>
                    <a:pt x="13105" y="5820"/>
                    <a:pt x="13013" y="5823"/>
                    <a:pt x="12928" y="5828"/>
                  </a:cubicBezTo>
                  <a:cubicBezTo>
                    <a:pt x="12423" y="5867"/>
                    <a:pt x="11913" y="6020"/>
                    <a:pt x="11498" y="6265"/>
                  </a:cubicBezTo>
                  <a:cubicBezTo>
                    <a:pt x="11287" y="6388"/>
                    <a:pt x="11101" y="6531"/>
                    <a:pt x="10919" y="6672"/>
                  </a:cubicBezTo>
                  <a:cubicBezTo>
                    <a:pt x="10687" y="6851"/>
                    <a:pt x="10447" y="7036"/>
                    <a:pt x="10161" y="7173"/>
                  </a:cubicBezTo>
                  <a:cubicBezTo>
                    <a:pt x="9641" y="7420"/>
                    <a:pt x="9029" y="7490"/>
                    <a:pt x="8446" y="7529"/>
                  </a:cubicBezTo>
                  <a:cubicBezTo>
                    <a:pt x="8057" y="7554"/>
                    <a:pt x="7660" y="7567"/>
                    <a:pt x="7261" y="7567"/>
                  </a:cubicBezTo>
                  <a:cubicBezTo>
                    <a:pt x="7019" y="7567"/>
                    <a:pt x="6776" y="7562"/>
                    <a:pt x="6534" y="7553"/>
                  </a:cubicBezTo>
                  <a:cubicBezTo>
                    <a:pt x="6060" y="7533"/>
                    <a:pt x="5566" y="7490"/>
                    <a:pt x="5152" y="7319"/>
                  </a:cubicBezTo>
                  <a:cubicBezTo>
                    <a:pt x="4620" y="7099"/>
                    <a:pt x="4280" y="6713"/>
                    <a:pt x="3980" y="6372"/>
                  </a:cubicBezTo>
                  <a:cubicBezTo>
                    <a:pt x="3582" y="5919"/>
                    <a:pt x="3182" y="5679"/>
                    <a:pt x="2756" y="5639"/>
                  </a:cubicBezTo>
                  <a:cubicBezTo>
                    <a:pt x="2680" y="5632"/>
                    <a:pt x="2601" y="5629"/>
                    <a:pt x="2527" y="5629"/>
                  </a:cubicBezTo>
                  <a:cubicBezTo>
                    <a:pt x="2451" y="5629"/>
                    <a:pt x="2374" y="5628"/>
                    <a:pt x="2297" y="5621"/>
                  </a:cubicBezTo>
                  <a:cubicBezTo>
                    <a:pt x="1756" y="5568"/>
                    <a:pt x="1339" y="5188"/>
                    <a:pt x="1001" y="4825"/>
                  </a:cubicBezTo>
                  <a:cubicBezTo>
                    <a:pt x="355" y="4131"/>
                    <a:pt x="77" y="3613"/>
                    <a:pt x="148" y="3243"/>
                  </a:cubicBezTo>
                  <a:cubicBezTo>
                    <a:pt x="184" y="3060"/>
                    <a:pt x="315" y="2915"/>
                    <a:pt x="535" y="2811"/>
                  </a:cubicBezTo>
                  <a:cubicBezTo>
                    <a:pt x="611" y="2775"/>
                    <a:pt x="688" y="2744"/>
                    <a:pt x="765" y="2711"/>
                  </a:cubicBezTo>
                  <a:cubicBezTo>
                    <a:pt x="1008" y="2609"/>
                    <a:pt x="1261" y="2503"/>
                    <a:pt x="1443" y="2300"/>
                  </a:cubicBezTo>
                  <a:cubicBezTo>
                    <a:pt x="1807" y="1902"/>
                    <a:pt x="1665" y="1550"/>
                    <a:pt x="1527" y="1209"/>
                  </a:cubicBezTo>
                  <a:cubicBezTo>
                    <a:pt x="1514" y="1176"/>
                    <a:pt x="1500" y="1145"/>
                    <a:pt x="1489" y="1110"/>
                  </a:cubicBezTo>
                  <a:cubicBezTo>
                    <a:pt x="1463" y="1046"/>
                    <a:pt x="1463" y="994"/>
                    <a:pt x="1489" y="947"/>
                  </a:cubicBezTo>
                  <a:cubicBezTo>
                    <a:pt x="1550" y="832"/>
                    <a:pt x="1769" y="773"/>
                    <a:pt x="1927" y="738"/>
                  </a:cubicBezTo>
                  <a:cubicBezTo>
                    <a:pt x="2086" y="702"/>
                    <a:pt x="2250" y="676"/>
                    <a:pt x="2409" y="652"/>
                  </a:cubicBezTo>
                  <a:cubicBezTo>
                    <a:pt x="2715" y="604"/>
                    <a:pt x="3030" y="556"/>
                    <a:pt x="3313" y="442"/>
                  </a:cubicBezTo>
                  <a:cubicBezTo>
                    <a:pt x="3414" y="400"/>
                    <a:pt x="3510" y="354"/>
                    <a:pt x="3604" y="305"/>
                  </a:cubicBezTo>
                  <a:cubicBezTo>
                    <a:pt x="3700" y="257"/>
                    <a:pt x="3799" y="207"/>
                    <a:pt x="3902" y="166"/>
                  </a:cubicBezTo>
                  <a:cubicBezTo>
                    <a:pt x="4007" y="123"/>
                    <a:pt x="4166" y="76"/>
                    <a:pt x="4340" y="76"/>
                  </a:cubicBezTo>
                  <a:close/>
                  <a:moveTo>
                    <a:pt x="4343" y="1"/>
                  </a:moveTo>
                  <a:cubicBezTo>
                    <a:pt x="4158" y="1"/>
                    <a:pt x="3987" y="55"/>
                    <a:pt x="3878" y="97"/>
                  </a:cubicBezTo>
                  <a:cubicBezTo>
                    <a:pt x="3771" y="140"/>
                    <a:pt x="3670" y="190"/>
                    <a:pt x="3573" y="240"/>
                  </a:cubicBezTo>
                  <a:cubicBezTo>
                    <a:pt x="3481" y="285"/>
                    <a:pt x="3385" y="334"/>
                    <a:pt x="3286" y="372"/>
                  </a:cubicBezTo>
                  <a:cubicBezTo>
                    <a:pt x="3013" y="482"/>
                    <a:pt x="2701" y="531"/>
                    <a:pt x="2401" y="577"/>
                  </a:cubicBezTo>
                  <a:cubicBezTo>
                    <a:pt x="2241" y="603"/>
                    <a:pt x="2075" y="627"/>
                    <a:pt x="1916" y="662"/>
                  </a:cubicBezTo>
                  <a:cubicBezTo>
                    <a:pt x="1714" y="705"/>
                    <a:pt x="1500" y="769"/>
                    <a:pt x="1425" y="911"/>
                  </a:cubicBezTo>
                  <a:cubicBezTo>
                    <a:pt x="1389" y="977"/>
                    <a:pt x="1388" y="1054"/>
                    <a:pt x="1420" y="1139"/>
                  </a:cubicBezTo>
                  <a:cubicBezTo>
                    <a:pt x="1433" y="1173"/>
                    <a:pt x="1447" y="1204"/>
                    <a:pt x="1460" y="1238"/>
                  </a:cubicBezTo>
                  <a:cubicBezTo>
                    <a:pt x="1601" y="1587"/>
                    <a:pt x="1722" y="1886"/>
                    <a:pt x="1391" y="2250"/>
                  </a:cubicBezTo>
                  <a:cubicBezTo>
                    <a:pt x="1218" y="2441"/>
                    <a:pt x="985" y="2539"/>
                    <a:pt x="737" y="2641"/>
                  </a:cubicBezTo>
                  <a:cubicBezTo>
                    <a:pt x="659" y="2674"/>
                    <a:pt x="581" y="2708"/>
                    <a:pt x="504" y="2744"/>
                  </a:cubicBezTo>
                  <a:cubicBezTo>
                    <a:pt x="261" y="2858"/>
                    <a:pt x="117" y="3021"/>
                    <a:pt x="76" y="3230"/>
                  </a:cubicBezTo>
                  <a:cubicBezTo>
                    <a:pt x="0" y="3626"/>
                    <a:pt x="285" y="4167"/>
                    <a:pt x="948" y="4879"/>
                  </a:cubicBezTo>
                  <a:cubicBezTo>
                    <a:pt x="1294" y="5252"/>
                    <a:pt x="1726" y="5642"/>
                    <a:pt x="2293" y="5697"/>
                  </a:cubicBezTo>
                  <a:cubicBezTo>
                    <a:pt x="2371" y="5705"/>
                    <a:pt x="2451" y="5706"/>
                    <a:pt x="2527" y="5706"/>
                  </a:cubicBezTo>
                  <a:cubicBezTo>
                    <a:pt x="2600" y="5707"/>
                    <a:pt x="2674" y="5707"/>
                    <a:pt x="2749" y="5715"/>
                  </a:cubicBezTo>
                  <a:cubicBezTo>
                    <a:pt x="3153" y="5753"/>
                    <a:pt x="3538" y="5983"/>
                    <a:pt x="3922" y="6422"/>
                  </a:cubicBezTo>
                  <a:cubicBezTo>
                    <a:pt x="4228" y="6770"/>
                    <a:pt x="4575" y="7163"/>
                    <a:pt x="5122" y="7391"/>
                  </a:cubicBezTo>
                  <a:cubicBezTo>
                    <a:pt x="5546" y="7567"/>
                    <a:pt x="6050" y="7610"/>
                    <a:pt x="6531" y="7628"/>
                  </a:cubicBezTo>
                  <a:cubicBezTo>
                    <a:pt x="6777" y="7640"/>
                    <a:pt x="7029" y="7645"/>
                    <a:pt x="7274" y="7645"/>
                  </a:cubicBezTo>
                  <a:cubicBezTo>
                    <a:pt x="7669" y="7645"/>
                    <a:pt x="8065" y="7632"/>
                    <a:pt x="8455" y="7607"/>
                  </a:cubicBezTo>
                  <a:cubicBezTo>
                    <a:pt x="9047" y="7570"/>
                    <a:pt x="9667" y="7499"/>
                    <a:pt x="10198" y="7244"/>
                  </a:cubicBezTo>
                  <a:cubicBezTo>
                    <a:pt x="10491" y="7105"/>
                    <a:pt x="10734" y="6915"/>
                    <a:pt x="10972" y="6735"/>
                  </a:cubicBezTo>
                  <a:cubicBezTo>
                    <a:pt x="11151" y="6597"/>
                    <a:pt x="11336" y="6453"/>
                    <a:pt x="11541" y="6333"/>
                  </a:cubicBezTo>
                  <a:cubicBezTo>
                    <a:pt x="11946" y="6096"/>
                    <a:pt x="12441" y="5945"/>
                    <a:pt x="12936" y="5909"/>
                  </a:cubicBezTo>
                  <a:cubicBezTo>
                    <a:pt x="13024" y="5902"/>
                    <a:pt x="13118" y="5900"/>
                    <a:pt x="13215" y="5900"/>
                  </a:cubicBezTo>
                  <a:cubicBezTo>
                    <a:pt x="13396" y="5900"/>
                    <a:pt x="13589" y="5909"/>
                    <a:pt x="13772" y="5919"/>
                  </a:cubicBezTo>
                  <a:cubicBezTo>
                    <a:pt x="13910" y="5927"/>
                    <a:pt x="14049" y="5935"/>
                    <a:pt x="14190" y="5939"/>
                  </a:cubicBezTo>
                  <a:cubicBezTo>
                    <a:pt x="14326" y="5942"/>
                    <a:pt x="14466" y="5945"/>
                    <a:pt x="14602" y="5945"/>
                  </a:cubicBezTo>
                  <a:cubicBezTo>
                    <a:pt x="15422" y="5945"/>
                    <a:pt x="16098" y="5870"/>
                    <a:pt x="16670" y="5715"/>
                  </a:cubicBezTo>
                  <a:cubicBezTo>
                    <a:pt x="16701" y="5706"/>
                    <a:pt x="16732" y="5697"/>
                    <a:pt x="16764" y="5689"/>
                  </a:cubicBezTo>
                  <a:cubicBezTo>
                    <a:pt x="17119" y="5584"/>
                    <a:pt x="17404" y="5436"/>
                    <a:pt x="17589" y="5258"/>
                  </a:cubicBezTo>
                  <a:cubicBezTo>
                    <a:pt x="17741" y="5110"/>
                    <a:pt x="17831" y="4945"/>
                    <a:pt x="17898" y="4803"/>
                  </a:cubicBezTo>
                  <a:cubicBezTo>
                    <a:pt x="18135" y="4303"/>
                    <a:pt x="18332" y="3536"/>
                    <a:pt x="17932" y="2724"/>
                  </a:cubicBezTo>
                  <a:cubicBezTo>
                    <a:pt x="17859" y="2574"/>
                    <a:pt x="17780" y="2449"/>
                    <a:pt x="17704" y="2335"/>
                  </a:cubicBezTo>
                  <a:cubicBezTo>
                    <a:pt x="17562" y="2121"/>
                    <a:pt x="17412" y="1937"/>
                    <a:pt x="17236" y="1762"/>
                  </a:cubicBezTo>
                  <a:cubicBezTo>
                    <a:pt x="17161" y="1685"/>
                    <a:pt x="17075" y="1610"/>
                    <a:pt x="16971" y="1522"/>
                  </a:cubicBezTo>
                  <a:cubicBezTo>
                    <a:pt x="16885" y="1446"/>
                    <a:pt x="16784" y="1379"/>
                    <a:pt x="16673" y="1321"/>
                  </a:cubicBezTo>
                  <a:cubicBezTo>
                    <a:pt x="16412" y="1183"/>
                    <a:pt x="16068" y="1075"/>
                    <a:pt x="15651" y="1001"/>
                  </a:cubicBezTo>
                  <a:cubicBezTo>
                    <a:pt x="15456" y="967"/>
                    <a:pt x="15256" y="930"/>
                    <a:pt x="15032" y="918"/>
                  </a:cubicBezTo>
                  <a:cubicBezTo>
                    <a:pt x="14987" y="917"/>
                    <a:pt x="14944" y="916"/>
                    <a:pt x="14901" y="916"/>
                  </a:cubicBezTo>
                  <a:cubicBezTo>
                    <a:pt x="14871" y="916"/>
                    <a:pt x="14841" y="916"/>
                    <a:pt x="14812" y="917"/>
                  </a:cubicBezTo>
                  <a:lnTo>
                    <a:pt x="14723" y="917"/>
                  </a:lnTo>
                  <a:cubicBezTo>
                    <a:pt x="14600" y="917"/>
                    <a:pt x="14493" y="910"/>
                    <a:pt x="14379" y="876"/>
                  </a:cubicBezTo>
                  <a:cubicBezTo>
                    <a:pt x="14254" y="839"/>
                    <a:pt x="14140" y="799"/>
                    <a:pt x="14032" y="762"/>
                  </a:cubicBezTo>
                  <a:cubicBezTo>
                    <a:pt x="13762" y="669"/>
                    <a:pt x="13507" y="581"/>
                    <a:pt x="13130" y="524"/>
                  </a:cubicBezTo>
                  <a:cubicBezTo>
                    <a:pt x="12938" y="496"/>
                    <a:pt x="12706" y="477"/>
                    <a:pt x="12507" y="477"/>
                  </a:cubicBezTo>
                  <a:lnTo>
                    <a:pt x="12454" y="477"/>
                  </a:lnTo>
                  <a:cubicBezTo>
                    <a:pt x="12288" y="479"/>
                    <a:pt x="12175" y="524"/>
                    <a:pt x="12059" y="571"/>
                  </a:cubicBezTo>
                  <a:cubicBezTo>
                    <a:pt x="12004" y="593"/>
                    <a:pt x="11949" y="614"/>
                    <a:pt x="11888" y="634"/>
                  </a:cubicBezTo>
                  <a:cubicBezTo>
                    <a:pt x="11807" y="659"/>
                    <a:pt x="11719" y="671"/>
                    <a:pt x="11613" y="671"/>
                  </a:cubicBezTo>
                  <a:cubicBezTo>
                    <a:pt x="11457" y="671"/>
                    <a:pt x="11290" y="642"/>
                    <a:pt x="11134" y="612"/>
                  </a:cubicBezTo>
                  <a:cubicBezTo>
                    <a:pt x="11014" y="590"/>
                    <a:pt x="10896" y="567"/>
                    <a:pt x="10779" y="541"/>
                  </a:cubicBezTo>
                  <a:cubicBezTo>
                    <a:pt x="10348" y="453"/>
                    <a:pt x="9904" y="362"/>
                    <a:pt x="9451" y="322"/>
                  </a:cubicBezTo>
                  <a:cubicBezTo>
                    <a:pt x="9352" y="314"/>
                    <a:pt x="9256" y="311"/>
                    <a:pt x="9157" y="311"/>
                  </a:cubicBezTo>
                  <a:cubicBezTo>
                    <a:pt x="8665" y="311"/>
                    <a:pt x="8243" y="413"/>
                    <a:pt x="7799" y="524"/>
                  </a:cubicBezTo>
                  <a:cubicBezTo>
                    <a:pt x="7456" y="607"/>
                    <a:pt x="7102" y="696"/>
                    <a:pt x="6712" y="731"/>
                  </a:cubicBezTo>
                  <a:cubicBezTo>
                    <a:pt x="6611" y="736"/>
                    <a:pt x="6510" y="742"/>
                    <a:pt x="6407" y="742"/>
                  </a:cubicBezTo>
                  <a:cubicBezTo>
                    <a:pt x="5842" y="742"/>
                    <a:pt x="5350" y="607"/>
                    <a:pt x="5056" y="375"/>
                  </a:cubicBezTo>
                  <a:cubicBezTo>
                    <a:pt x="5017" y="342"/>
                    <a:pt x="4980" y="308"/>
                    <a:pt x="4942" y="275"/>
                  </a:cubicBezTo>
                  <a:cubicBezTo>
                    <a:pt x="4839" y="180"/>
                    <a:pt x="4733" y="83"/>
                    <a:pt x="4569" y="33"/>
                  </a:cubicBezTo>
                  <a:cubicBezTo>
                    <a:pt x="4501" y="12"/>
                    <a:pt x="4425" y="1"/>
                    <a:pt x="4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6"/>
            <p:cNvSpPr/>
            <p:nvPr/>
          </p:nvSpPr>
          <p:spPr>
            <a:xfrm>
              <a:off x="7841924" y="120908"/>
              <a:ext cx="784344" cy="295413"/>
            </a:xfrm>
            <a:custGeom>
              <a:avLst/>
              <a:gdLst/>
              <a:ahLst/>
              <a:cxnLst/>
              <a:rect l="l" t="t" r="r" b="b"/>
              <a:pathLst>
                <a:path w="15811" h="5955" extrusionOk="0">
                  <a:moveTo>
                    <a:pt x="6794" y="54"/>
                  </a:moveTo>
                  <a:cubicBezTo>
                    <a:pt x="6481" y="69"/>
                    <a:pt x="6188" y="131"/>
                    <a:pt x="5904" y="189"/>
                  </a:cubicBezTo>
                  <a:cubicBezTo>
                    <a:pt x="5842" y="202"/>
                    <a:pt x="5781" y="213"/>
                    <a:pt x="5720" y="226"/>
                  </a:cubicBezTo>
                  <a:cubicBezTo>
                    <a:pt x="5704" y="227"/>
                    <a:pt x="5693" y="244"/>
                    <a:pt x="5697" y="260"/>
                  </a:cubicBezTo>
                  <a:cubicBezTo>
                    <a:pt x="5699" y="274"/>
                    <a:pt x="5712" y="283"/>
                    <a:pt x="5726" y="283"/>
                  </a:cubicBezTo>
                  <a:lnTo>
                    <a:pt x="5731" y="283"/>
                  </a:lnTo>
                  <a:cubicBezTo>
                    <a:pt x="5793" y="270"/>
                    <a:pt x="5854" y="257"/>
                    <a:pt x="5914" y="246"/>
                  </a:cubicBezTo>
                  <a:cubicBezTo>
                    <a:pt x="6209" y="185"/>
                    <a:pt x="6488" y="128"/>
                    <a:pt x="6796" y="112"/>
                  </a:cubicBezTo>
                  <a:cubicBezTo>
                    <a:pt x="6813" y="112"/>
                    <a:pt x="6824" y="98"/>
                    <a:pt x="6824" y="82"/>
                  </a:cubicBezTo>
                  <a:cubicBezTo>
                    <a:pt x="6824" y="67"/>
                    <a:pt x="6813" y="54"/>
                    <a:pt x="6794" y="54"/>
                  </a:cubicBezTo>
                  <a:close/>
                  <a:moveTo>
                    <a:pt x="7869" y="154"/>
                  </a:moveTo>
                  <a:cubicBezTo>
                    <a:pt x="7856" y="154"/>
                    <a:pt x="7845" y="164"/>
                    <a:pt x="7843" y="178"/>
                  </a:cubicBezTo>
                  <a:cubicBezTo>
                    <a:pt x="7839" y="193"/>
                    <a:pt x="7850" y="209"/>
                    <a:pt x="7866" y="212"/>
                  </a:cubicBezTo>
                  <a:cubicBezTo>
                    <a:pt x="7988" y="234"/>
                    <a:pt x="8110" y="257"/>
                    <a:pt x="8231" y="281"/>
                  </a:cubicBezTo>
                  <a:cubicBezTo>
                    <a:pt x="8319" y="298"/>
                    <a:pt x="8405" y="316"/>
                    <a:pt x="8490" y="331"/>
                  </a:cubicBezTo>
                  <a:cubicBezTo>
                    <a:pt x="8613" y="353"/>
                    <a:pt x="8753" y="377"/>
                    <a:pt x="8889" y="377"/>
                  </a:cubicBezTo>
                  <a:lnTo>
                    <a:pt x="8940" y="377"/>
                  </a:lnTo>
                  <a:cubicBezTo>
                    <a:pt x="8957" y="377"/>
                    <a:pt x="8968" y="363"/>
                    <a:pt x="8968" y="347"/>
                  </a:cubicBezTo>
                  <a:cubicBezTo>
                    <a:pt x="8968" y="331"/>
                    <a:pt x="8955" y="318"/>
                    <a:pt x="8938" y="318"/>
                  </a:cubicBezTo>
                  <a:cubicBezTo>
                    <a:pt x="8920" y="319"/>
                    <a:pt x="8902" y="320"/>
                    <a:pt x="8883" y="320"/>
                  </a:cubicBezTo>
                  <a:cubicBezTo>
                    <a:pt x="8753" y="320"/>
                    <a:pt x="8617" y="295"/>
                    <a:pt x="8499" y="274"/>
                  </a:cubicBezTo>
                  <a:cubicBezTo>
                    <a:pt x="8413" y="257"/>
                    <a:pt x="8328" y="240"/>
                    <a:pt x="8243" y="224"/>
                  </a:cubicBezTo>
                  <a:cubicBezTo>
                    <a:pt x="8122" y="200"/>
                    <a:pt x="7999" y="176"/>
                    <a:pt x="7876" y="155"/>
                  </a:cubicBezTo>
                  <a:cubicBezTo>
                    <a:pt x="7873" y="154"/>
                    <a:pt x="7871" y="154"/>
                    <a:pt x="7869" y="154"/>
                  </a:cubicBezTo>
                  <a:close/>
                  <a:moveTo>
                    <a:pt x="3633" y="0"/>
                  </a:moveTo>
                  <a:cubicBezTo>
                    <a:pt x="3624" y="0"/>
                    <a:pt x="3615" y="4"/>
                    <a:pt x="3610" y="13"/>
                  </a:cubicBezTo>
                  <a:cubicBezTo>
                    <a:pt x="3600" y="27"/>
                    <a:pt x="3603" y="45"/>
                    <a:pt x="3617" y="54"/>
                  </a:cubicBezTo>
                  <a:lnTo>
                    <a:pt x="3657" y="82"/>
                  </a:lnTo>
                  <a:cubicBezTo>
                    <a:pt x="3690" y="105"/>
                    <a:pt x="3721" y="126"/>
                    <a:pt x="3755" y="148"/>
                  </a:cubicBezTo>
                  <a:cubicBezTo>
                    <a:pt x="3967" y="280"/>
                    <a:pt x="4286" y="363"/>
                    <a:pt x="4650" y="384"/>
                  </a:cubicBezTo>
                  <a:cubicBezTo>
                    <a:pt x="4666" y="384"/>
                    <a:pt x="4679" y="372"/>
                    <a:pt x="4680" y="355"/>
                  </a:cubicBezTo>
                  <a:cubicBezTo>
                    <a:pt x="4680" y="340"/>
                    <a:pt x="4667" y="327"/>
                    <a:pt x="4652" y="326"/>
                  </a:cubicBezTo>
                  <a:cubicBezTo>
                    <a:pt x="4297" y="304"/>
                    <a:pt x="3990" y="224"/>
                    <a:pt x="3785" y="98"/>
                  </a:cubicBezTo>
                  <a:cubicBezTo>
                    <a:pt x="3754" y="77"/>
                    <a:pt x="3721" y="55"/>
                    <a:pt x="3691" y="34"/>
                  </a:cubicBezTo>
                  <a:lnTo>
                    <a:pt x="3650" y="5"/>
                  </a:lnTo>
                  <a:cubicBezTo>
                    <a:pt x="3645" y="2"/>
                    <a:pt x="3639" y="0"/>
                    <a:pt x="3633" y="0"/>
                  </a:cubicBezTo>
                  <a:close/>
                  <a:moveTo>
                    <a:pt x="2615" y="56"/>
                  </a:moveTo>
                  <a:cubicBezTo>
                    <a:pt x="2610" y="56"/>
                    <a:pt x="2606" y="57"/>
                    <a:pt x="2601" y="59"/>
                  </a:cubicBezTo>
                  <a:cubicBezTo>
                    <a:pt x="2540" y="89"/>
                    <a:pt x="2475" y="119"/>
                    <a:pt x="2406" y="146"/>
                  </a:cubicBezTo>
                  <a:cubicBezTo>
                    <a:pt x="2204" y="226"/>
                    <a:pt x="1980" y="270"/>
                    <a:pt x="1763" y="313"/>
                  </a:cubicBezTo>
                  <a:cubicBezTo>
                    <a:pt x="1698" y="326"/>
                    <a:pt x="1634" y="338"/>
                    <a:pt x="1570" y="353"/>
                  </a:cubicBezTo>
                  <a:cubicBezTo>
                    <a:pt x="1553" y="355"/>
                    <a:pt x="1543" y="371"/>
                    <a:pt x="1547" y="388"/>
                  </a:cubicBezTo>
                  <a:cubicBezTo>
                    <a:pt x="1548" y="402"/>
                    <a:pt x="1561" y="411"/>
                    <a:pt x="1575" y="411"/>
                  </a:cubicBezTo>
                  <a:lnTo>
                    <a:pt x="1583" y="411"/>
                  </a:lnTo>
                  <a:cubicBezTo>
                    <a:pt x="1647" y="397"/>
                    <a:pt x="1711" y="384"/>
                    <a:pt x="1775" y="371"/>
                  </a:cubicBezTo>
                  <a:cubicBezTo>
                    <a:pt x="1992" y="328"/>
                    <a:pt x="2220" y="283"/>
                    <a:pt x="2429" y="202"/>
                  </a:cubicBezTo>
                  <a:cubicBezTo>
                    <a:pt x="2497" y="173"/>
                    <a:pt x="2564" y="142"/>
                    <a:pt x="2625" y="112"/>
                  </a:cubicBezTo>
                  <a:cubicBezTo>
                    <a:pt x="2640" y="105"/>
                    <a:pt x="2647" y="88"/>
                    <a:pt x="2640" y="74"/>
                  </a:cubicBezTo>
                  <a:cubicBezTo>
                    <a:pt x="2635" y="62"/>
                    <a:pt x="2625" y="56"/>
                    <a:pt x="2615" y="56"/>
                  </a:cubicBezTo>
                  <a:close/>
                  <a:moveTo>
                    <a:pt x="10011" y="239"/>
                  </a:moveTo>
                  <a:cubicBezTo>
                    <a:pt x="9994" y="239"/>
                    <a:pt x="9981" y="248"/>
                    <a:pt x="9980" y="263"/>
                  </a:cubicBezTo>
                  <a:cubicBezTo>
                    <a:pt x="9978" y="280"/>
                    <a:pt x="9988" y="296"/>
                    <a:pt x="10005" y="297"/>
                  </a:cubicBezTo>
                  <a:lnTo>
                    <a:pt x="10020" y="298"/>
                  </a:lnTo>
                  <a:cubicBezTo>
                    <a:pt x="10311" y="341"/>
                    <a:pt x="10550" y="395"/>
                    <a:pt x="10784" y="446"/>
                  </a:cubicBezTo>
                  <a:cubicBezTo>
                    <a:pt x="10882" y="468"/>
                    <a:pt x="10980" y="489"/>
                    <a:pt x="11080" y="510"/>
                  </a:cubicBezTo>
                  <a:lnTo>
                    <a:pt x="11084" y="510"/>
                  </a:lnTo>
                  <a:cubicBezTo>
                    <a:pt x="11097" y="510"/>
                    <a:pt x="11110" y="501"/>
                    <a:pt x="11112" y="489"/>
                  </a:cubicBezTo>
                  <a:cubicBezTo>
                    <a:pt x="11117" y="473"/>
                    <a:pt x="11105" y="456"/>
                    <a:pt x="11090" y="454"/>
                  </a:cubicBezTo>
                  <a:cubicBezTo>
                    <a:pt x="10990" y="432"/>
                    <a:pt x="10895" y="411"/>
                    <a:pt x="10797" y="390"/>
                  </a:cubicBezTo>
                  <a:cubicBezTo>
                    <a:pt x="10563" y="338"/>
                    <a:pt x="10321" y="284"/>
                    <a:pt x="10027" y="240"/>
                  </a:cubicBezTo>
                  <a:lnTo>
                    <a:pt x="10014" y="239"/>
                  </a:lnTo>
                  <a:cubicBezTo>
                    <a:pt x="10013" y="239"/>
                    <a:pt x="10012" y="239"/>
                    <a:pt x="10011" y="239"/>
                  </a:cubicBezTo>
                  <a:close/>
                  <a:moveTo>
                    <a:pt x="12164" y="496"/>
                  </a:moveTo>
                  <a:cubicBezTo>
                    <a:pt x="12148" y="496"/>
                    <a:pt x="12134" y="509"/>
                    <a:pt x="12134" y="525"/>
                  </a:cubicBezTo>
                  <a:cubicBezTo>
                    <a:pt x="12134" y="540"/>
                    <a:pt x="12147" y="555"/>
                    <a:pt x="12162" y="555"/>
                  </a:cubicBezTo>
                  <a:cubicBezTo>
                    <a:pt x="12258" y="557"/>
                    <a:pt x="12352" y="559"/>
                    <a:pt x="12443" y="562"/>
                  </a:cubicBezTo>
                  <a:lnTo>
                    <a:pt x="12551" y="566"/>
                  </a:lnTo>
                  <a:cubicBezTo>
                    <a:pt x="12791" y="573"/>
                    <a:pt x="13023" y="590"/>
                    <a:pt x="13239" y="619"/>
                  </a:cubicBezTo>
                  <a:lnTo>
                    <a:pt x="13244" y="619"/>
                  </a:lnTo>
                  <a:cubicBezTo>
                    <a:pt x="13258" y="619"/>
                    <a:pt x="13271" y="609"/>
                    <a:pt x="13272" y="594"/>
                  </a:cubicBezTo>
                  <a:cubicBezTo>
                    <a:pt x="13274" y="576"/>
                    <a:pt x="13264" y="562"/>
                    <a:pt x="13247" y="560"/>
                  </a:cubicBezTo>
                  <a:cubicBezTo>
                    <a:pt x="13029" y="532"/>
                    <a:pt x="12796" y="515"/>
                    <a:pt x="12554" y="508"/>
                  </a:cubicBezTo>
                  <a:lnTo>
                    <a:pt x="12444" y="503"/>
                  </a:lnTo>
                  <a:cubicBezTo>
                    <a:pt x="12354" y="501"/>
                    <a:pt x="12259" y="498"/>
                    <a:pt x="12164" y="496"/>
                  </a:cubicBezTo>
                  <a:close/>
                  <a:moveTo>
                    <a:pt x="14294" y="820"/>
                  </a:moveTo>
                  <a:cubicBezTo>
                    <a:pt x="14282" y="820"/>
                    <a:pt x="14271" y="827"/>
                    <a:pt x="14268" y="839"/>
                  </a:cubicBezTo>
                  <a:cubicBezTo>
                    <a:pt x="14262" y="856"/>
                    <a:pt x="14270" y="872"/>
                    <a:pt x="14285" y="878"/>
                  </a:cubicBezTo>
                  <a:cubicBezTo>
                    <a:pt x="14324" y="892"/>
                    <a:pt x="14362" y="903"/>
                    <a:pt x="14399" y="917"/>
                  </a:cubicBezTo>
                  <a:cubicBezTo>
                    <a:pt x="14686" y="1023"/>
                    <a:pt x="14923" y="1152"/>
                    <a:pt x="15123" y="1316"/>
                  </a:cubicBezTo>
                  <a:cubicBezTo>
                    <a:pt x="15153" y="1341"/>
                    <a:pt x="15184" y="1368"/>
                    <a:pt x="15214" y="1394"/>
                  </a:cubicBezTo>
                  <a:cubicBezTo>
                    <a:pt x="15220" y="1400"/>
                    <a:pt x="15227" y="1401"/>
                    <a:pt x="15234" y="1401"/>
                  </a:cubicBezTo>
                  <a:cubicBezTo>
                    <a:pt x="15241" y="1401"/>
                    <a:pt x="15250" y="1398"/>
                    <a:pt x="15258" y="1391"/>
                  </a:cubicBezTo>
                  <a:cubicBezTo>
                    <a:pt x="15270" y="1380"/>
                    <a:pt x="15270" y="1361"/>
                    <a:pt x="15257" y="1350"/>
                  </a:cubicBezTo>
                  <a:cubicBezTo>
                    <a:pt x="15224" y="1321"/>
                    <a:pt x="15194" y="1294"/>
                    <a:pt x="15163" y="1270"/>
                  </a:cubicBezTo>
                  <a:cubicBezTo>
                    <a:pt x="14957" y="1102"/>
                    <a:pt x="14715" y="970"/>
                    <a:pt x="14420" y="863"/>
                  </a:cubicBezTo>
                  <a:cubicBezTo>
                    <a:pt x="14382" y="849"/>
                    <a:pt x="14345" y="833"/>
                    <a:pt x="14305" y="822"/>
                  </a:cubicBezTo>
                  <a:cubicBezTo>
                    <a:pt x="14301" y="821"/>
                    <a:pt x="14298" y="820"/>
                    <a:pt x="14294" y="820"/>
                  </a:cubicBezTo>
                  <a:close/>
                  <a:moveTo>
                    <a:pt x="1084" y="1052"/>
                  </a:moveTo>
                  <a:cubicBezTo>
                    <a:pt x="1083" y="1052"/>
                    <a:pt x="1082" y="1052"/>
                    <a:pt x="1080" y="1053"/>
                  </a:cubicBezTo>
                  <a:cubicBezTo>
                    <a:pt x="1065" y="1055"/>
                    <a:pt x="1052" y="1070"/>
                    <a:pt x="1053" y="1085"/>
                  </a:cubicBezTo>
                  <a:cubicBezTo>
                    <a:pt x="1058" y="1115"/>
                    <a:pt x="1059" y="1144"/>
                    <a:pt x="1059" y="1172"/>
                  </a:cubicBezTo>
                  <a:cubicBezTo>
                    <a:pt x="1059" y="1334"/>
                    <a:pt x="1002" y="1477"/>
                    <a:pt x="880" y="1619"/>
                  </a:cubicBezTo>
                  <a:cubicBezTo>
                    <a:pt x="773" y="1741"/>
                    <a:pt x="636" y="1824"/>
                    <a:pt x="504" y="1898"/>
                  </a:cubicBezTo>
                  <a:cubicBezTo>
                    <a:pt x="490" y="1905"/>
                    <a:pt x="487" y="1922"/>
                    <a:pt x="494" y="1936"/>
                  </a:cubicBezTo>
                  <a:cubicBezTo>
                    <a:pt x="498" y="1946"/>
                    <a:pt x="508" y="1952"/>
                    <a:pt x="518" y="1952"/>
                  </a:cubicBezTo>
                  <a:cubicBezTo>
                    <a:pt x="520" y="1952"/>
                    <a:pt x="523" y="1950"/>
                    <a:pt x="527" y="1950"/>
                  </a:cubicBezTo>
                  <a:cubicBezTo>
                    <a:pt x="529" y="1950"/>
                    <a:pt x="531" y="1951"/>
                    <a:pt x="533" y="1952"/>
                  </a:cubicBezTo>
                  <a:cubicBezTo>
                    <a:pt x="669" y="1875"/>
                    <a:pt x="811" y="1788"/>
                    <a:pt x="924" y="1657"/>
                  </a:cubicBezTo>
                  <a:cubicBezTo>
                    <a:pt x="1056" y="1505"/>
                    <a:pt x="1117" y="1350"/>
                    <a:pt x="1117" y="1173"/>
                  </a:cubicBezTo>
                  <a:cubicBezTo>
                    <a:pt x="1117" y="1144"/>
                    <a:pt x="1116" y="1114"/>
                    <a:pt x="1113" y="1080"/>
                  </a:cubicBezTo>
                  <a:cubicBezTo>
                    <a:pt x="1110" y="1065"/>
                    <a:pt x="1098" y="1052"/>
                    <a:pt x="1084" y="1052"/>
                  </a:cubicBezTo>
                  <a:close/>
                  <a:moveTo>
                    <a:pt x="15762" y="2267"/>
                  </a:moveTo>
                  <a:cubicBezTo>
                    <a:pt x="15760" y="2267"/>
                    <a:pt x="15758" y="2267"/>
                    <a:pt x="15756" y="2268"/>
                  </a:cubicBezTo>
                  <a:cubicBezTo>
                    <a:pt x="15741" y="2269"/>
                    <a:pt x="15729" y="2286"/>
                    <a:pt x="15734" y="2302"/>
                  </a:cubicBezTo>
                  <a:cubicBezTo>
                    <a:pt x="15746" y="2379"/>
                    <a:pt x="15753" y="2457"/>
                    <a:pt x="15753" y="2535"/>
                  </a:cubicBezTo>
                  <a:cubicBezTo>
                    <a:pt x="15753" y="2800"/>
                    <a:pt x="15678" y="3066"/>
                    <a:pt x="15533" y="3325"/>
                  </a:cubicBezTo>
                  <a:cubicBezTo>
                    <a:pt x="15523" y="3336"/>
                    <a:pt x="15529" y="3356"/>
                    <a:pt x="15543" y="3363"/>
                  </a:cubicBezTo>
                  <a:cubicBezTo>
                    <a:pt x="15547" y="3365"/>
                    <a:pt x="15551" y="3367"/>
                    <a:pt x="15557" y="3367"/>
                  </a:cubicBezTo>
                  <a:cubicBezTo>
                    <a:pt x="15566" y="3367"/>
                    <a:pt x="15577" y="3362"/>
                    <a:pt x="15583" y="3355"/>
                  </a:cubicBezTo>
                  <a:cubicBezTo>
                    <a:pt x="15734" y="3086"/>
                    <a:pt x="15810" y="2810"/>
                    <a:pt x="15810" y="2535"/>
                  </a:cubicBezTo>
                  <a:cubicBezTo>
                    <a:pt x="15810" y="2454"/>
                    <a:pt x="15805" y="2373"/>
                    <a:pt x="15790" y="2293"/>
                  </a:cubicBezTo>
                  <a:cubicBezTo>
                    <a:pt x="15789" y="2277"/>
                    <a:pt x="15776" y="2267"/>
                    <a:pt x="15762" y="2267"/>
                  </a:cubicBezTo>
                  <a:close/>
                  <a:moveTo>
                    <a:pt x="36" y="2727"/>
                  </a:moveTo>
                  <a:cubicBezTo>
                    <a:pt x="33" y="2727"/>
                    <a:pt x="29" y="2727"/>
                    <a:pt x="26" y="2729"/>
                  </a:cubicBezTo>
                  <a:cubicBezTo>
                    <a:pt x="10" y="2734"/>
                    <a:pt x="0" y="2750"/>
                    <a:pt x="6" y="2766"/>
                  </a:cubicBezTo>
                  <a:cubicBezTo>
                    <a:pt x="86" y="3023"/>
                    <a:pt x="289" y="3329"/>
                    <a:pt x="607" y="3675"/>
                  </a:cubicBezTo>
                  <a:cubicBezTo>
                    <a:pt x="612" y="3680"/>
                    <a:pt x="622" y="3683"/>
                    <a:pt x="628" y="3683"/>
                  </a:cubicBezTo>
                  <a:cubicBezTo>
                    <a:pt x="636" y="3683"/>
                    <a:pt x="644" y="3682"/>
                    <a:pt x="648" y="3675"/>
                  </a:cubicBezTo>
                  <a:cubicBezTo>
                    <a:pt x="661" y="3663"/>
                    <a:pt x="661" y="3646"/>
                    <a:pt x="651" y="3633"/>
                  </a:cubicBezTo>
                  <a:cubicBezTo>
                    <a:pt x="339" y="3296"/>
                    <a:pt x="140" y="2997"/>
                    <a:pt x="63" y="2749"/>
                  </a:cubicBezTo>
                  <a:cubicBezTo>
                    <a:pt x="59" y="2735"/>
                    <a:pt x="48" y="2727"/>
                    <a:pt x="36" y="2727"/>
                  </a:cubicBezTo>
                  <a:close/>
                  <a:moveTo>
                    <a:pt x="14759" y="4006"/>
                  </a:moveTo>
                  <a:cubicBezTo>
                    <a:pt x="14756" y="4006"/>
                    <a:pt x="14752" y="4006"/>
                    <a:pt x="14748" y="4008"/>
                  </a:cubicBezTo>
                  <a:cubicBezTo>
                    <a:pt x="14627" y="4053"/>
                    <a:pt x="14494" y="4093"/>
                    <a:pt x="14353" y="4123"/>
                  </a:cubicBezTo>
                  <a:cubicBezTo>
                    <a:pt x="14325" y="4129"/>
                    <a:pt x="14297" y="4134"/>
                    <a:pt x="14267" y="4140"/>
                  </a:cubicBezTo>
                  <a:cubicBezTo>
                    <a:pt x="14090" y="4174"/>
                    <a:pt x="13904" y="4201"/>
                    <a:pt x="13698" y="4222"/>
                  </a:cubicBezTo>
                  <a:cubicBezTo>
                    <a:pt x="13681" y="4224"/>
                    <a:pt x="13669" y="4238"/>
                    <a:pt x="13671" y="4254"/>
                  </a:cubicBezTo>
                  <a:cubicBezTo>
                    <a:pt x="13671" y="4271"/>
                    <a:pt x="13685" y="4281"/>
                    <a:pt x="13699" y="4281"/>
                  </a:cubicBezTo>
                  <a:lnTo>
                    <a:pt x="13702" y="4281"/>
                  </a:lnTo>
                  <a:cubicBezTo>
                    <a:pt x="13911" y="4259"/>
                    <a:pt x="14099" y="4232"/>
                    <a:pt x="14277" y="4197"/>
                  </a:cubicBezTo>
                  <a:cubicBezTo>
                    <a:pt x="14307" y="4191"/>
                    <a:pt x="14335" y="4187"/>
                    <a:pt x="14366" y="4180"/>
                  </a:cubicBezTo>
                  <a:cubicBezTo>
                    <a:pt x="14510" y="4147"/>
                    <a:pt x="14647" y="4109"/>
                    <a:pt x="14769" y="4060"/>
                  </a:cubicBezTo>
                  <a:cubicBezTo>
                    <a:pt x="14783" y="4055"/>
                    <a:pt x="14790" y="4039"/>
                    <a:pt x="14786" y="4023"/>
                  </a:cubicBezTo>
                  <a:cubicBezTo>
                    <a:pt x="14782" y="4012"/>
                    <a:pt x="14771" y="4006"/>
                    <a:pt x="14759" y="4006"/>
                  </a:cubicBezTo>
                  <a:close/>
                  <a:moveTo>
                    <a:pt x="12613" y="4274"/>
                  </a:moveTo>
                  <a:cubicBezTo>
                    <a:pt x="12487" y="4275"/>
                    <a:pt x="12360" y="4278"/>
                    <a:pt x="12231" y="4278"/>
                  </a:cubicBezTo>
                  <a:lnTo>
                    <a:pt x="11992" y="4279"/>
                  </a:lnTo>
                  <a:lnTo>
                    <a:pt x="11532" y="4279"/>
                  </a:lnTo>
                  <a:cubicBezTo>
                    <a:pt x="11515" y="4279"/>
                    <a:pt x="11502" y="4292"/>
                    <a:pt x="11502" y="4308"/>
                  </a:cubicBezTo>
                  <a:cubicBezTo>
                    <a:pt x="11502" y="4324"/>
                    <a:pt x="11516" y="4336"/>
                    <a:pt x="11532" y="4336"/>
                  </a:cubicBezTo>
                  <a:lnTo>
                    <a:pt x="11888" y="4336"/>
                  </a:lnTo>
                  <a:cubicBezTo>
                    <a:pt x="11922" y="4336"/>
                    <a:pt x="11958" y="4336"/>
                    <a:pt x="11992" y="4338"/>
                  </a:cubicBezTo>
                  <a:lnTo>
                    <a:pt x="12231" y="4336"/>
                  </a:lnTo>
                  <a:cubicBezTo>
                    <a:pt x="12360" y="4335"/>
                    <a:pt x="12487" y="4335"/>
                    <a:pt x="12615" y="4332"/>
                  </a:cubicBezTo>
                  <a:cubicBezTo>
                    <a:pt x="12632" y="4332"/>
                    <a:pt x="12645" y="4318"/>
                    <a:pt x="12645" y="4302"/>
                  </a:cubicBezTo>
                  <a:cubicBezTo>
                    <a:pt x="12645" y="4287"/>
                    <a:pt x="12633" y="4274"/>
                    <a:pt x="12613" y="4274"/>
                  </a:cubicBezTo>
                  <a:close/>
                  <a:moveTo>
                    <a:pt x="1475" y="4288"/>
                  </a:moveTo>
                  <a:cubicBezTo>
                    <a:pt x="1462" y="4288"/>
                    <a:pt x="1450" y="4295"/>
                    <a:pt x="1445" y="4306"/>
                  </a:cubicBezTo>
                  <a:cubicBezTo>
                    <a:pt x="1439" y="4322"/>
                    <a:pt x="1446" y="4338"/>
                    <a:pt x="1460" y="4345"/>
                  </a:cubicBezTo>
                  <a:cubicBezTo>
                    <a:pt x="1558" y="4386"/>
                    <a:pt x="1659" y="4416"/>
                    <a:pt x="1758" y="4434"/>
                  </a:cubicBezTo>
                  <a:cubicBezTo>
                    <a:pt x="1822" y="4444"/>
                    <a:pt x="1886" y="4452"/>
                    <a:pt x="1947" y="4457"/>
                  </a:cubicBezTo>
                  <a:cubicBezTo>
                    <a:pt x="2004" y="4463"/>
                    <a:pt x="2061" y="4470"/>
                    <a:pt x="2118" y="4479"/>
                  </a:cubicBezTo>
                  <a:cubicBezTo>
                    <a:pt x="2246" y="4500"/>
                    <a:pt x="2375" y="4544"/>
                    <a:pt x="2503" y="4609"/>
                  </a:cubicBezTo>
                  <a:cubicBezTo>
                    <a:pt x="2509" y="4612"/>
                    <a:pt x="2512" y="4614"/>
                    <a:pt x="2517" y="4614"/>
                  </a:cubicBezTo>
                  <a:cubicBezTo>
                    <a:pt x="2529" y="4614"/>
                    <a:pt x="2539" y="4608"/>
                    <a:pt x="2540" y="4595"/>
                  </a:cubicBezTo>
                  <a:cubicBezTo>
                    <a:pt x="2547" y="4581"/>
                    <a:pt x="2542" y="4564"/>
                    <a:pt x="2527" y="4557"/>
                  </a:cubicBezTo>
                  <a:cubicBezTo>
                    <a:pt x="2395" y="4487"/>
                    <a:pt x="2260" y="4443"/>
                    <a:pt x="2125" y="4420"/>
                  </a:cubicBezTo>
                  <a:cubicBezTo>
                    <a:pt x="2065" y="4409"/>
                    <a:pt x="2007" y="4403"/>
                    <a:pt x="1950" y="4399"/>
                  </a:cubicBezTo>
                  <a:cubicBezTo>
                    <a:pt x="1890" y="4393"/>
                    <a:pt x="1827" y="4386"/>
                    <a:pt x="1766" y="4375"/>
                  </a:cubicBezTo>
                  <a:cubicBezTo>
                    <a:pt x="1672" y="4359"/>
                    <a:pt x="1578" y="4331"/>
                    <a:pt x="1484" y="4289"/>
                  </a:cubicBezTo>
                  <a:cubicBezTo>
                    <a:pt x="1481" y="4289"/>
                    <a:pt x="1478" y="4288"/>
                    <a:pt x="1475" y="4288"/>
                  </a:cubicBezTo>
                  <a:close/>
                  <a:moveTo>
                    <a:pt x="10457" y="4401"/>
                  </a:moveTo>
                  <a:cubicBezTo>
                    <a:pt x="10455" y="4401"/>
                    <a:pt x="10453" y="4401"/>
                    <a:pt x="10451" y="4402"/>
                  </a:cubicBezTo>
                  <a:cubicBezTo>
                    <a:pt x="10186" y="4474"/>
                    <a:pt x="9936" y="4577"/>
                    <a:pt x="9707" y="4706"/>
                  </a:cubicBezTo>
                  <a:cubicBezTo>
                    <a:pt x="9630" y="4749"/>
                    <a:pt x="9550" y="4799"/>
                    <a:pt x="9462" y="4856"/>
                  </a:cubicBezTo>
                  <a:cubicBezTo>
                    <a:pt x="9448" y="4864"/>
                    <a:pt x="9445" y="4883"/>
                    <a:pt x="9453" y="4897"/>
                  </a:cubicBezTo>
                  <a:cubicBezTo>
                    <a:pt x="9459" y="4904"/>
                    <a:pt x="9469" y="4908"/>
                    <a:pt x="9479" y="4908"/>
                  </a:cubicBezTo>
                  <a:cubicBezTo>
                    <a:pt x="9483" y="4908"/>
                    <a:pt x="9489" y="4907"/>
                    <a:pt x="9495" y="4905"/>
                  </a:cubicBezTo>
                  <a:cubicBezTo>
                    <a:pt x="9580" y="4849"/>
                    <a:pt x="9658" y="4800"/>
                    <a:pt x="9734" y="4757"/>
                  </a:cubicBezTo>
                  <a:cubicBezTo>
                    <a:pt x="9960" y="4629"/>
                    <a:pt x="10206" y="4530"/>
                    <a:pt x="10465" y="4459"/>
                  </a:cubicBezTo>
                  <a:cubicBezTo>
                    <a:pt x="10482" y="4456"/>
                    <a:pt x="10491" y="4439"/>
                    <a:pt x="10486" y="4423"/>
                  </a:cubicBezTo>
                  <a:cubicBezTo>
                    <a:pt x="10484" y="4409"/>
                    <a:pt x="10472" y="4401"/>
                    <a:pt x="10457" y="4401"/>
                  </a:cubicBezTo>
                  <a:close/>
                  <a:moveTo>
                    <a:pt x="3360" y="5231"/>
                  </a:moveTo>
                  <a:cubicBezTo>
                    <a:pt x="3352" y="5231"/>
                    <a:pt x="3344" y="5234"/>
                    <a:pt x="3338" y="5241"/>
                  </a:cubicBezTo>
                  <a:cubicBezTo>
                    <a:pt x="3328" y="5254"/>
                    <a:pt x="3330" y="5271"/>
                    <a:pt x="3343" y="5282"/>
                  </a:cubicBezTo>
                  <a:cubicBezTo>
                    <a:pt x="3626" y="5513"/>
                    <a:pt x="3899" y="5669"/>
                    <a:pt x="4205" y="5776"/>
                  </a:cubicBezTo>
                  <a:cubicBezTo>
                    <a:pt x="4236" y="5786"/>
                    <a:pt x="4266" y="5796"/>
                    <a:pt x="4296" y="5805"/>
                  </a:cubicBezTo>
                  <a:cubicBezTo>
                    <a:pt x="4300" y="5807"/>
                    <a:pt x="4302" y="5807"/>
                    <a:pt x="4304" y="5807"/>
                  </a:cubicBezTo>
                  <a:cubicBezTo>
                    <a:pt x="4317" y="5807"/>
                    <a:pt x="4330" y="5800"/>
                    <a:pt x="4331" y="5789"/>
                  </a:cubicBezTo>
                  <a:cubicBezTo>
                    <a:pt x="4337" y="5773"/>
                    <a:pt x="4327" y="5758"/>
                    <a:pt x="4311" y="5752"/>
                  </a:cubicBezTo>
                  <a:cubicBezTo>
                    <a:pt x="4283" y="5743"/>
                    <a:pt x="4253" y="5733"/>
                    <a:pt x="4225" y="5724"/>
                  </a:cubicBezTo>
                  <a:cubicBezTo>
                    <a:pt x="3926" y="5618"/>
                    <a:pt x="3657" y="5466"/>
                    <a:pt x="3380" y="5238"/>
                  </a:cubicBezTo>
                  <a:cubicBezTo>
                    <a:pt x="3374" y="5233"/>
                    <a:pt x="3367" y="5231"/>
                    <a:pt x="3360" y="5231"/>
                  </a:cubicBezTo>
                  <a:close/>
                  <a:moveTo>
                    <a:pt x="8569" y="5437"/>
                  </a:moveTo>
                  <a:cubicBezTo>
                    <a:pt x="8564" y="5437"/>
                    <a:pt x="8560" y="5438"/>
                    <a:pt x="8556" y="5440"/>
                  </a:cubicBezTo>
                  <a:lnTo>
                    <a:pt x="8523" y="5456"/>
                  </a:lnTo>
                  <a:cubicBezTo>
                    <a:pt x="8251" y="5588"/>
                    <a:pt x="7925" y="5684"/>
                    <a:pt x="7531" y="5753"/>
                  </a:cubicBezTo>
                  <a:cubicBezTo>
                    <a:pt x="7516" y="5755"/>
                    <a:pt x="7504" y="5772"/>
                    <a:pt x="7508" y="5788"/>
                  </a:cubicBezTo>
                  <a:cubicBezTo>
                    <a:pt x="7510" y="5802"/>
                    <a:pt x="7523" y="5812"/>
                    <a:pt x="7537" y="5812"/>
                  </a:cubicBezTo>
                  <a:cubicBezTo>
                    <a:pt x="7538" y="5812"/>
                    <a:pt x="7540" y="5812"/>
                    <a:pt x="7540" y="5810"/>
                  </a:cubicBezTo>
                  <a:cubicBezTo>
                    <a:pt x="7940" y="5741"/>
                    <a:pt x="8271" y="5641"/>
                    <a:pt x="8549" y="5509"/>
                  </a:cubicBezTo>
                  <a:lnTo>
                    <a:pt x="8581" y="5492"/>
                  </a:lnTo>
                  <a:cubicBezTo>
                    <a:pt x="8595" y="5485"/>
                    <a:pt x="8601" y="5467"/>
                    <a:pt x="8594" y="5453"/>
                  </a:cubicBezTo>
                  <a:cubicBezTo>
                    <a:pt x="8589" y="5443"/>
                    <a:pt x="8579" y="5437"/>
                    <a:pt x="8569" y="5437"/>
                  </a:cubicBezTo>
                  <a:close/>
                  <a:moveTo>
                    <a:pt x="6458" y="5873"/>
                  </a:moveTo>
                  <a:cubicBezTo>
                    <a:pt x="6212" y="5889"/>
                    <a:pt x="5961" y="5896"/>
                    <a:pt x="5709" y="5896"/>
                  </a:cubicBezTo>
                  <a:cubicBezTo>
                    <a:pt x="5616" y="5896"/>
                    <a:pt x="5524" y="5895"/>
                    <a:pt x="5431" y="5893"/>
                  </a:cubicBezTo>
                  <a:lnTo>
                    <a:pt x="5377" y="5890"/>
                  </a:lnTo>
                  <a:cubicBezTo>
                    <a:pt x="5363" y="5893"/>
                    <a:pt x="5347" y="5903"/>
                    <a:pt x="5347" y="5918"/>
                  </a:cubicBezTo>
                  <a:cubicBezTo>
                    <a:pt x="5347" y="5936"/>
                    <a:pt x="5360" y="5950"/>
                    <a:pt x="5376" y="5950"/>
                  </a:cubicBezTo>
                  <a:lnTo>
                    <a:pt x="5428" y="5951"/>
                  </a:lnTo>
                  <a:cubicBezTo>
                    <a:pt x="5527" y="5953"/>
                    <a:pt x="5623" y="5954"/>
                    <a:pt x="5720" y="5954"/>
                  </a:cubicBezTo>
                  <a:cubicBezTo>
                    <a:pt x="5969" y="5954"/>
                    <a:pt x="6218" y="5947"/>
                    <a:pt x="6464" y="5931"/>
                  </a:cubicBezTo>
                  <a:cubicBezTo>
                    <a:pt x="6480" y="5930"/>
                    <a:pt x="6493" y="5916"/>
                    <a:pt x="6491" y="5900"/>
                  </a:cubicBezTo>
                  <a:cubicBezTo>
                    <a:pt x="6488" y="5883"/>
                    <a:pt x="6474" y="5873"/>
                    <a:pt x="6458" y="58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6"/>
            <p:cNvSpPr/>
            <p:nvPr/>
          </p:nvSpPr>
          <p:spPr>
            <a:xfrm>
              <a:off x="7911226" y="156229"/>
              <a:ext cx="686617" cy="225119"/>
            </a:xfrm>
            <a:custGeom>
              <a:avLst/>
              <a:gdLst/>
              <a:ahLst/>
              <a:cxnLst/>
              <a:rect l="l" t="t" r="r" b="b"/>
              <a:pathLst>
                <a:path w="13841" h="4538" extrusionOk="0">
                  <a:moveTo>
                    <a:pt x="2306" y="38"/>
                  </a:moveTo>
                  <a:cubicBezTo>
                    <a:pt x="2324" y="38"/>
                    <a:pt x="2343" y="39"/>
                    <a:pt x="2351" y="39"/>
                  </a:cubicBezTo>
                  <a:cubicBezTo>
                    <a:pt x="2436" y="47"/>
                    <a:pt x="2502" y="73"/>
                    <a:pt x="2573" y="99"/>
                  </a:cubicBezTo>
                  <a:cubicBezTo>
                    <a:pt x="2599" y="109"/>
                    <a:pt x="2621" y="117"/>
                    <a:pt x="2646" y="126"/>
                  </a:cubicBezTo>
                  <a:cubicBezTo>
                    <a:pt x="2833" y="188"/>
                    <a:pt x="3092" y="224"/>
                    <a:pt x="3374" y="224"/>
                  </a:cubicBezTo>
                  <a:cubicBezTo>
                    <a:pt x="3447" y="224"/>
                    <a:pt x="3521" y="222"/>
                    <a:pt x="3595" y="217"/>
                  </a:cubicBezTo>
                  <a:cubicBezTo>
                    <a:pt x="3782" y="205"/>
                    <a:pt x="3962" y="181"/>
                    <a:pt x="4135" y="158"/>
                  </a:cubicBezTo>
                  <a:cubicBezTo>
                    <a:pt x="4379" y="124"/>
                    <a:pt x="4608" y="94"/>
                    <a:pt x="4858" y="94"/>
                  </a:cubicBezTo>
                  <a:cubicBezTo>
                    <a:pt x="4941" y="94"/>
                    <a:pt x="5019" y="97"/>
                    <a:pt x="5097" y="104"/>
                  </a:cubicBezTo>
                  <a:cubicBezTo>
                    <a:pt x="5359" y="127"/>
                    <a:pt x="5616" y="173"/>
                    <a:pt x="5865" y="215"/>
                  </a:cubicBezTo>
                  <a:lnTo>
                    <a:pt x="6006" y="238"/>
                  </a:lnTo>
                  <a:cubicBezTo>
                    <a:pt x="6114" y="255"/>
                    <a:pt x="6217" y="272"/>
                    <a:pt x="6319" y="272"/>
                  </a:cubicBezTo>
                  <a:cubicBezTo>
                    <a:pt x="6356" y="272"/>
                    <a:pt x="6392" y="269"/>
                    <a:pt x="6423" y="265"/>
                  </a:cubicBezTo>
                  <a:cubicBezTo>
                    <a:pt x="6456" y="259"/>
                    <a:pt x="6486" y="254"/>
                    <a:pt x="6514" y="248"/>
                  </a:cubicBezTo>
                  <a:cubicBezTo>
                    <a:pt x="6575" y="238"/>
                    <a:pt x="6629" y="226"/>
                    <a:pt x="6698" y="226"/>
                  </a:cubicBezTo>
                  <a:cubicBezTo>
                    <a:pt x="6705" y="226"/>
                    <a:pt x="6713" y="226"/>
                    <a:pt x="6720" y="227"/>
                  </a:cubicBezTo>
                  <a:cubicBezTo>
                    <a:pt x="6827" y="231"/>
                    <a:pt x="6952" y="244"/>
                    <a:pt x="7060" y="259"/>
                  </a:cubicBezTo>
                  <a:cubicBezTo>
                    <a:pt x="7494" y="323"/>
                    <a:pt x="7901" y="383"/>
                    <a:pt x="8347" y="410"/>
                  </a:cubicBezTo>
                  <a:cubicBezTo>
                    <a:pt x="8384" y="412"/>
                    <a:pt x="8423" y="415"/>
                    <a:pt x="8463" y="415"/>
                  </a:cubicBezTo>
                  <a:cubicBezTo>
                    <a:pt x="8603" y="415"/>
                    <a:pt x="8735" y="402"/>
                    <a:pt x="8877" y="388"/>
                  </a:cubicBezTo>
                  <a:cubicBezTo>
                    <a:pt x="8917" y="383"/>
                    <a:pt x="8954" y="380"/>
                    <a:pt x="8994" y="376"/>
                  </a:cubicBezTo>
                  <a:cubicBezTo>
                    <a:pt x="9216" y="358"/>
                    <a:pt x="9414" y="338"/>
                    <a:pt x="9607" y="315"/>
                  </a:cubicBezTo>
                  <a:cubicBezTo>
                    <a:pt x="9986" y="267"/>
                    <a:pt x="10374" y="241"/>
                    <a:pt x="10761" y="238"/>
                  </a:cubicBezTo>
                  <a:cubicBezTo>
                    <a:pt x="10796" y="238"/>
                    <a:pt x="10830" y="238"/>
                    <a:pt x="10865" y="238"/>
                  </a:cubicBezTo>
                  <a:cubicBezTo>
                    <a:pt x="10985" y="238"/>
                    <a:pt x="11105" y="240"/>
                    <a:pt x="11228" y="245"/>
                  </a:cubicBezTo>
                  <a:cubicBezTo>
                    <a:pt x="11396" y="252"/>
                    <a:pt x="11578" y="259"/>
                    <a:pt x="11753" y="272"/>
                  </a:cubicBezTo>
                  <a:cubicBezTo>
                    <a:pt x="12140" y="298"/>
                    <a:pt x="12474" y="376"/>
                    <a:pt x="12749" y="507"/>
                  </a:cubicBezTo>
                  <a:cubicBezTo>
                    <a:pt x="12917" y="587"/>
                    <a:pt x="13055" y="679"/>
                    <a:pt x="13170" y="789"/>
                  </a:cubicBezTo>
                  <a:cubicBezTo>
                    <a:pt x="13676" y="1275"/>
                    <a:pt x="13703" y="1863"/>
                    <a:pt x="13241" y="2365"/>
                  </a:cubicBezTo>
                  <a:cubicBezTo>
                    <a:pt x="13130" y="2485"/>
                    <a:pt x="13009" y="2580"/>
                    <a:pt x="12870" y="2658"/>
                  </a:cubicBezTo>
                  <a:cubicBezTo>
                    <a:pt x="12665" y="2772"/>
                    <a:pt x="12402" y="2855"/>
                    <a:pt x="12109" y="2892"/>
                  </a:cubicBezTo>
                  <a:cubicBezTo>
                    <a:pt x="12080" y="2894"/>
                    <a:pt x="12053" y="2899"/>
                    <a:pt x="12025" y="2902"/>
                  </a:cubicBezTo>
                  <a:cubicBezTo>
                    <a:pt x="11703" y="2937"/>
                    <a:pt x="11376" y="2943"/>
                    <a:pt x="11071" y="2943"/>
                  </a:cubicBezTo>
                  <a:lnTo>
                    <a:pt x="10555" y="2943"/>
                  </a:lnTo>
                  <a:cubicBezTo>
                    <a:pt x="10387" y="2943"/>
                    <a:pt x="10162" y="2944"/>
                    <a:pt x="9940" y="2957"/>
                  </a:cubicBezTo>
                  <a:cubicBezTo>
                    <a:pt x="9621" y="2976"/>
                    <a:pt x="9336" y="2993"/>
                    <a:pt x="9052" y="3050"/>
                  </a:cubicBezTo>
                  <a:cubicBezTo>
                    <a:pt x="8719" y="3115"/>
                    <a:pt x="8377" y="3240"/>
                    <a:pt x="8061" y="3407"/>
                  </a:cubicBezTo>
                  <a:cubicBezTo>
                    <a:pt x="7901" y="3491"/>
                    <a:pt x="7751" y="3584"/>
                    <a:pt x="7605" y="3676"/>
                  </a:cubicBezTo>
                  <a:cubicBezTo>
                    <a:pt x="7423" y="3788"/>
                    <a:pt x="7234" y="3905"/>
                    <a:pt x="7032" y="4003"/>
                  </a:cubicBezTo>
                  <a:cubicBezTo>
                    <a:pt x="6699" y="4164"/>
                    <a:pt x="6312" y="4283"/>
                    <a:pt x="5844" y="4371"/>
                  </a:cubicBezTo>
                  <a:cubicBezTo>
                    <a:pt x="5404" y="4452"/>
                    <a:pt x="4945" y="4495"/>
                    <a:pt x="4475" y="4495"/>
                  </a:cubicBezTo>
                  <a:lnTo>
                    <a:pt x="4475" y="4515"/>
                  </a:lnTo>
                  <a:lnTo>
                    <a:pt x="4471" y="4495"/>
                  </a:lnTo>
                  <a:cubicBezTo>
                    <a:pt x="4063" y="4495"/>
                    <a:pt x="3725" y="4459"/>
                    <a:pt x="3445" y="4387"/>
                  </a:cubicBezTo>
                  <a:cubicBezTo>
                    <a:pt x="3057" y="4286"/>
                    <a:pt x="2710" y="4121"/>
                    <a:pt x="2382" y="3882"/>
                  </a:cubicBezTo>
                  <a:lnTo>
                    <a:pt x="2368" y="3872"/>
                  </a:lnTo>
                  <a:cubicBezTo>
                    <a:pt x="2175" y="3731"/>
                    <a:pt x="1933" y="3555"/>
                    <a:pt x="1644" y="3469"/>
                  </a:cubicBezTo>
                  <a:cubicBezTo>
                    <a:pt x="1604" y="3459"/>
                    <a:pt x="1567" y="3448"/>
                    <a:pt x="1527" y="3439"/>
                  </a:cubicBezTo>
                  <a:cubicBezTo>
                    <a:pt x="1482" y="3427"/>
                    <a:pt x="1433" y="3414"/>
                    <a:pt x="1385" y="3400"/>
                  </a:cubicBezTo>
                  <a:cubicBezTo>
                    <a:pt x="1051" y="3296"/>
                    <a:pt x="773" y="3047"/>
                    <a:pt x="594" y="2869"/>
                  </a:cubicBezTo>
                  <a:cubicBezTo>
                    <a:pt x="338" y="2614"/>
                    <a:pt x="33" y="2246"/>
                    <a:pt x="38" y="1933"/>
                  </a:cubicBezTo>
                  <a:cubicBezTo>
                    <a:pt x="39" y="1820"/>
                    <a:pt x="82" y="1721"/>
                    <a:pt x="167" y="1641"/>
                  </a:cubicBezTo>
                  <a:cubicBezTo>
                    <a:pt x="207" y="1604"/>
                    <a:pt x="245" y="1570"/>
                    <a:pt x="285" y="1536"/>
                  </a:cubicBezTo>
                  <a:cubicBezTo>
                    <a:pt x="375" y="1457"/>
                    <a:pt x="470" y="1376"/>
                    <a:pt x="547" y="1272"/>
                  </a:cubicBezTo>
                  <a:cubicBezTo>
                    <a:pt x="715" y="1052"/>
                    <a:pt x="728" y="864"/>
                    <a:pt x="738" y="681"/>
                  </a:cubicBezTo>
                  <a:lnTo>
                    <a:pt x="740" y="654"/>
                  </a:lnTo>
                  <a:cubicBezTo>
                    <a:pt x="748" y="543"/>
                    <a:pt x="876" y="483"/>
                    <a:pt x="999" y="439"/>
                  </a:cubicBezTo>
                  <a:cubicBezTo>
                    <a:pt x="1099" y="403"/>
                    <a:pt x="1206" y="375"/>
                    <a:pt x="1307" y="346"/>
                  </a:cubicBezTo>
                  <a:cubicBezTo>
                    <a:pt x="1435" y="311"/>
                    <a:pt x="1567" y="275"/>
                    <a:pt x="1694" y="225"/>
                  </a:cubicBezTo>
                  <a:cubicBezTo>
                    <a:pt x="1739" y="208"/>
                    <a:pt x="1783" y="188"/>
                    <a:pt x="1829" y="168"/>
                  </a:cubicBezTo>
                  <a:cubicBezTo>
                    <a:pt x="1889" y="141"/>
                    <a:pt x="1951" y="116"/>
                    <a:pt x="2015" y="92"/>
                  </a:cubicBezTo>
                  <a:cubicBezTo>
                    <a:pt x="2086" y="67"/>
                    <a:pt x="2195" y="38"/>
                    <a:pt x="2306" y="38"/>
                  </a:cubicBezTo>
                  <a:close/>
                  <a:moveTo>
                    <a:pt x="2309" y="1"/>
                  </a:moveTo>
                  <a:cubicBezTo>
                    <a:pt x="2195" y="1"/>
                    <a:pt x="2077" y="32"/>
                    <a:pt x="2002" y="59"/>
                  </a:cubicBezTo>
                  <a:cubicBezTo>
                    <a:pt x="1937" y="82"/>
                    <a:pt x="1874" y="109"/>
                    <a:pt x="1815" y="134"/>
                  </a:cubicBezTo>
                  <a:cubicBezTo>
                    <a:pt x="1769" y="153"/>
                    <a:pt x="1725" y="173"/>
                    <a:pt x="1681" y="190"/>
                  </a:cubicBezTo>
                  <a:cubicBezTo>
                    <a:pt x="1556" y="240"/>
                    <a:pt x="1425" y="275"/>
                    <a:pt x="1298" y="311"/>
                  </a:cubicBezTo>
                  <a:cubicBezTo>
                    <a:pt x="1196" y="339"/>
                    <a:pt x="1090" y="369"/>
                    <a:pt x="989" y="405"/>
                  </a:cubicBezTo>
                  <a:cubicBezTo>
                    <a:pt x="851" y="454"/>
                    <a:pt x="712" y="523"/>
                    <a:pt x="702" y="656"/>
                  </a:cubicBezTo>
                  <a:lnTo>
                    <a:pt x="701" y="682"/>
                  </a:lnTo>
                  <a:cubicBezTo>
                    <a:pt x="691" y="867"/>
                    <a:pt x="679" y="1042"/>
                    <a:pt x="520" y="1251"/>
                  </a:cubicBezTo>
                  <a:cubicBezTo>
                    <a:pt x="445" y="1351"/>
                    <a:pt x="356" y="1428"/>
                    <a:pt x="264" y="1510"/>
                  </a:cubicBezTo>
                  <a:cubicBezTo>
                    <a:pt x="224" y="1543"/>
                    <a:pt x="186" y="1577"/>
                    <a:pt x="146" y="1614"/>
                  </a:cubicBezTo>
                  <a:cubicBezTo>
                    <a:pt x="53" y="1704"/>
                    <a:pt x="5" y="1812"/>
                    <a:pt x="3" y="1937"/>
                  </a:cubicBezTo>
                  <a:cubicBezTo>
                    <a:pt x="1" y="2261"/>
                    <a:pt x="311" y="2641"/>
                    <a:pt x="573" y="2900"/>
                  </a:cubicBezTo>
                  <a:cubicBezTo>
                    <a:pt x="755" y="3079"/>
                    <a:pt x="1036" y="3333"/>
                    <a:pt x="1381" y="3441"/>
                  </a:cubicBezTo>
                  <a:cubicBezTo>
                    <a:pt x="1428" y="3455"/>
                    <a:pt x="1476" y="3468"/>
                    <a:pt x="1524" y="3481"/>
                  </a:cubicBezTo>
                  <a:cubicBezTo>
                    <a:pt x="1561" y="3489"/>
                    <a:pt x="1598" y="3499"/>
                    <a:pt x="1638" y="3510"/>
                  </a:cubicBezTo>
                  <a:cubicBezTo>
                    <a:pt x="1921" y="3594"/>
                    <a:pt x="2159" y="3767"/>
                    <a:pt x="2351" y="3907"/>
                  </a:cubicBezTo>
                  <a:lnTo>
                    <a:pt x="2365" y="3917"/>
                  </a:lnTo>
                  <a:cubicBezTo>
                    <a:pt x="2697" y="4158"/>
                    <a:pt x="3047" y="4324"/>
                    <a:pt x="3439" y="4428"/>
                  </a:cubicBezTo>
                  <a:cubicBezTo>
                    <a:pt x="3724" y="4502"/>
                    <a:pt x="4064" y="4538"/>
                    <a:pt x="4477" y="4538"/>
                  </a:cubicBezTo>
                  <a:lnTo>
                    <a:pt x="4480" y="4538"/>
                  </a:lnTo>
                  <a:cubicBezTo>
                    <a:pt x="4952" y="4538"/>
                    <a:pt x="5416" y="4495"/>
                    <a:pt x="5858" y="4417"/>
                  </a:cubicBezTo>
                  <a:cubicBezTo>
                    <a:pt x="6329" y="4329"/>
                    <a:pt x="6720" y="4208"/>
                    <a:pt x="7058" y="4045"/>
                  </a:cubicBezTo>
                  <a:cubicBezTo>
                    <a:pt x="7261" y="3947"/>
                    <a:pt x="7450" y="3831"/>
                    <a:pt x="7634" y="3717"/>
                  </a:cubicBezTo>
                  <a:cubicBezTo>
                    <a:pt x="7779" y="3626"/>
                    <a:pt x="7930" y="3533"/>
                    <a:pt x="8086" y="3449"/>
                  </a:cubicBezTo>
                  <a:cubicBezTo>
                    <a:pt x="8399" y="3284"/>
                    <a:pt x="8738" y="3162"/>
                    <a:pt x="9068" y="3096"/>
                  </a:cubicBezTo>
                  <a:cubicBezTo>
                    <a:pt x="9348" y="3040"/>
                    <a:pt x="9633" y="3020"/>
                    <a:pt x="9949" y="3004"/>
                  </a:cubicBezTo>
                  <a:cubicBezTo>
                    <a:pt x="10169" y="2993"/>
                    <a:pt x="10394" y="2991"/>
                    <a:pt x="10562" y="2991"/>
                  </a:cubicBezTo>
                  <a:lnTo>
                    <a:pt x="11078" y="2991"/>
                  </a:lnTo>
                  <a:cubicBezTo>
                    <a:pt x="11384" y="2991"/>
                    <a:pt x="11712" y="2985"/>
                    <a:pt x="12035" y="2950"/>
                  </a:cubicBezTo>
                  <a:cubicBezTo>
                    <a:pt x="12063" y="2947"/>
                    <a:pt x="12090" y="2943"/>
                    <a:pt x="12118" y="2940"/>
                  </a:cubicBezTo>
                  <a:cubicBezTo>
                    <a:pt x="12416" y="2900"/>
                    <a:pt x="12685" y="2819"/>
                    <a:pt x="12894" y="2701"/>
                  </a:cubicBezTo>
                  <a:cubicBezTo>
                    <a:pt x="13040" y="2621"/>
                    <a:pt x="13164" y="2523"/>
                    <a:pt x="13277" y="2401"/>
                  </a:cubicBezTo>
                  <a:cubicBezTo>
                    <a:pt x="13840" y="1789"/>
                    <a:pt x="13610" y="1156"/>
                    <a:pt x="13204" y="767"/>
                  </a:cubicBezTo>
                  <a:cubicBezTo>
                    <a:pt x="13086" y="654"/>
                    <a:pt x="12944" y="560"/>
                    <a:pt x="12772" y="479"/>
                  </a:cubicBezTo>
                  <a:cubicBezTo>
                    <a:pt x="12493" y="346"/>
                    <a:pt x="12153" y="267"/>
                    <a:pt x="11761" y="240"/>
                  </a:cubicBezTo>
                  <a:cubicBezTo>
                    <a:pt x="11586" y="227"/>
                    <a:pt x="11406" y="220"/>
                    <a:pt x="11236" y="213"/>
                  </a:cubicBezTo>
                  <a:cubicBezTo>
                    <a:pt x="11098" y="209"/>
                    <a:pt x="10964" y="205"/>
                    <a:pt x="10830" y="205"/>
                  </a:cubicBezTo>
                  <a:cubicBezTo>
                    <a:pt x="10809" y="205"/>
                    <a:pt x="10789" y="205"/>
                    <a:pt x="10768" y="205"/>
                  </a:cubicBezTo>
                  <a:cubicBezTo>
                    <a:pt x="10381" y="210"/>
                    <a:pt x="9991" y="237"/>
                    <a:pt x="9612" y="282"/>
                  </a:cubicBezTo>
                  <a:cubicBezTo>
                    <a:pt x="9419" y="305"/>
                    <a:pt x="9220" y="323"/>
                    <a:pt x="9000" y="343"/>
                  </a:cubicBezTo>
                  <a:cubicBezTo>
                    <a:pt x="8960" y="346"/>
                    <a:pt x="8921" y="351"/>
                    <a:pt x="8883" y="353"/>
                  </a:cubicBezTo>
                  <a:cubicBezTo>
                    <a:pt x="8744" y="368"/>
                    <a:pt x="8610" y="380"/>
                    <a:pt x="8473" y="380"/>
                  </a:cubicBezTo>
                  <a:cubicBezTo>
                    <a:pt x="8432" y="380"/>
                    <a:pt x="8395" y="379"/>
                    <a:pt x="8357" y="376"/>
                  </a:cubicBezTo>
                  <a:cubicBezTo>
                    <a:pt x="7914" y="351"/>
                    <a:pt x="7507" y="289"/>
                    <a:pt x="7075" y="225"/>
                  </a:cubicBezTo>
                  <a:cubicBezTo>
                    <a:pt x="6965" y="208"/>
                    <a:pt x="6839" y="195"/>
                    <a:pt x="6730" y="191"/>
                  </a:cubicBezTo>
                  <a:cubicBezTo>
                    <a:pt x="6722" y="191"/>
                    <a:pt x="6714" y="191"/>
                    <a:pt x="6707" y="191"/>
                  </a:cubicBezTo>
                  <a:cubicBezTo>
                    <a:pt x="6634" y="191"/>
                    <a:pt x="6576" y="202"/>
                    <a:pt x="6514" y="213"/>
                  </a:cubicBezTo>
                  <a:cubicBezTo>
                    <a:pt x="6486" y="217"/>
                    <a:pt x="6457" y="222"/>
                    <a:pt x="6426" y="227"/>
                  </a:cubicBezTo>
                  <a:cubicBezTo>
                    <a:pt x="6396" y="232"/>
                    <a:pt x="6362" y="234"/>
                    <a:pt x="6326" y="234"/>
                  </a:cubicBezTo>
                  <a:cubicBezTo>
                    <a:pt x="6228" y="234"/>
                    <a:pt x="6126" y="218"/>
                    <a:pt x="6020" y="201"/>
                  </a:cubicBezTo>
                  <a:lnTo>
                    <a:pt x="5880" y="177"/>
                  </a:lnTo>
                  <a:cubicBezTo>
                    <a:pt x="5629" y="134"/>
                    <a:pt x="5372" y="90"/>
                    <a:pt x="5108" y="67"/>
                  </a:cubicBezTo>
                  <a:cubicBezTo>
                    <a:pt x="5027" y="60"/>
                    <a:pt x="4949" y="56"/>
                    <a:pt x="4867" y="56"/>
                  </a:cubicBezTo>
                  <a:cubicBezTo>
                    <a:pt x="4613" y="56"/>
                    <a:pt x="4383" y="87"/>
                    <a:pt x="4137" y="120"/>
                  </a:cubicBezTo>
                  <a:cubicBezTo>
                    <a:pt x="3965" y="144"/>
                    <a:pt x="3787" y="167"/>
                    <a:pt x="3600" y="180"/>
                  </a:cubicBezTo>
                  <a:cubicBezTo>
                    <a:pt x="3526" y="184"/>
                    <a:pt x="3454" y="187"/>
                    <a:pt x="3381" y="187"/>
                  </a:cubicBezTo>
                  <a:cubicBezTo>
                    <a:pt x="3104" y="187"/>
                    <a:pt x="2849" y="153"/>
                    <a:pt x="2666" y="90"/>
                  </a:cubicBezTo>
                  <a:cubicBezTo>
                    <a:pt x="2641" y="83"/>
                    <a:pt x="2619" y="74"/>
                    <a:pt x="2594" y="66"/>
                  </a:cubicBezTo>
                  <a:cubicBezTo>
                    <a:pt x="2526" y="39"/>
                    <a:pt x="2455" y="12"/>
                    <a:pt x="2364" y="3"/>
                  </a:cubicBezTo>
                  <a:cubicBezTo>
                    <a:pt x="2346" y="2"/>
                    <a:pt x="2327" y="1"/>
                    <a:pt x="2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6"/>
            <p:cNvSpPr/>
            <p:nvPr/>
          </p:nvSpPr>
          <p:spPr>
            <a:xfrm>
              <a:off x="7974874" y="171111"/>
              <a:ext cx="575596" cy="175611"/>
            </a:xfrm>
            <a:custGeom>
              <a:avLst/>
              <a:gdLst/>
              <a:ahLst/>
              <a:cxnLst/>
              <a:rect l="l" t="t" r="r" b="b"/>
              <a:pathLst>
                <a:path w="11603" h="3540" extrusionOk="0">
                  <a:moveTo>
                    <a:pt x="9694" y="23"/>
                  </a:moveTo>
                  <a:cubicBezTo>
                    <a:pt x="9990" y="23"/>
                    <a:pt x="10259" y="55"/>
                    <a:pt x="10493" y="119"/>
                  </a:cubicBezTo>
                  <a:cubicBezTo>
                    <a:pt x="10695" y="174"/>
                    <a:pt x="10871" y="254"/>
                    <a:pt x="11018" y="355"/>
                  </a:cubicBezTo>
                  <a:cubicBezTo>
                    <a:pt x="11410" y="630"/>
                    <a:pt x="11574" y="955"/>
                    <a:pt x="11480" y="1271"/>
                  </a:cubicBezTo>
                  <a:cubicBezTo>
                    <a:pt x="11345" y="1725"/>
                    <a:pt x="10730" y="2059"/>
                    <a:pt x="9987" y="2084"/>
                  </a:cubicBezTo>
                  <a:cubicBezTo>
                    <a:pt x="9936" y="2087"/>
                    <a:pt x="9881" y="2087"/>
                    <a:pt x="9825" y="2087"/>
                  </a:cubicBezTo>
                  <a:cubicBezTo>
                    <a:pt x="9599" y="2087"/>
                    <a:pt x="9370" y="2072"/>
                    <a:pt x="9148" y="2058"/>
                  </a:cubicBezTo>
                  <a:cubicBezTo>
                    <a:pt x="8928" y="2044"/>
                    <a:pt x="8698" y="2030"/>
                    <a:pt x="8472" y="2030"/>
                  </a:cubicBezTo>
                  <a:cubicBezTo>
                    <a:pt x="8304" y="2030"/>
                    <a:pt x="8155" y="2037"/>
                    <a:pt x="8016" y="2052"/>
                  </a:cubicBezTo>
                  <a:cubicBezTo>
                    <a:pt x="7297" y="2133"/>
                    <a:pt x="6681" y="2449"/>
                    <a:pt x="6085" y="2752"/>
                  </a:cubicBezTo>
                  <a:cubicBezTo>
                    <a:pt x="5661" y="2971"/>
                    <a:pt x="5220" y="3196"/>
                    <a:pt x="4740" y="3339"/>
                  </a:cubicBezTo>
                  <a:cubicBezTo>
                    <a:pt x="4349" y="3454"/>
                    <a:pt x="3912" y="3516"/>
                    <a:pt x="3477" y="3516"/>
                  </a:cubicBezTo>
                  <a:cubicBezTo>
                    <a:pt x="2868" y="3516"/>
                    <a:pt x="2283" y="3403"/>
                    <a:pt x="1787" y="3185"/>
                  </a:cubicBezTo>
                  <a:cubicBezTo>
                    <a:pt x="1055" y="2868"/>
                    <a:pt x="27" y="2180"/>
                    <a:pt x="179" y="1598"/>
                  </a:cubicBezTo>
                  <a:cubicBezTo>
                    <a:pt x="378" y="837"/>
                    <a:pt x="1101" y="467"/>
                    <a:pt x="2384" y="467"/>
                  </a:cubicBezTo>
                  <a:cubicBezTo>
                    <a:pt x="3057" y="467"/>
                    <a:pt x="3766" y="573"/>
                    <a:pt x="4235" y="644"/>
                  </a:cubicBezTo>
                  <a:cubicBezTo>
                    <a:pt x="4525" y="686"/>
                    <a:pt x="4826" y="708"/>
                    <a:pt x="5129" y="708"/>
                  </a:cubicBezTo>
                  <a:cubicBezTo>
                    <a:pt x="5694" y="708"/>
                    <a:pt x="6253" y="632"/>
                    <a:pt x="6786" y="487"/>
                  </a:cubicBezTo>
                  <a:cubicBezTo>
                    <a:pt x="7506" y="290"/>
                    <a:pt x="8326" y="142"/>
                    <a:pt x="9225" y="48"/>
                  </a:cubicBezTo>
                  <a:cubicBezTo>
                    <a:pt x="9384" y="32"/>
                    <a:pt x="9542" y="23"/>
                    <a:pt x="9694" y="23"/>
                  </a:cubicBezTo>
                  <a:close/>
                  <a:moveTo>
                    <a:pt x="9697" y="1"/>
                  </a:moveTo>
                  <a:cubicBezTo>
                    <a:pt x="9546" y="1"/>
                    <a:pt x="9387" y="9"/>
                    <a:pt x="9226" y="25"/>
                  </a:cubicBezTo>
                  <a:cubicBezTo>
                    <a:pt x="8326" y="119"/>
                    <a:pt x="7505" y="267"/>
                    <a:pt x="6783" y="465"/>
                  </a:cubicBezTo>
                  <a:cubicBezTo>
                    <a:pt x="6253" y="610"/>
                    <a:pt x="5696" y="684"/>
                    <a:pt x="5132" y="684"/>
                  </a:cubicBezTo>
                  <a:cubicBezTo>
                    <a:pt x="4831" y="684"/>
                    <a:pt x="4531" y="662"/>
                    <a:pt x="4241" y="620"/>
                  </a:cubicBezTo>
                  <a:cubicBezTo>
                    <a:pt x="3770" y="551"/>
                    <a:pt x="3059" y="446"/>
                    <a:pt x="2386" y="446"/>
                  </a:cubicBezTo>
                  <a:cubicBezTo>
                    <a:pt x="1801" y="446"/>
                    <a:pt x="1340" y="523"/>
                    <a:pt x="981" y="678"/>
                  </a:cubicBezTo>
                  <a:cubicBezTo>
                    <a:pt x="544" y="866"/>
                    <a:pt x="268" y="1175"/>
                    <a:pt x="157" y="1594"/>
                  </a:cubicBezTo>
                  <a:cubicBezTo>
                    <a:pt x="1" y="2189"/>
                    <a:pt x="1040" y="2885"/>
                    <a:pt x="1778" y="3206"/>
                  </a:cubicBezTo>
                  <a:cubicBezTo>
                    <a:pt x="2277" y="3424"/>
                    <a:pt x="2865" y="3539"/>
                    <a:pt x="3477" y="3539"/>
                  </a:cubicBezTo>
                  <a:cubicBezTo>
                    <a:pt x="3914" y="3539"/>
                    <a:pt x="4355" y="3477"/>
                    <a:pt x="4747" y="3360"/>
                  </a:cubicBezTo>
                  <a:cubicBezTo>
                    <a:pt x="5228" y="3216"/>
                    <a:pt x="5669" y="2991"/>
                    <a:pt x="6096" y="2772"/>
                  </a:cubicBezTo>
                  <a:cubicBezTo>
                    <a:pt x="6689" y="2469"/>
                    <a:pt x="7303" y="2156"/>
                    <a:pt x="8018" y="2074"/>
                  </a:cubicBezTo>
                  <a:cubicBezTo>
                    <a:pt x="8159" y="2058"/>
                    <a:pt x="8306" y="2051"/>
                    <a:pt x="8474" y="2051"/>
                  </a:cubicBezTo>
                  <a:cubicBezTo>
                    <a:pt x="8697" y="2051"/>
                    <a:pt x="8928" y="2065"/>
                    <a:pt x="9149" y="2079"/>
                  </a:cubicBezTo>
                  <a:cubicBezTo>
                    <a:pt x="9371" y="2094"/>
                    <a:pt x="9603" y="2108"/>
                    <a:pt x="9828" y="2108"/>
                  </a:cubicBezTo>
                  <a:cubicBezTo>
                    <a:pt x="9884" y="2108"/>
                    <a:pt x="9939" y="2108"/>
                    <a:pt x="9990" y="2106"/>
                  </a:cubicBezTo>
                  <a:cubicBezTo>
                    <a:pt x="10744" y="2081"/>
                    <a:pt x="11368" y="1739"/>
                    <a:pt x="11504" y="1277"/>
                  </a:cubicBezTo>
                  <a:cubicBezTo>
                    <a:pt x="11602" y="950"/>
                    <a:pt x="11434" y="615"/>
                    <a:pt x="11035" y="336"/>
                  </a:cubicBezTo>
                  <a:cubicBezTo>
                    <a:pt x="10887" y="233"/>
                    <a:pt x="10709" y="152"/>
                    <a:pt x="10503" y="96"/>
                  </a:cubicBezTo>
                  <a:cubicBezTo>
                    <a:pt x="10266" y="32"/>
                    <a:pt x="9996" y="1"/>
                    <a:pt x="96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17" name="Google Shape;7317;p6"/>
          <p:cNvGrpSpPr/>
          <p:nvPr/>
        </p:nvGrpSpPr>
        <p:grpSpPr>
          <a:xfrm>
            <a:off x="147750" y="5999352"/>
            <a:ext cx="2131668" cy="1171729"/>
            <a:chOff x="110812" y="4499513"/>
            <a:chExt cx="1598751" cy="878797"/>
          </a:xfrm>
        </p:grpSpPr>
        <p:sp>
          <p:nvSpPr>
            <p:cNvPr id="7318" name="Google Shape;7318;p6"/>
            <p:cNvSpPr/>
            <p:nvPr/>
          </p:nvSpPr>
          <p:spPr>
            <a:xfrm>
              <a:off x="110812" y="4499513"/>
              <a:ext cx="1598751" cy="878797"/>
            </a:xfrm>
            <a:custGeom>
              <a:avLst/>
              <a:gdLst/>
              <a:ahLst/>
              <a:cxnLst/>
              <a:rect l="l" t="t" r="r" b="b"/>
              <a:pathLst>
                <a:path w="32228" h="17715" extrusionOk="0">
                  <a:moveTo>
                    <a:pt x="20906" y="143"/>
                  </a:moveTo>
                  <a:cubicBezTo>
                    <a:pt x="21369" y="143"/>
                    <a:pt x="21774" y="242"/>
                    <a:pt x="22077" y="430"/>
                  </a:cubicBezTo>
                  <a:cubicBezTo>
                    <a:pt x="22888" y="934"/>
                    <a:pt x="22763" y="1884"/>
                    <a:pt x="22671" y="2270"/>
                  </a:cubicBezTo>
                  <a:cubicBezTo>
                    <a:pt x="22639" y="2392"/>
                    <a:pt x="22595" y="2517"/>
                    <a:pt x="22553" y="2635"/>
                  </a:cubicBezTo>
                  <a:cubicBezTo>
                    <a:pt x="22432" y="2973"/>
                    <a:pt x="22308" y="3321"/>
                    <a:pt x="22504" y="3673"/>
                  </a:cubicBezTo>
                  <a:cubicBezTo>
                    <a:pt x="22760" y="4128"/>
                    <a:pt x="23487" y="4438"/>
                    <a:pt x="24075" y="4509"/>
                  </a:cubicBezTo>
                  <a:cubicBezTo>
                    <a:pt x="24167" y="4519"/>
                    <a:pt x="24261" y="4526"/>
                    <a:pt x="24354" y="4533"/>
                  </a:cubicBezTo>
                  <a:cubicBezTo>
                    <a:pt x="24571" y="4549"/>
                    <a:pt x="24778" y="4563"/>
                    <a:pt x="24963" y="4632"/>
                  </a:cubicBezTo>
                  <a:cubicBezTo>
                    <a:pt x="25185" y="4711"/>
                    <a:pt x="25355" y="4862"/>
                    <a:pt x="25505" y="5016"/>
                  </a:cubicBezTo>
                  <a:cubicBezTo>
                    <a:pt x="25722" y="5236"/>
                    <a:pt x="25926" y="5477"/>
                    <a:pt x="26124" y="5709"/>
                  </a:cubicBezTo>
                  <a:cubicBezTo>
                    <a:pt x="26644" y="6323"/>
                    <a:pt x="27185" y="6958"/>
                    <a:pt x="28039" y="7315"/>
                  </a:cubicBezTo>
                  <a:cubicBezTo>
                    <a:pt x="28497" y="7507"/>
                    <a:pt x="29011" y="7602"/>
                    <a:pt x="29509" y="7695"/>
                  </a:cubicBezTo>
                  <a:cubicBezTo>
                    <a:pt x="29850" y="7756"/>
                    <a:pt x="30204" y="7822"/>
                    <a:pt x="30534" y="7918"/>
                  </a:cubicBezTo>
                  <a:cubicBezTo>
                    <a:pt x="31340" y="8152"/>
                    <a:pt x="32077" y="8698"/>
                    <a:pt x="31923" y="9288"/>
                  </a:cubicBezTo>
                  <a:cubicBezTo>
                    <a:pt x="31805" y="9751"/>
                    <a:pt x="31153" y="10118"/>
                    <a:pt x="30183" y="10274"/>
                  </a:cubicBezTo>
                  <a:cubicBezTo>
                    <a:pt x="29715" y="10349"/>
                    <a:pt x="29233" y="10387"/>
                    <a:pt x="28752" y="10387"/>
                  </a:cubicBezTo>
                  <a:cubicBezTo>
                    <a:pt x="28532" y="10387"/>
                    <a:pt x="28313" y="10379"/>
                    <a:pt x="28094" y="10363"/>
                  </a:cubicBezTo>
                  <a:cubicBezTo>
                    <a:pt x="28044" y="10358"/>
                    <a:pt x="27995" y="10353"/>
                    <a:pt x="27945" y="10350"/>
                  </a:cubicBezTo>
                  <a:cubicBezTo>
                    <a:pt x="27780" y="10337"/>
                    <a:pt x="27611" y="10323"/>
                    <a:pt x="27444" y="10323"/>
                  </a:cubicBezTo>
                  <a:cubicBezTo>
                    <a:pt x="27270" y="10323"/>
                    <a:pt x="27121" y="10338"/>
                    <a:pt x="26989" y="10370"/>
                  </a:cubicBezTo>
                  <a:cubicBezTo>
                    <a:pt x="26711" y="10434"/>
                    <a:pt x="26479" y="10569"/>
                    <a:pt x="26266" y="10701"/>
                  </a:cubicBezTo>
                  <a:cubicBezTo>
                    <a:pt x="24977" y="11509"/>
                    <a:pt x="24081" y="12401"/>
                    <a:pt x="23270" y="13688"/>
                  </a:cubicBezTo>
                  <a:cubicBezTo>
                    <a:pt x="23218" y="13770"/>
                    <a:pt x="23166" y="13851"/>
                    <a:pt x="23115" y="13935"/>
                  </a:cubicBezTo>
                  <a:cubicBezTo>
                    <a:pt x="22504" y="14910"/>
                    <a:pt x="21875" y="15919"/>
                    <a:pt x="20719" y="16587"/>
                  </a:cubicBezTo>
                  <a:cubicBezTo>
                    <a:pt x="19690" y="17182"/>
                    <a:pt x="18119" y="17583"/>
                    <a:pt x="16810" y="17583"/>
                  </a:cubicBezTo>
                  <a:lnTo>
                    <a:pt x="16756" y="17583"/>
                  </a:lnTo>
                  <a:cubicBezTo>
                    <a:pt x="16077" y="17577"/>
                    <a:pt x="15397" y="17445"/>
                    <a:pt x="14682" y="17181"/>
                  </a:cubicBezTo>
                  <a:cubicBezTo>
                    <a:pt x="14234" y="17014"/>
                    <a:pt x="13764" y="16795"/>
                    <a:pt x="13205" y="16490"/>
                  </a:cubicBezTo>
                  <a:cubicBezTo>
                    <a:pt x="12666" y="16196"/>
                    <a:pt x="12132" y="15886"/>
                    <a:pt x="11618" y="15566"/>
                  </a:cubicBezTo>
                  <a:cubicBezTo>
                    <a:pt x="10678" y="14981"/>
                    <a:pt x="9962" y="14659"/>
                    <a:pt x="8670" y="14526"/>
                  </a:cubicBezTo>
                  <a:cubicBezTo>
                    <a:pt x="7548" y="14410"/>
                    <a:pt x="6403" y="14344"/>
                    <a:pt x="5267" y="14332"/>
                  </a:cubicBezTo>
                  <a:cubicBezTo>
                    <a:pt x="5109" y="14329"/>
                    <a:pt x="4950" y="14328"/>
                    <a:pt x="4791" y="14328"/>
                  </a:cubicBezTo>
                  <a:cubicBezTo>
                    <a:pt x="4129" y="14328"/>
                    <a:pt x="3486" y="14344"/>
                    <a:pt x="2874" y="14383"/>
                  </a:cubicBezTo>
                  <a:cubicBezTo>
                    <a:pt x="2533" y="14403"/>
                    <a:pt x="2211" y="14474"/>
                    <a:pt x="1899" y="14546"/>
                  </a:cubicBezTo>
                  <a:cubicBezTo>
                    <a:pt x="1592" y="14614"/>
                    <a:pt x="1273" y="14685"/>
                    <a:pt x="938" y="14705"/>
                  </a:cubicBezTo>
                  <a:cubicBezTo>
                    <a:pt x="889" y="14708"/>
                    <a:pt x="842" y="14709"/>
                    <a:pt x="798" y="14709"/>
                  </a:cubicBezTo>
                  <a:cubicBezTo>
                    <a:pt x="485" y="14709"/>
                    <a:pt x="270" y="14645"/>
                    <a:pt x="209" y="14531"/>
                  </a:cubicBezTo>
                  <a:cubicBezTo>
                    <a:pt x="159" y="14439"/>
                    <a:pt x="221" y="14315"/>
                    <a:pt x="279" y="14228"/>
                  </a:cubicBezTo>
                  <a:cubicBezTo>
                    <a:pt x="351" y="14123"/>
                    <a:pt x="427" y="14028"/>
                    <a:pt x="499" y="13935"/>
                  </a:cubicBezTo>
                  <a:cubicBezTo>
                    <a:pt x="703" y="13679"/>
                    <a:pt x="895" y="13436"/>
                    <a:pt x="940" y="13059"/>
                  </a:cubicBezTo>
                  <a:cubicBezTo>
                    <a:pt x="1017" y="12434"/>
                    <a:pt x="811" y="11817"/>
                    <a:pt x="610" y="11221"/>
                  </a:cubicBezTo>
                  <a:cubicBezTo>
                    <a:pt x="528" y="10976"/>
                    <a:pt x="443" y="10723"/>
                    <a:pt x="380" y="10475"/>
                  </a:cubicBezTo>
                  <a:cubicBezTo>
                    <a:pt x="131" y="9482"/>
                    <a:pt x="195" y="8347"/>
                    <a:pt x="582" y="7006"/>
                  </a:cubicBezTo>
                  <a:cubicBezTo>
                    <a:pt x="788" y="6285"/>
                    <a:pt x="1141" y="5401"/>
                    <a:pt x="2052" y="4945"/>
                  </a:cubicBezTo>
                  <a:cubicBezTo>
                    <a:pt x="2713" y="4610"/>
                    <a:pt x="3541" y="4566"/>
                    <a:pt x="4263" y="4566"/>
                  </a:cubicBezTo>
                  <a:cubicBezTo>
                    <a:pt x="4487" y="4566"/>
                    <a:pt x="4715" y="4569"/>
                    <a:pt x="4936" y="4575"/>
                  </a:cubicBezTo>
                  <a:cubicBezTo>
                    <a:pt x="5035" y="4576"/>
                    <a:pt x="5131" y="4578"/>
                    <a:pt x="5229" y="4580"/>
                  </a:cubicBezTo>
                  <a:cubicBezTo>
                    <a:pt x="5367" y="4582"/>
                    <a:pt x="5505" y="4583"/>
                    <a:pt x="5641" y="4583"/>
                  </a:cubicBezTo>
                  <a:cubicBezTo>
                    <a:pt x="10096" y="4583"/>
                    <a:pt x="14448" y="3428"/>
                    <a:pt x="17897" y="1329"/>
                  </a:cubicBezTo>
                  <a:cubicBezTo>
                    <a:pt x="17991" y="1272"/>
                    <a:pt x="18085" y="1216"/>
                    <a:pt x="18177" y="1156"/>
                  </a:cubicBezTo>
                  <a:cubicBezTo>
                    <a:pt x="18695" y="836"/>
                    <a:pt x="19229" y="506"/>
                    <a:pt x="19849" y="308"/>
                  </a:cubicBezTo>
                  <a:cubicBezTo>
                    <a:pt x="20191" y="200"/>
                    <a:pt x="20555" y="143"/>
                    <a:pt x="20906" y="143"/>
                  </a:cubicBezTo>
                  <a:close/>
                  <a:moveTo>
                    <a:pt x="20904" y="1"/>
                  </a:moveTo>
                  <a:cubicBezTo>
                    <a:pt x="20541" y="1"/>
                    <a:pt x="20162" y="62"/>
                    <a:pt x="19808" y="173"/>
                  </a:cubicBezTo>
                  <a:cubicBezTo>
                    <a:pt x="19173" y="376"/>
                    <a:pt x="18631" y="710"/>
                    <a:pt x="18108" y="1036"/>
                  </a:cubicBezTo>
                  <a:cubicBezTo>
                    <a:pt x="18015" y="1095"/>
                    <a:pt x="17921" y="1152"/>
                    <a:pt x="17829" y="1208"/>
                  </a:cubicBezTo>
                  <a:cubicBezTo>
                    <a:pt x="14401" y="3294"/>
                    <a:pt x="10073" y="4444"/>
                    <a:pt x="5643" y="4444"/>
                  </a:cubicBezTo>
                  <a:cubicBezTo>
                    <a:pt x="5508" y="4444"/>
                    <a:pt x="5371" y="4441"/>
                    <a:pt x="5233" y="4440"/>
                  </a:cubicBezTo>
                  <a:cubicBezTo>
                    <a:pt x="5138" y="4438"/>
                    <a:pt x="5040" y="4437"/>
                    <a:pt x="4941" y="4434"/>
                  </a:cubicBezTo>
                  <a:cubicBezTo>
                    <a:pt x="4719" y="4431"/>
                    <a:pt x="4492" y="4425"/>
                    <a:pt x="4266" y="4425"/>
                  </a:cubicBezTo>
                  <a:cubicBezTo>
                    <a:pt x="3529" y="4425"/>
                    <a:pt x="2683" y="4474"/>
                    <a:pt x="1995" y="4818"/>
                  </a:cubicBezTo>
                  <a:cubicBezTo>
                    <a:pt x="1040" y="5299"/>
                    <a:pt x="670" y="6215"/>
                    <a:pt x="457" y="6959"/>
                  </a:cubicBezTo>
                  <a:cubicBezTo>
                    <a:pt x="65" y="8322"/>
                    <a:pt x="0" y="9480"/>
                    <a:pt x="256" y="10499"/>
                  </a:cubicBezTo>
                  <a:cubicBezTo>
                    <a:pt x="320" y="10751"/>
                    <a:pt x="406" y="11007"/>
                    <a:pt x="488" y="11255"/>
                  </a:cubicBezTo>
                  <a:cubicBezTo>
                    <a:pt x="684" y="11837"/>
                    <a:pt x="886" y="12440"/>
                    <a:pt x="812" y="13033"/>
                  </a:cubicBezTo>
                  <a:cubicBezTo>
                    <a:pt x="770" y="13375"/>
                    <a:pt x="599" y="13594"/>
                    <a:pt x="400" y="13846"/>
                  </a:cubicBezTo>
                  <a:cubicBezTo>
                    <a:pt x="324" y="13941"/>
                    <a:pt x="249" y="14038"/>
                    <a:pt x="174" y="14149"/>
                  </a:cubicBezTo>
                  <a:cubicBezTo>
                    <a:pt x="58" y="14319"/>
                    <a:pt x="31" y="14467"/>
                    <a:pt x="95" y="14588"/>
                  </a:cubicBezTo>
                  <a:cubicBezTo>
                    <a:pt x="182" y="14749"/>
                    <a:pt x="423" y="14836"/>
                    <a:pt x="792" y="14836"/>
                  </a:cubicBezTo>
                  <a:cubicBezTo>
                    <a:pt x="842" y="14836"/>
                    <a:pt x="893" y="14835"/>
                    <a:pt x="948" y="14832"/>
                  </a:cubicBezTo>
                  <a:cubicBezTo>
                    <a:pt x="1295" y="14812"/>
                    <a:pt x="1618" y="14739"/>
                    <a:pt x="1931" y="14668"/>
                  </a:cubicBezTo>
                  <a:cubicBezTo>
                    <a:pt x="2237" y="14600"/>
                    <a:pt x="2554" y="14527"/>
                    <a:pt x="2884" y="14510"/>
                  </a:cubicBezTo>
                  <a:cubicBezTo>
                    <a:pt x="3489" y="14477"/>
                    <a:pt x="4130" y="14460"/>
                    <a:pt x="4791" y="14460"/>
                  </a:cubicBezTo>
                  <a:cubicBezTo>
                    <a:pt x="4948" y="14460"/>
                    <a:pt x="5108" y="14462"/>
                    <a:pt x="5266" y="14463"/>
                  </a:cubicBezTo>
                  <a:cubicBezTo>
                    <a:pt x="6397" y="14477"/>
                    <a:pt x="7538" y="14541"/>
                    <a:pt x="8658" y="14657"/>
                  </a:cubicBezTo>
                  <a:cubicBezTo>
                    <a:pt x="9925" y="14787"/>
                    <a:pt x="10625" y="15103"/>
                    <a:pt x="11550" y="15678"/>
                  </a:cubicBezTo>
                  <a:cubicBezTo>
                    <a:pt x="12067" y="16000"/>
                    <a:pt x="12602" y="16311"/>
                    <a:pt x="13144" y="16606"/>
                  </a:cubicBezTo>
                  <a:cubicBezTo>
                    <a:pt x="13710" y="16914"/>
                    <a:pt x="14182" y="17136"/>
                    <a:pt x="14638" y="17303"/>
                  </a:cubicBezTo>
                  <a:cubicBezTo>
                    <a:pt x="15372" y="17573"/>
                    <a:pt x="16063" y="17708"/>
                    <a:pt x="16759" y="17714"/>
                  </a:cubicBezTo>
                  <a:lnTo>
                    <a:pt x="16812" y="17714"/>
                  </a:lnTo>
                  <a:cubicBezTo>
                    <a:pt x="18140" y="17714"/>
                    <a:pt x="19737" y="17306"/>
                    <a:pt x="20784" y="16694"/>
                  </a:cubicBezTo>
                  <a:cubicBezTo>
                    <a:pt x="21969" y="16008"/>
                    <a:pt x="22609" y="14987"/>
                    <a:pt x="23227" y="13998"/>
                  </a:cubicBezTo>
                  <a:cubicBezTo>
                    <a:pt x="23278" y="13915"/>
                    <a:pt x="23329" y="13831"/>
                    <a:pt x="23381" y="13750"/>
                  </a:cubicBezTo>
                  <a:cubicBezTo>
                    <a:pt x="24180" y="12483"/>
                    <a:pt x="25065" y="11602"/>
                    <a:pt x="26337" y="10805"/>
                  </a:cubicBezTo>
                  <a:cubicBezTo>
                    <a:pt x="26541" y="10677"/>
                    <a:pt x="26760" y="10549"/>
                    <a:pt x="27019" y="10488"/>
                  </a:cubicBezTo>
                  <a:cubicBezTo>
                    <a:pt x="27142" y="10459"/>
                    <a:pt x="27282" y="10445"/>
                    <a:pt x="27443" y="10445"/>
                  </a:cubicBezTo>
                  <a:cubicBezTo>
                    <a:pt x="27605" y="10445"/>
                    <a:pt x="27773" y="10458"/>
                    <a:pt x="27933" y="10472"/>
                  </a:cubicBezTo>
                  <a:cubicBezTo>
                    <a:pt x="27983" y="10478"/>
                    <a:pt x="28035" y="10481"/>
                    <a:pt x="28083" y="10485"/>
                  </a:cubicBezTo>
                  <a:cubicBezTo>
                    <a:pt x="28308" y="10502"/>
                    <a:pt x="28534" y="10510"/>
                    <a:pt x="28761" y="10510"/>
                  </a:cubicBezTo>
                  <a:cubicBezTo>
                    <a:pt x="29246" y="10510"/>
                    <a:pt x="29732" y="10472"/>
                    <a:pt x="30204" y="10395"/>
                  </a:cubicBezTo>
                  <a:cubicBezTo>
                    <a:pt x="30697" y="10316"/>
                    <a:pt x="31862" y="10052"/>
                    <a:pt x="32054" y="9311"/>
                  </a:cubicBezTo>
                  <a:cubicBezTo>
                    <a:pt x="32227" y="8638"/>
                    <a:pt x="31439" y="8032"/>
                    <a:pt x="30573" y="7782"/>
                  </a:cubicBezTo>
                  <a:cubicBezTo>
                    <a:pt x="30237" y="7683"/>
                    <a:pt x="29880" y="7618"/>
                    <a:pt x="29534" y="7554"/>
                  </a:cubicBezTo>
                  <a:cubicBezTo>
                    <a:pt x="29043" y="7463"/>
                    <a:pt x="28537" y="7369"/>
                    <a:pt x="28093" y="7184"/>
                  </a:cubicBezTo>
                  <a:cubicBezTo>
                    <a:pt x="27268" y="6838"/>
                    <a:pt x="26738" y="6217"/>
                    <a:pt x="26226" y="5615"/>
                  </a:cubicBezTo>
                  <a:cubicBezTo>
                    <a:pt x="26027" y="5380"/>
                    <a:pt x="25821" y="5138"/>
                    <a:pt x="25600" y="4915"/>
                  </a:cubicBezTo>
                  <a:cubicBezTo>
                    <a:pt x="25441" y="4751"/>
                    <a:pt x="25256" y="4588"/>
                    <a:pt x="25008" y="4498"/>
                  </a:cubicBezTo>
                  <a:cubicBezTo>
                    <a:pt x="24806" y="4425"/>
                    <a:pt x="24581" y="4410"/>
                    <a:pt x="24365" y="4394"/>
                  </a:cubicBezTo>
                  <a:cubicBezTo>
                    <a:pt x="24274" y="4387"/>
                    <a:pt x="24180" y="4380"/>
                    <a:pt x="24091" y="4368"/>
                  </a:cubicBezTo>
                  <a:cubicBezTo>
                    <a:pt x="23550" y="4303"/>
                    <a:pt x="22851" y="4011"/>
                    <a:pt x="22619" y="3599"/>
                  </a:cubicBezTo>
                  <a:cubicBezTo>
                    <a:pt x="22452" y="3300"/>
                    <a:pt x="22561" y="2994"/>
                    <a:pt x="22676" y="2670"/>
                  </a:cubicBezTo>
                  <a:cubicBezTo>
                    <a:pt x="22722" y="2546"/>
                    <a:pt x="22767" y="2419"/>
                    <a:pt x="22797" y="2290"/>
                  </a:cubicBezTo>
                  <a:cubicBezTo>
                    <a:pt x="23006" y="1416"/>
                    <a:pt x="22767" y="695"/>
                    <a:pt x="22146" y="308"/>
                  </a:cubicBezTo>
                  <a:cubicBezTo>
                    <a:pt x="21820" y="107"/>
                    <a:pt x="21389" y="1"/>
                    <a:pt x="20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6"/>
            <p:cNvSpPr/>
            <p:nvPr/>
          </p:nvSpPr>
          <p:spPr>
            <a:xfrm>
              <a:off x="212410" y="4553189"/>
              <a:ext cx="1387175" cy="764948"/>
            </a:xfrm>
            <a:custGeom>
              <a:avLst/>
              <a:gdLst/>
              <a:ahLst/>
              <a:cxnLst/>
              <a:rect l="l" t="t" r="r" b="b"/>
              <a:pathLst>
                <a:path w="27963" h="15420" extrusionOk="0">
                  <a:moveTo>
                    <a:pt x="18368" y="121"/>
                  </a:moveTo>
                  <a:cubicBezTo>
                    <a:pt x="18392" y="121"/>
                    <a:pt x="18416" y="122"/>
                    <a:pt x="18440" y="122"/>
                  </a:cubicBezTo>
                  <a:cubicBezTo>
                    <a:pt x="18804" y="134"/>
                    <a:pt x="19130" y="215"/>
                    <a:pt x="19381" y="363"/>
                  </a:cubicBezTo>
                  <a:cubicBezTo>
                    <a:pt x="20120" y="798"/>
                    <a:pt x="20041" y="1610"/>
                    <a:pt x="19972" y="1940"/>
                  </a:cubicBezTo>
                  <a:cubicBezTo>
                    <a:pt x="19950" y="2049"/>
                    <a:pt x="19913" y="2157"/>
                    <a:pt x="19877" y="2263"/>
                  </a:cubicBezTo>
                  <a:cubicBezTo>
                    <a:pt x="19782" y="2541"/>
                    <a:pt x="19685" y="2831"/>
                    <a:pt x="19849" y="3123"/>
                  </a:cubicBezTo>
                  <a:cubicBezTo>
                    <a:pt x="20063" y="3506"/>
                    <a:pt x="20674" y="3772"/>
                    <a:pt x="21166" y="3836"/>
                  </a:cubicBezTo>
                  <a:cubicBezTo>
                    <a:pt x="21243" y="3847"/>
                    <a:pt x="21321" y="3851"/>
                    <a:pt x="21399" y="3858"/>
                  </a:cubicBezTo>
                  <a:cubicBezTo>
                    <a:pt x="21580" y="3875"/>
                    <a:pt x="21754" y="3890"/>
                    <a:pt x="21907" y="3947"/>
                  </a:cubicBezTo>
                  <a:cubicBezTo>
                    <a:pt x="22097" y="4016"/>
                    <a:pt x="22237" y="4146"/>
                    <a:pt x="22363" y="4274"/>
                  </a:cubicBezTo>
                  <a:cubicBezTo>
                    <a:pt x="22546" y="4460"/>
                    <a:pt x="22718" y="4667"/>
                    <a:pt x="22885" y="4864"/>
                  </a:cubicBezTo>
                  <a:cubicBezTo>
                    <a:pt x="23320" y="5384"/>
                    <a:pt x="23768" y="5919"/>
                    <a:pt x="24478" y="6224"/>
                  </a:cubicBezTo>
                  <a:cubicBezTo>
                    <a:pt x="24857" y="6388"/>
                    <a:pt x="25285" y="6472"/>
                    <a:pt x="25699" y="6553"/>
                  </a:cubicBezTo>
                  <a:cubicBezTo>
                    <a:pt x="25984" y="6609"/>
                    <a:pt x="26278" y="6666"/>
                    <a:pt x="26551" y="6749"/>
                  </a:cubicBezTo>
                  <a:cubicBezTo>
                    <a:pt x="27226" y="6951"/>
                    <a:pt x="27836" y="7415"/>
                    <a:pt x="27697" y="7909"/>
                  </a:cubicBezTo>
                  <a:cubicBezTo>
                    <a:pt x="27590" y="8293"/>
                    <a:pt x="27102" y="8600"/>
                    <a:pt x="26253" y="8822"/>
                  </a:cubicBezTo>
                  <a:lnTo>
                    <a:pt x="26226" y="8830"/>
                  </a:lnTo>
                  <a:cubicBezTo>
                    <a:pt x="26187" y="8841"/>
                    <a:pt x="26147" y="8851"/>
                    <a:pt x="26109" y="8859"/>
                  </a:cubicBezTo>
                  <a:cubicBezTo>
                    <a:pt x="25689" y="8959"/>
                    <a:pt x="25271" y="9023"/>
                    <a:pt x="24828" y="9056"/>
                  </a:cubicBezTo>
                  <a:cubicBezTo>
                    <a:pt x="24672" y="9066"/>
                    <a:pt x="24511" y="9073"/>
                    <a:pt x="24353" y="9073"/>
                  </a:cubicBezTo>
                  <a:lnTo>
                    <a:pt x="24113" y="9073"/>
                  </a:lnTo>
                  <a:cubicBezTo>
                    <a:pt x="23891" y="9073"/>
                    <a:pt x="23633" y="9079"/>
                    <a:pt x="23396" y="9154"/>
                  </a:cubicBezTo>
                  <a:cubicBezTo>
                    <a:pt x="23161" y="9227"/>
                    <a:pt x="22976" y="9353"/>
                    <a:pt x="22791" y="9488"/>
                  </a:cubicBezTo>
                  <a:cubicBezTo>
                    <a:pt x="22708" y="9548"/>
                    <a:pt x="22626" y="9609"/>
                    <a:pt x="22545" y="9672"/>
                  </a:cubicBezTo>
                  <a:cubicBezTo>
                    <a:pt x="21993" y="10094"/>
                    <a:pt x="21421" y="10533"/>
                    <a:pt x="20917" y="11023"/>
                  </a:cubicBezTo>
                  <a:cubicBezTo>
                    <a:pt x="20587" y="11344"/>
                    <a:pt x="20275" y="11709"/>
                    <a:pt x="19961" y="12140"/>
                  </a:cubicBezTo>
                  <a:cubicBezTo>
                    <a:pt x="19861" y="12276"/>
                    <a:pt x="19765" y="12412"/>
                    <a:pt x="19669" y="12549"/>
                  </a:cubicBezTo>
                  <a:cubicBezTo>
                    <a:pt x="19154" y="13280"/>
                    <a:pt x="18621" y="14037"/>
                    <a:pt x="17709" y="14533"/>
                  </a:cubicBezTo>
                  <a:cubicBezTo>
                    <a:pt x="16886" y="14976"/>
                    <a:pt x="15715" y="15272"/>
                    <a:pt x="14650" y="15303"/>
                  </a:cubicBezTo>
                  <a:cubicBezTo>
                    <a:pt x="14577" y="15306"/>
                    <a:pt x="14506" y="15308"/>
                    <a:pt x="14434" y="15308"/>
                  </a:cubicBezTo>
                  <a:cubicBezTo>
                    <a:pt x="14395" y="15308"/>
                    <a:pt x="14356" y="15307"/>
                    <a:pt x="14317" y="15306"/>
                  </a:cubicBezTo>
                  <a:cubicBezTo>
                    <a:pt x="13738" y="15292"/>
                    <a:pt x="13156" y="15171"/>
                    <a:pt x="12541" y="14939"/>
                  </a:cubicBezTo>
                  <a:cubicBezTo>
                    <a:pt x="12154" y="14795"/>
                    <a:pt x="11753" y="14605"/>
                    <a:pt x="11271" y="14341"/>
                  </a:cubicBezTo>
                  <a:cubicBezTo>
                    <a:pt x="10805" y="14087"/>
                    <a:pt x="10344" y="13819"/>
                    <a:pt x="9903" y="13545"/>
                  </a:cubicBezTo>
                  <a:cubicBezTo>
                    <a:pt x="9108" y="13051"/>
                    <a:pt x="8469" y="12759"/>
                    <a:pt x="7372" y="12634"/>
                  </a:cubicBezTo>
                  <a:cubicBezTo>
                    <a:pt x="6413" y="12522"/>
                    <a:pt x="5436" y="12453"/>
                    <a:pt x="4463" y="12425"/>
                  </a:cubicBezTo>
                  <a:cubicBezTo>
                    <a:pt x="4172" y="12415"/>
                    <a:pt x="3885" y="12412"/>
                    <a:pt x="3608" y="12411"/>
                  </a:cubicBezTo>
                  <a:lnTo>
                    <a:pt x="3465" y="12411"/>
                  </a:lnTo>
                  <a:cubicBezTo>
                    <a:pt x="3111" y="12411"/>
                    <a:pt x="2761" y="12415"/>
                    <a:pt x="2422" y="12433"/>
                  </a:cubicBezTo>
                  <a:cubicBezTo>
                    <a:pt x="2131" y="12442"/>
                    <a:pt x="1856" y="12497"/>
                    <a:pt x="1590" y="12550"/>
                  </a:cubicBezTo>
                  <a:cubicBezTo>
                    <a:pt x="1331" y="12604"/>
                    <a:pt x="1061" y="12657"/>
                    <a:pt x="776" y="12668"/>
                  </a:cubicBezTo>
                  <a:cubicBezTo>
                    <a:pt x="750" y="12669"/>
                    <a:pt x="724" y="12670"/>
                    <a:pt x="699" y="12670"/>
                  </a:cubicBezTo>
                  <a:cubicBezTo>
                    <a:pt x="412" y="12670"/>
                    <a:pt x="215" y="12611"/>
                    <a:pt x="157" y="12507"/>
                  </a:cubicBezTo>
                  <a:cubicBezTo>
                    <a:pt x="122" y="12442"/>
                    <a:pt x="139" y="12355"/>
                    <a:pt x="209" y="12246"/>
                  </a:cubicBezTo>
                  <a:cubicBezTo>
                    <a:pt x="265" y="12157"/>
                    <a:pt x="327" y="12078"/>
                    <a:pt x="382" y="12000"/>
                  </a:cubicBezTo>
                  <a:cubicBezTo>
                    <a:pt x="549" y="11775"/>
                    <a:pt x="705" y="11563"/>
                    <a:pt x="738" y="11238"/>
                  </a:cubicBezTo>
                  <a:cubicBezTo>
                    <a:pt x="793" y="10706"/>
                    <a:pt x="615" y="10178"/>
                    <a:pt x="443" y="9669"/>
                  </a:cubicBezTo>
                  <a:cubicBezTo>
                    <a:pt x="371" y="9454"/>
                    <a:pt x="295" y="9234"/>
                    <a:pt x="240" y="9016"/>
                  </a:cubicBezTo>
                  <a:cubicBezTo>
                    <a:pt x="183" y="8793"/>
                    <a:pt x="146" y="8571"/>
                    <a:pt x="132" y="8354"/>
                  </a:cubicBezTo>
                  <a:cubicBezTo>
                    <a:pt x="115" y="8095"/>
                    <a:pt x="125" y="7819"/>
                    <a:pt x="164" y="7512"/>
                  </a:cubicBezTo>
                  <a:cubicBezTo>
                    <a:pt x="223" y="7048"/>
                    <a:pt x="344" y="6559"/>
                    <a:pt x="534" y="6021"/>
                  </a:cubicBezTo>
                  <a:cubicBezTo>
                    <a:pt x="763" y="5378"/>
                    <a:pt x="1105" y="4669"/>
                    <a:pt x="1903" y="4311"/>
                  </a:cubicBezTo>
                  <a:cubicBezTo>
                    <a:pt x="2314" y="4127"/>
                    <a:pt x="2809" y="4046"/>
                    <a:pt x="3507" y="4046"/>
                  </a:cubicBezTo>
                  <a:cubicBezTo>
                    <a:pt x="3777" y="4046"/>
                    <a:pt x="4056" y="4058"/>
                    <a:pt x="4326" y="4069"/>
                  </a:cubicBezTo>
                  <a:cubicBezTo>
                    <a:pt x="4436" y="4072"/>
                    <a:pt x="4544" y="4077"/>
                    <a:pt x="4653" y="4082"/>
                  </a:cubicBezTo>
                  <a:cubicBezTo>
                    <a:pt x="4820" y="4086"/>
                    <a:pt x="4988" y="4090"/>
                    <a:pt x="5153" y="4092"/>
                  </a:cubicBezTo>
                  <a:lnTo>
                    <a:pt x="5259" y="4092"/>
                  </a:lnTo>
                  <a:cubicBezTo>
                    <a:pt x="6432" y="4092"/>
                    <a:pt x="7643" y="3979"/>
                    <a:pt x="8863" y="3759"/>
                  </a:cubicBezTo>
                  <a:cubicBezTo>
                    <a:pt x="10515" y="3459"/>
                    <a:pt x="12089" y="2976"/>
                    <a:pt x="13541" y="2326"/>
                  </a:cubicBezTo>
                  <a:cubicBezTo>
                    <a:pt x="14286" y="1992"/>
                    <a:pt x="15017" y="1603"/>
                    <a:pt x="15714" y="1174"/>
                  </a:cubicBezTo>
                  <a:cubicBezTo>
                    <a:pt x="15787" y="1127"/>
                    <a:pt x="15859" y="1083"/>
                    <a:pt x="15932" y="1037"/>
                  </a:cubicBezTo>
                  <a:cubicBezTo>
                    <a:pt x="16393" y="747"/>
                    <a:pt x="16869" y="449"/>
                    <a:pt x="17423" y="272"/>
                  </a:cubicBezTo>
                  <a:cubicBezTo>
                    <a:pt x="17728" y="172"/>
                    <a:pt x="18054" y="121"/>
                    <a:pt x="18368" y="121"/>
                  </a:cubicBezTo>
                  <a:close/>
                  <a:moveTo>
                    <a:pt x="18373" y="0"/>
                  </a:moveTo>
                  <a:cubicBezTo>
                    <a:pt x="18045" y="0"/>
                    <a:pt x="17706" y="55"/>
                    <a:pt x="17389" y="156"/>
                  </a:cubicBezTo>
                  <a:cubicBezTo>
                    <a:pt x="16821" y="340"/>
                    <a:pt x="16340" y="641"/>
                    <a:pt x="15873" y="933"/>
                  </a:cubicBezTo>
                  <a:cubicBezTo>
                    <a:pt x="15802" y="977"/>
                    <a:pt x="15730" y="1024"/>
                    <a:pt x="15656" y="1068"/>
                  </a:cubicBezTo>
                  <a:cubicBezTo>
                    <a:pt x="14963" y="1498"/>
                    <a:pt x="14236" y="1884"/>
                    <a:pt x="13497" y="2214"/>
                  </a:cubicBezTo>
                  <a:cubicBezTo>
                    <a:pt x="12053" y="2861"/>
                    <a:pt x="10488" y="3339"/>
                    <a:pt x="8845" y="3638"/>
                  </a:cubicBezTo>
                  <a:cubicBezTo>
                    <a:pt x="7631" y="3857"/>
                    <a:pt x="6426" y="3969"/>
                    <a:pt x="5261" y="3969"/>
                  </a:cubicBezTo>
                  <a:lnTo>
                    <a:pt x="5154" y="3969"/>
                  </a:lnTo>
                  <a:cubicBezTo>
                    <a:pt x="4991" y="3968"/>
                    <a:pt x="4824" y="3964"/>
                    <a:pt x="4658" y="3958"/>
                  </a:cubicBezTo>
                  <a:cubicBezTo>
                    <a:pt x="4549" y="3955"/>
                    <a:pt x="4441" y="3952"/>
                    <a:pt x="4333" y="3947"/>
                  </a:cubicBezTo>
                  <a:cubicBezTo>
                    <a:pt x="4061" y="3935"/>
                    <a:pt x="3781" y="3922"/>
                    <a:pt x="3508" y="3922"/>
                  </a:cubicBezTo>
                  <a:cubicBezTo>
                    <a:pt x="3026" y="3922"/>
                    <a:pt x="2405" y="3955"/>
                    <a:pt x="1858" y="4198"/>
                  </a:cubicBezTo>
                  <a:cubicBezTo>
                    <a:pt x="1014" y="4578"/>
                    <a:pt x="650" y="5348"/>
                    <a:pt x="428" y="5975"/>
                  </a:cubicBezTo>
                  <a:cubicBezTo>
                    <a:pt x="236" y="6522"/>
                    <a:pt x="112" y="7016"/>
                    <a:pt x="52" y="7489"/>
                  </a:cubicBezTo>
                  <a:cubicBezTo>
                    <a:pt x="12" y="7804"/>
                    <a:pt x="2" y="8088"/>
                    <a:pt x="19" y="8354"/>
                  </a:cubicBezTo>
                  <a:cubicBezTo>
                    <a:pt x="34" y="8575"/>
                    <a:pt x="72" y="8805"/>
                    <a:pt x="130" y="9036"/>
                  </a:cubicBezTo>
                  <a:cubicBezTo>
                    <a:pt x="186" y="9256"/>
                    <a:pt x="261" y="9481"/>
                    <a:pt x="335" y="9697"/>
                  </a:cubicBezTo>
                  <a:cubicBezTo>
                    <a:pt x="503" y="10195"/>
                    <a:pt x="677" y="10712"/>
                    <a:pt x="624" y="11218"/>
                  </a:cubicBezTo>
                  <a:cubicBezTo>
                    <a:pt x="593" y="11513"/>
                    <a:pt x="452" y="11704"/>
                    <a:pt x="290" y="11924"/>
                  </a:cubicBezTo>
                  <a:cubicBezTo>
                    <a:pt x="231" y="12004"/>
                    <a:pt x="172" y="12086"/>
                    <a:pt x="112" y="12179"/>
                  </a:cubicBezTo>
                  <a:cubicBezTo>
                    <a:pt x="18" y="12324"/>
                    <a:pt x="1" y="12451"/>
                    <a:pt x="58" y="12556"/>
                  </a:cubicBezTo>
                  <a:cubicBezTo>
                    <a:pt x="136" y="12700"/>
                    <a:pt x="355" y="12777"/>
                    <a:pt x="691" y="12777"/>
                  </a:cubicBezTo>
                  <a:cubicBezTo>
                    <a:pt x="719" y="12777"/>
                    <a:pt x="749" y="12776"/>
                    <a:pt x="779" y="12775"/>
                  </a:cubicBezTo>
                  <a:cubicBezTo>
                    <a:pt x="1075" y="12764"/>
                    <a:pt x="1348" y="12709"/>
                    <a:pt x="1613" y="12655"/>
                  </a:cubicBezTo>
                  <a:cubicBezTo>
                    <a:pt x="1875" y="12604"/>
                    <a:pt x="2145" y="12550"/>
                    <a:pt x="2428" y="12540"/>
                  </a:cubicBezTo>
                  <a:cubicBezTo>
                    <a:pt x="2762" y="12527"/>
                    <a:pt x="3112" y="12522"/>
                    <a:pt x="3465" y="12522"/>
                  </a:cubicBezTo>
                  <a:lnTo>
                    <a:pt x="3605" y="12522"/>
                  </a:lnTo>
                  <a:cubicBezTo>
                    <a:pt x="3881" y="12525"/>
                    <a:pt x="4170" y="12527"/>
                    <a:pt x="4458" y="12536"/>
                  </a:cubicBezTo>
                  <a:cubicBezTo>
                    <a:pt x="5429" y="12563"/>
                    <a:pt x="6403" y="12634"/>
                    <a:pt x="7358" y="12745"/>
                  </a:cubicBezTo>
                  <a:cubicBezTo>
                    <a:pt x="8439" y="12869"/>
                    <a:pt x="9044" y="13143"/>
                    <a:pt x="9842" y="13639"/>
                  </a:cubicBezTo>
                  <a:cubicBezTo>
                    <a:pt x="10286" y="13915"/>
                    <a:pt x="10749" y="14183"/>
                    <a:pt x="11215" y="14440"/>
                  </a:cubicBezTo>
                  <a:cubicBezTo>
                    <a:pt x="11703" y="14706"/>
                    <a:pt x="12110" y="14896"/>
                    <a:pt x="12500" y="15044"/>
                  </a:cubicBezTo>
                  <a:cubicBezTo>
                    <a:pt x="13127" y="15280"/>
                    <a:pt x="13722" y="15403"/>
                    <a:pt x="14314" y="15417"/>
                  </a:cubicBezTo>
                  <a:cubicBezTo>
                    <a:pt x="14361" y="15420"/>
                    <a:pt x="14412" y="15420"/>
                    <a:pt x="14462" y="15420"/>
                  </a:cubicBezTo>
                  <a:cubicBezTo>
                    <a:pt x="14526" y="15420"/>
                    <a:pt x="14590" y="15417"/>
                    <a:pt x="14650" y="15414"/>
                  </a:cubicBezTo>
                  <a:cubicBezTo>
                    <a:pt x="15733" y="15381"/>
                    <a:pt x="16925" y="15081"/>
                    <a:pt x="17760" y="14629"/>
                  </a:cubicBezTo>
                  <a:cubicBezTo>
                    <a:pt x="18696" y="14121"/>
                    <a:pt x="19237" y="13353"/>
                    <a:pt x="19759" y="12608"/>
                  </a:cubicBezTo>
                  <a:cubicBezTo>
                    <a:pt x="19856" y="12472"/>
                    <a:pt x="19951" y="12337"/>
                    <a:pt x="20049" y="12202"/>
                  </a:cubicBezTo>
                  <a:cubicBezTo>
                    <a:pt x="20361" y="11776"/>
                    <a:pt x="20668" y="11416"/>
                    <a:pt x="20994" y="11099"/>
                  </a:cubicBezTo>
                  <a:cubicBezTo>
                    <a:pt x="21492" y="10614"/>
                    <a:pt x="22061" y="10178"/>
                    <a:pt x="22610" y="9756"/>
                  </a:cubicBezTo>
                  <a:cubicBezTo>
                    <a:pt x="22690" y="9696"/>
                    <a:pt x="22772" y="9635"/>
                    <a:pt x="22855" y="9575"/>
                  </a:cubicBezTo>
                  <a:cubicBezTo>
                    <a:pt x="23033" y="9446"/>
                    <a:pt x="23209" y="9325"/>
                    <a:pt x="23428" y="9256"/>
                  </a:cubicBezTo>
                  <a:cubicBezTo>
                    <a:pt x="23650" y="9187"/>
                    <a:pt x="23898" y="9182"/>
                    <a:pt x="24111" y="9182"/>
                  </a:cubicBezTo>
                  <a:lnTo>
                    <a:pt x="24352" y="9182"/>
                  </a:lnTo>
                  <a:cubicBezTo>
                    <a:pt x="24513" y="9182"/>
                    <a:pt x="24675" y="9175"/>
                    <a:pt x="24833" y="9164"/>
                  </a:cubicBezTo>
                  <a:cubicBezTo>
                    <a:pt x="25281" y="9133"/>
                    <a:pt x="25706" y="9066"/>
                    <a:pt x="26132" y="8965"/>
                  </a:cubicBezTo>
                  <a:cubicBezTo>
                    <a:pt x="26173" y="8956"/>
                    <a:pt x="26211" y="8945"/>
                    <a:pt x="26253" y="8935"/>
                  </a:cubicBezTo>
                  <a:lnTo>
                    <a:pt x="26280" y="8928"/>
                  </a:lnTo>
                  <a:cubicBezTo>
                    <a:pt x="27172" y="8694"/>
                    <a:pt x="27685" y="8360"/>
                    <a:pt x="27805" y="7933"/>
                  </a:cubicBezTo>
                  <a:cubicBezTo>
                    <a:pt x="27963" y="7370"/>
                    <a:pt x="27311" y="6852"/>
                    <a:pt x="26583" y="6633"/>
                  </a:cubicBezTo>
                  <a:cubicBezTo>
                    <a:pt x="26304" y="6547"/>
                    <a:pt x="26006" y="6491"/>
                    <a:pt x="25720" y="6434"/>
                  </a:cubicBezTo>
                  <a:cubicBezTo>
                    <a:pt x="25314" y="6354"/>
                    <a:pt x="24892" y="6270"/>
                    <a:pt x="24522" y="6112"/>
                  </a:cubicBezTo>
                  <a:cubicBezTo>
                    <a:pt x="23837" y="5818"/>
                    <a:pt x="23398" y="5293"/>
                    <a:pt x="22972" y="4783"/>
                  </a:cubicBezTo>
                  <a:cubicBezTo>
                    <a:pt x="22804" y="4585"/>
                    <a:pt x="22632" y="4379"/>
                    <a:pt x="22445" y="4187"/>
                  </a:cubicBezTo>
                  <a:cubicBezTo>
                    <a:pt x="22310" y="4048"/>
                    <a:pt x="22156" y="3910"/>
                    <a:pt x="21949" y="3833"/>
                  </a:cubicBezTo>
                  <a:cubicBezTo>
                    <a:pt x="21779" y="3770"/>
                    <a:pt x="21592" y="3755"/>
                    <a:pt x="21409" y="3740"/>
                  </a:cubicBezTo>
                  <a:cubicBezTo>
                    <a:pt x="21333" y="3733"/>
                    <a:pt x="21257" y="3727"/>
                    <a:pt x="21182" y="3716"/>
                  </a:cubicBezTo>
                  <a:cubicBezTo>
                    <a:pt x="20728" y="3656"/>
                    <a:pt x="20142" y="3407"/>
                    <a:pt x="19948" y="3060"/>
                  </a:cubicBezTo>
                  <a:cubicBezTo>
                    <a:pt x="19807" y="2813"/>
                    <a:pt x="19894" y="2561"/>
                    <a:pt x="19985" y="2293"/>
                  </a:cubicBezTo>
                  <a:cubicBezTo>
                    <a:pt x="20022" y="2184"/>
                    <a:pt x="20062" y="2071"/>
                    <a:pt x="20085" y="1956"/>
                  </a:cubicBezTo>
                  <a:cubicBezTo>
                    <a:pt x="20305" y="896"/>
                    <a:pt x="19706" y="417"/>
                    <a:pt x="19439" y="257"/>
                  </a:cubicBezTo>
                  <a:cubicBezTo>
                    <a:pt x="19173" y="99"/>
                    <a:pt x="18827" y="13"/>
                    <a:pt x="18443" y="1"/>
                  </a:cubicBezTo>
                  <a:cubicBezTo>
                    <a:pt x="18420" y="1"/>
                    <a:pt x="18396" y="0"/>
                    <a:pt x="18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6"/>
            <p:cNvSpPr/>
            <p:nvPr/>
          </p:nvSpPr>
          <p:spPr>
            <a:xfrm>
              <a:off x="309195" y="4606816"/>
              <a:ext cx="1180460" cy="651198"/>
            </a:xfrm>
            <a:custGeom>
              <a:avLst/>
              <a:gdLst/>
              <a:ahLst/>
              <a:cxnLst/>
              <a:rect l="l" t="t" r="r" b="b"/>
              <a:pathLst>
                <a:path w="23796" h="13127" extrusionOk="0">
                  <a:moveTo>
                    <a:pt x="15967" y="105"/>
                  </a:moveTo>
                  <a:cubicBezTo>
                    <a:pt x="16280" y="108"/>
                    <a:pt x="16562" y="177"/>
                    <a:pt x="16782" y="297"/>
                  </a:cubicBezTo>
                  <a:cubicBezTo>
                    <a:pt x="17246" y="554"/>
                    <a:pt x="17467" y="1044"/>
                    <a:pt x="17374" y="1615"/>
                  </a:cubicBezTo>
                  <a:cubicBezTo>
                    <a:pt x="17358" y="1709"/>
                    <a:pt x="17329" y="1803"/>
                    <a:pt x="17300" y="1894"/>
                  </a:cubicBezTo>
                  <a:cubicBezTo>
                    <a:pt x="17229" y="2116"/>
                    <a:pt x="17155" y="2346"/>
                    <a:pt x="17287" y="2578"/>
                  </a:cubicBezTo>
                  <a:cubicBezTo>
                    <a:pt x="17461" y="2890"/>
                    <a:pt x="17956" y="3110"/>
                    <a:pt x="18353" y="3169"/>
                  </a:cubicBezTo>
                  <a:cubicBezTo>
                    <a:pt x="18414" y="3179"/>
                    <a:pt x="18477" y="3186"/>
                    <a:pt x="18541" y="3190"/>
                  </a:cubicBezTo>
                  <a:cubicBezTo>
                    <a:pt x="18687" y="3204"/>
                    <a:pt x="18825" y="3217"/>
                    <a:pt x="18950" y="3265"/>
                  </a:cubicBezTo>
                  <a:cubicBezTo>
                    <a:pt x="19101" y="3322"/>
                    <a:pt x="19215" y="3429"/>
                    <a:pt x="19316" y="3534"/>
                  </a:cubicBezTo>
                  <a:cubicBezTo>
                    <a:pt x="19466" y="3691"/>
                    <a:pt x="19606" y="3862"/>
                    <a:pt x="19742" y="4025"/>
                  </a:cubicBezTo>
                  <a:cubicBezTo>
                    <a:pt x="20090" y="4448"/>
                    <a:pt x="20449" y="4883"/>
                    <a:pt x="21014" y="5138"/>
                  </a:cubicBezTo>
                  <a:cubicBezTo>
                    <a:pt x="21317" y="5273"/>
                    <a:pt x="21657" y="5345"/>
                    <a:pt x="21988" y="5417"/>
                  </a:cubicBezTo>
                  <a:cubicBezTo>
                    <a:pt x="22213" y="5465"/>
                    <a:pt x="22448" y="5515"/>
                    <a:pt x="22665" y="5585"/>
                  </a:cubicBezTo>
                  <a:cubicBezTo>
                    <a:pt x="23206" y="5757"/>
                    <a:pt x="23690" y="6139"/>
                    <a:pt x="23567" y="6534"/>
                  </a:cubicBezTo>
                  <a:cubicBezTo>
                    <a:pt x="23434" y="6960"/>
                    <a:pt x="22820" y="7206"/>
                    <a:pt x="22254" y="7404"/>
                  </a:cubicBezTo>
                  <a:cubicBezTo>
                    <a:pt x="22233" y="7411"/>
                    <a:pt x="22213" y="7418"/>
                    <a:pt x="22194" y="7426"/>
                  </a:cubicBezTo>
                  <a:cubicBezTo>
                    <a:pt x="22170" y="7433"/>
                    <a:pt x="22149" y="7441"/>
                    <a:pt x="22128" y="7448"/>
                  </a:cubicBezTo>
                  <a:cubicBezTo>
                    <a:pt x="21775" y="7571"/>
                    <a:pt x="21447" y="7660"/>
                    <a:pt x="21096" y="7729"/>
                  </a:cubicBezTo>
                  <a:cubicBezTo>
                    <a:pt x="20974" y="7754"/>
                    <a:pt x="20844" y="7774"/>
                    <a:pt x="20709" y="7790"/>
                  </a:cubicBezTo>
                  <a:cubicBezTo>
                    <a:pt x="20668" y="7793"/>
                    <a:pt x="20627" y="7798"/>
                    <a:pt x="20584" y="7803"/>
                  </a:cubicBezTo>
                  <a:cubicBezTo>
                    <a:pt x="20356" y="7825"/>
                    <a:pt x="20120" y="7848"/>
                    <a:pt x="19904" y="7941"/>
                  </a:cubicBezTo>
                  <a:cubicBezTo>
                    <a:pt x="19700" y="8026"/>
                    <a:pt x="19542" y="8165"/>
                    <a:pt x="19416" y="8275"/>
                  </a:cubicBezTo>
                  <a:lnTo>
                    <a:pt x="19349" y="8333"/>
                  </a:lnTo>
                  <a:cubicBezTo>
                    <a:pt x="19306" y="8372"/>
                    <a:pt x="19261" y="8410"/>
                    <a:pt x="19217" y="8450"/>
                  </a:cubicBezTo>
                  <a:cubicBezTo>
                    <a:pt x="18911" y="8725"/>
                    <a:pt x="18602" y="8958"/>
                    <a:pt x="18300" y="9184"/>
                  </a:cubicBezTo>
                  <a:cubicBezTo>
                    <a:pt x="18105" y="9332"/>
                    <a:pt x="17902" y="9483"/>
                    <a:pt x="17708" y="9642"/>
                  </a:cubicBezTo>
                  <a:cubicBezTo>
                    <a:pt x="17397" y="9897"/>
                    <a:pt x="17084" y="10207"/>
                    <a:pt x="16749" y="10591"/>
                  </a:cubicBezTo>
                  <a:cubicBezTo>
                    <a:pt x="16614" y="10745"/>
                    <a:pt x="16485" y="10907"/>
                    <a:pt x="16361" y="11062"/>
                  </a:cubicBezTo>
                  <a:cubicBezTo>
                    <a:pt x="15919" y="11611"/>
                    <a:pt x="15502" y="12134"/>
                    <a:pt x="14797" y="12478"/>
                  </a:cubicBezTo>
                  <a:cubicBezTo>
                    <a:pt x="14109" y="12816"/>
                    <a:pt x="13133" y="13027"/>
                    <a:pt x="12251" y="13031"/>
                  </a:cubicBezTo>
                  <a:lnTo>
                    <a:pt x="12229" y="13031"/>
                  </a:lnTo>
                  <a:cubicBezTo>
                    <a:pt x="12140" y="13031"/>
                    <a:pt x="12054" y="13028"/>
                    <a:pt x="11975" y="13026"/>
                  </a:cubicBezTo>
                  <a:cubicBezTo>
                    <a:pt x="11495" y="13003"/>
                    <a:pt x="11011" y="12896"/>
                    <a:pt x="10496" y="12697"/>
                  </a:cubicBezTo>
                  <a:cubicBezTo>
                    <a:pt x="10176" y="12572"/>
                    <a:pt x="9839" y="12411"/>
                    <a:pt x="9435" y="12189"/>
                  </a:cubicBezTo>
                  <a:cubicBezTo>
                    <a:pt x="9042" y="11974"/>
                    <a:pt x="8657" y="11749"/>
                    <a:pt x="8287" y="11522"/>
                  </a:cubicBezTo>
                  <a:cubicBezTo>
                    <a:pt x="7619" y="11108"/>
                    <a:pt x="7084" y="10863"/>
                    <a:pt x="6171" y="10742"/>
                  </a:cubicBezTo>
                  <a:cubicBezTo>
                    <a:pt x="5359" y="10635"/>
                    <a:pt x="4546" y="10559"/>
                    <a:pt x="3757" y="10517"/>
                  </a:cubicBezTo>
                  <a:cubicBezTo>
                    <a:pt x="3515" y="10506"/>
                    <a:pt x="3276" y="10496"/>
                    <a:pt x="3047" y="10489"/>
                  </a:cubicBezTo>
                  <a:cubicBezTo>
                    <a:pt x="2766" y="10480"/>
                    <a:pt x="2489" y="10477"/>
                    <a:pt x="2221" y="10477"/>
                  </a:cubicBezTo>
                  <a:cubicBezTo>
                    <a:pt x="2170" y="10477"/>
                    <a:pt x="2119" y="10477"/>
                    <a:pt x="2066" y="10483"/>
                  </a:cubicBezTo>
                  <a:cubicBezTo>
                    <a:pt x="1824" y="10485"/>
                    <a:pt x="1597" y="10522"/>
                    <a:pt x="1376" y="10557"/>
                  </a:cubicBezTo>
                  <a:cubicBezTo>
                    <a:pt x="1161" y="10591"/>
                    <a:pt x="941" y="10627"/>
                    <a:pt x="708" y="10630"/>
                  </a:cubicBezTo>
                  <a:lnTo>
                    <a:pt x="685" y="10630"/>
                  </a:lnTo>
                  <a:cubicBezTo>
                    <a:pt x="429" y="10630"/>
                    <a:pt x="252" y="10577"/>
                    <a:pt x="200" y="10485"/>
                  </a:cubicBezTo>
                  <a:cubicBezTo>
                    <a:pt x="167" y="10429"/>
                    <a:pt x="178" y="10354"/>
                    <a:pt x="231" y="10264"/>
                  </a:cubicBezTo>
                  <a:cubicBezTo>
                    <a:pt x="272" y="10193"/>
                    <a:pt x="316" y="10126"/>
                    <a:pt x="359" y="10062"/>
                  </a:cubicBezTo>
                  <a:cubicBezTo>
                    <a:pt x="486" y="9870"/>
                    <a:pt x="607" y="9691"/>
                    <a:pt x="628" y="9417"/>
                  </a:cubicBezTo>
                  <a:cubicBezTo>
                    <a:pt x="662" y="8978"/>
                    <a:pt x="513" y="8540"/>
                    <a:pt x="369" y="8118"/>
                  </a:cubicBezTo>
                  <a:cubicBezTo>
                    <a:pt x="305" y="7934"/>
                    <a:pt x="241" y="7743"/>
                    <a:pt x="193" y="7556"/>
                  </a:cubicBezTo>
                  <a:cubicBezTo>
                    <a:pt x="138" y="7350"/>
                    <a:pt x="110" y="7165"/>
                    <a:pt x="103" y="6987"/>
                  </a:cubicBezTo>
                  <a:cubicBezTo>
                    <a:pt x="94" y="6774"/>
                    <a:pt x="116" y="6548"/>
                    <a:pt x="171" y="6275"/>
                  </a:cubicBezTo>
                  <a:cubicBezTo>
                    <a:pt x="251" y="5882"/>
                    <a:pt x="387" y="5465"/>
                    <a:pt x="580" y="5037"/>
                  </a:cubicBezTo>
                  <a:cubicBezTo>
                    <a:pt x="803" y="4540"/>
                    <a:pt x="1147" y="3940"/>
                    <a:pt x="1849" y="3675"/>
                  </a:cubicBezTo>
                  <a:cubicBezTo>
                    <a:pt x="2145" y="3563"/>
                    <a:pt x="2486" y="3512"/>
                    <a:pt x="2923" y="3512"/>
                  </a:cubicBezTo>
                  <a:cubicBezTo>
                    <a:pt x="3203" y="3512"/>
                    <a:pt x="3500" y="3533"/>
                    <a:pt x="3786" y="3554"/>
                  </a:cubicBezTo>
                  <a:cubicBezTo>
                    <a:pt x="3915" y="3563"/>
                    <a:pt x="4044" y="3573"/>
                    <a:pt x="4172" y="3580"/>
                  </a:cubicBezTo>
                  <a:cubicBezTo>
                    <a:pt x="4310" y="3590"/>
                    <a:pt x="4449" y="3594"/>
                    <a:pt x="4602" y="3598"/>
                  </a:cubicBezTo>
                  <a:cubicBezTo>
                    <a:pt x="4697" y="3600"/>
                    <a:pt x="4791" y="3601"/>
                    <a:pt x="4888" y="3601"/>
                  </a:cubicBezTo>
                  <a:cubicBezTo>
                    <a:pt x="5811" y="3601"/>
                    <a:pt x="6789" y="3506"/>
                    <a:pt x="7793" y="3315"/>
                  </a:cubicBezTo>
                  <a:cubicBezTo>
                    <a:pt x="9212" y="3046"/>
                    <a:pt x="10553" y="2617"/>
                    <a:pt x="11787" y="2036"/>
                  </a:cubicBezTo>
                  <a:cubicBezTo>
                    <a:pt x="12391" y="1752"/>
                    <a:pt x="13012" y="1410"/>
                    <a:pt x="13631" y="1019"/>
                  </a:cubicBezTo>
                  <a:lnTo>
                    <a:pt x="13783" y="922"/>
                  </a:lnTo>
                  <a:cubicBezTo>
                    <a:pt x="14187" y="663"/>
                    <a:pt x="14607" y="397"/>
                    <a:pt x="15095" y="239"/>
                  </a:cubicBezTo>
                  <a:cubicBezTo>
                    <a:pt x="15365" y="151"/>
                    <a:pt x="15652" y="105"/>
                    <a:pt x="15930" y="105"/>
                  </a:cubicBezTo>
                  <a:close/>
                  <a:moveTo>
                    <a:pt x="15928" y="0"/>
                  </a:moveTo>
                  <a:cubicBezTo>
                    <a:pt x="15643" y="0"/>
                    <a:pt x="15344" y="48"/>
                    <a:pt x="15065" y="138"/>
                  </a:cubicBezTo>
                  <a:cubicBezTo>
                    <a:pt x="14564" y="300"/>
                    <a:pt x="14141" y="571"/>
                    <a:pt x="13730" y="832"/>
                  </a:cubicBezTo>
                  <a:lnTo>
                    <a:pt x="13578" y="931"/>
                  </a:lnTo>
                  <a:cubicBezTo>
                    <a:pt x="12962" y="1318"/>
                    <a:pt x="12345" y="1658"/>
                    <a:pt x="11744" y="1941"/>
                  </a:cubicBezTo>
                  <a:cubicBezTo>
                    <a:pt x="10519" y="2517"/>
                    <a:pt x="9183" y="2944"/>
                    <a:pt x="7775" y="3211"/>
                  </a:cubicBezTo>
                  <a:cubicBezTo>
                    <a:pt x="6774" y="3401"/>
                    <a:pt x="5804" y="3496"/>
                    <a:pt x="4886" y="3496"/>
                  </a:cubicBezTo>
                  <a:cubicBezTo>
                    <a:pt x="4792" y="3496"/>
                    <a:pt x="4697" y="3494"/>
                    <a:pt x="4603" y="3493"/>
                  </a:cubicBezTo>
                  <a:cubicBezTo>
                    <a:pt x="4452" y="3489"/>
                    <a:pt x="4313" y="3482"/>
                    <a:pt x="4178" y="3475"/>
                  </a:cubicBezTo>
                  <a:lnTo>
                    <a:pt x="3794" y="3449"/>
                  </a:lnTo>
                  <a:cubicBezTo>
                    <a:pt x="3506" y="3428"/>
                    <a:pt x="3207" y="3406"/>
                    <a:pt x="2923" y="3406"/>
                  </a:cubicBezTo>
                  <a:cubicBezTo>
                    <a:pt x="2475" y="3406"/>
                    <a:pt x="2122" y="3460"/>
                    <a:pt x="1815" y="3577"/>
                  </a:cubicBezTo>
                  <a:cubicBezTo>
                    <a:pt x="1080" y="3854"/>
                    <a:pt x="723" y="4476"/>
                    <a:pt x="493" y="4988"/>
                  </a:cubicBezTo>
                  <a:cubicBezTo>
                    <a:pt x="298" y="5424"/>
                    <a:pt x="158" y="5848"/>
                    <a:pt x="79" y="6248"/>
                  </a:cubicBezTo>
                  <a:cubicBezTo>
                    <a:pt x="23" y="6529"/>
                    <a:pt x="0" y="6764"/>
                    <a:pt x="9" y="6985"/>
                  </a:cubicBezTo>
                  <a:cubicBezTo>
                    <a:pt x="16" y="7169"/>
                    <a:pt x="47" y="7362"/>
                    <a:pt x="100" y="7572"/>
                  </a:cubicBezTo>
                  <a:cubicBezTo>
                    <a:pt x="148" y="7761"/>
                    <a:pt x="214" y="7955"/>
                    <a:pt x="278" y="8141"/>
                  </a:cubicBezTo>
                  <a:cubicBezTo>
                    <a:pt x="419" y="8555"/>
                    <a:pt x="564" y="8984"/>
                    <a:pt x="533" y="9403"/>
                  </a:cubicBezTo>
                  <a:cubicBezTo>
                    <a:pt x="514" y="9652"/>
                    <a:pt x="406" y="9813"/>
                    <a:pt x="279" y="10002"/>
                  </a:cubicBezTo>
                  <a:cubicBezTo>
                    <a:pt x="237" y="10068"/>
                    <a:pt x="191" y="10133"/>
                    <a:pt x="148" y="10209"/>
                  </a:cubicBezTo>
                  <a:cubicBezTo>
                    <a:pt x="77" y="10331"/>
                    <a:pt x="66" y="10438"/>
                    <a:pt x="116" y="10524"/>
                  </a:cubicBezTo>
                  <a:cubicBezTo>
                    <a:pt x="190" y="10651"/>
                    <a:pt x="385" y="10719"/>
                    <a:pt x="685" y="10719"/>
                  </a:cubicBezTo>
                  <a:lnTo>
                    <a:pt x="710" y="10719"/>
                  </a:lnTo>
                  <a:cubicBezTo>
                    <a:pt x="951" y="10715"/>
                    <a:pt x="1176" y="10679"/>
                    <a:pt x="1393" y="10644"/>
                  </a:cubicBezTo>
                  <a:cubicBezTo>
                    <a:pt x="1610" y="10608"/>
                    <a:pt x="1834" y="10573"/>
                    <a:pt x="2069" y="10571"/>
                  </a:cubicBezTo>
                  <a:cubicBezTo>
                    <a:pt x="2118" y="10571"/>
                    <a:pt x="2167" y="10571"/>
                    <a:pt x="2216" y="10571"/>
                  </a:cubicBezTo>
                  <a:cubicBezTo>
                    <a:pt x="2485" y="10571"/>
                    <a:pt x="2761" y="10575"/>
                    <a:pt x="3044" y="10584"/>
                  </a:cubicBezTo>
                  <a:cubicBezTo>
                    <a:pt x="3273" y="10588"/>
                    <a:pt x="3512" y="10600"/>
                    <a:pt x="3751" y="10613"/>
                  </a:cubicBezTo>
                  <a:cubicBezTo>
                    <a:pt x="4539" y="10655"/>
                    <a:pt x="5350" y="10729"/>
                    <a:pt x="6160" y="10836"/>
                  </a:cubicBezTo>
                  <a:cubicBezTo>
                    <a:pt x="7056" y="10955"/>
                    <a:pt x="7581" y="11197"/>
                    <a:pt x="8237" y="11603"/>
                  </a:cubicBezTo>
                  <a:cubicBezTo>
                    <a:pt x="8607" y="11832"/>
                    <a:pt x="8995" y="12058"/>
                    <a:pt x="9389" y="12273"/>
                  </a:cubicBezTo>
                  <a:cubicBezTo>
                    <a:pt x="9796" y="12498"/>
                    <a:pt x="10138" y="12660"/>
                    <a:pt x="10464" y="12785"/>
                  </a:cubicBezTo>
                  <a:cubicBezTo>
                    <a:pt x="10986" y="12989"/>
                    <a:pt x="11479" y="13098"/>
                    <a:pt x="11970" y="13122"/>
                  </a:cubicBezTo>
                  <a:cubicBezTo>
                    <a:pt x="12050" y="13125"/>
                    <a:pt x="12137" y="13127"/>
                    <a:pt x="12228" y="13127"/>
                  </a:cubicBezTo>
                  <a:lnTo>
                    <a:pt x="12228" y="13121"/>
                  </a:lnTo>
                  <a:lnTo>
                    <a:pt x="12245" y="13121"/>
                  </a:lnTo>
                  <a:cubicBezTo>
                    <a:pt x="13140" y="13120"/>
                    <a:pt x="14133" y="12903"/>
                    <a:pt x="14833" y="12559"/>
                  </a:cubicBezTo>
                  <a:cubicBezTo>
                    <a:pt x="15556" y="12203"/>
                    <a:pt x="16000" y="11653"/>
                    <a:pt x="16428" y="11118"/>
                  </a:cubicBezTo>
                  <a:cubicBezTo>
                    <a:pt x="16552" y="10963"/>
                    <a:pt x="16681" y="10802"/>
                    <a:pt x="16815" y="10650"/>
                  </a:cubicBezTo>
                  <a:cubicBezTo>
                    <a:pt x="17145" y="10268"/>
                    <a:pt x="17455" y="9962"/>
                    <a:pt x="17761" y="9712"/>
                  </a:cubicBezTo>
                  <a:cubicBezTo>
                    <a:pt x="17953" y="9554"/>
                    <a:pt x="18155" y="9400"/>
                    <a:pt x="18349" y="9255"/>
                  </a:cubicBezTo>
                  <a:cubicBezTo>
                    <a:pt x="18652" y="9029"/>
                    <a:pt x="18963" y="8794"/>
                    <a:pt x="19272" y="8515"/>
                  </a:cubicBezTo>
                  <a:cubicBezTo>
                    <a:pt x="19316" y="8476"/>
                    <a:pt x="19359" y="8437"/>
                    <a:pt x="19404" y="8400"/>
                  </a:cubicBezTo>
                  <a:lnTo>
                    <a:pt x="19473" y="8339"/>
                  </a:lnTo>
                  <a:cubicBezTo>
                    <a:pt x="19628" y="8204"/>
                    <a:pt x="19760" y="8096"/>
                    <a:pt x="19935" y="8020"/>
                  </a:cubicBezTo>
                  <a:cubicBezTo>
                    <a:pt x="20140" y="7935"/>
                    <a:pt x="20369" y="7912"/>
                    <a:pt x="20590" y="7889"/>
                  </a:cubicBezTo>
                  <a:cubicBezTo>
                    <a:pt x="20632" y="7885"/>
                    <a:pt x="20675" y="7882"/>
                    <a:pt x="20716" y="7877"/>
                  </a:cubicBezTo>
                  <a:cubicBezTo>
                    <a:pt x="20853" y="7862"/>
                    <a:pt x="20986" y="7841"/>
                    <a:pt x="21113" y="7817"/>
                  </a:cubicBezTo>
                  <a:cubicBezTo>
                    <a:pt x="21467" y="7746"/>
                    <a:pt x="21799" y="7655"/>
                    <a:pt x="22157" y="7532"/>
                  </a:cubicBezTo>
                  <a:cubicBezTo>
                    <a:pt x="22180" y="7522"/>
                    <a:pt x="22202" y="7515"/>
                    <a:pt x="22224" y="7507"/>
                  </a:cubicBezTo>
                  <a:lnTo>
                    <a:pt x="22283" y="7485"/>
                  </a:lnTo>
                  <a:cubicBezTo>
                    <a:pt x="22870" y="7280"/>
                    <a:pt x="23509" y="7024"/>
                    <a:pt x="23654" y="6553"/>
                  </a:cubicBezTo>
                  <a:cubicBezTo>
                    <a:pt x="23795" y="6100"/>
                    <a:pt x="23276" y="5671"/>
                    <a:pt x="22691" y="5485"/>
                  </a:cubicBezTo>
                  <a:cubicBezTo>
                    <a:pt x="22468" y="5414"/>
                    <a:pt x="22231" y="5363"/>
                    <a:pt x="22004" y="5314"/>
                  </a:cubicBezTo>
                  <a:cubicBezTo>
                    <a:pt x="21681" y="5244"/>
                    <a:pt x="21344" y="5173"/>
                    <a:pt x="21049" y="5040"/>
                  </a:cubicBezTo>
                  <a:cubicBezTo>
                    <a:pt x="20507" y="4795"/>
                    <a:pt x="20168" y="4385"/>
                    <a:pt x="19813" y="3954"/>
                  </a:cubicBezTo>
                  <a:cubicBezTo>
                    <a:pt x="19678" y="3786"/>
                    <a:pt x="19535" y="3615"/>
                    <a:pt x="19384" y="3457"/>
                  </a:cubicBezTo>
                  <a:cubicBezTo>
                    <a:pt x="19276" y="3344"/>
                    <a:pt x="19151" y="3230"/>
                    <a:pt x="18985" y="3166"/>
                  </a:cubicBezTo>
                  <a:cubicBezTo>
                    <a:pt x="18847" y="3112"/>
                    <a:pt x="18696" y="3098"/>
                    <a:pt x="18551" y="3083"/>
                  </a:cubicBezTo>
                  <a:cubicBezTo>
                    <a:pt x="18490" y="3076"/>
                    <a:pt x="18427" y="3072"/>
                    <a:pt x="18367" y="3062"/>
                  </a:cubicBezTo>
                  <a:cubicBezTo>
                    <a:pt x="17993" y="3008"/>
                    <a:pt x="17531" y="2804"/>
                    <a:pt x="17371" y="2520"/>
                  </a:cubicBezTo>
                  <a:cubicBezTo>
                    <a:pt x="17259" y="2325"/>
                    <a:pt x="17323" y="2123"/>
                    <a:pt x="17391" y="1912"/>
                  </a:cubicBezTo>
                  <a:cubicBezTo>
                    <a:pt x="17420" y="1817"/>
                    <a:pt x="17451" y="1720"/>
                    <a:pt x="17467" y="1621"/>
                  </a:cubicBezTo>
                  <a:cubicBezTo>
                    <a:pt x="17566" y="1010"/>
                    <a:pt x="17327" y="480"/>
                    <a:pt x="16826" y="205"/>
                  </a:cubicBezTo>
                  <a:cubicBezTo>
                    <a:pt x="16594" y="77"/>
                    <a:pt x="16297" y="6"/>
                    <a:pt x="15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6"/>
            <p:cNvSpPr/>
            <p:nvPr/>
          </p:nvSpPr>
          <p:spPr>
            <a:xfrm>
              <a:off x="406180" y="4660442"/>
              <a:ext cx="967396" cy="537795"/>
            </a:xfrm>
            <a:custGeom>
              <a:avLst/>
              <a:gdLst/>
              <a:ahLst/>
              <a:cxnLst/>
              <a:rect l="l" t="t" r="r" b="b"/>
              <a:pathLst>
                <a:path w="19501" h="10841" extrusionOk="0">
                  <a:moveTo>
                    <a:pt x="13478" y="0"/>
                  </a:moveTo>
                  <a:cubicBezTo>
                    <a:pt x="13232" y="2"/>
                    <a:pt x="12976" y="45"/>
                    <a:pt x="12736" y="123"/>
                  </a:cubicBezTo>
                  <a:cubicBezTo>
                    <a:pt x="12636" y="157"/>
                    <a:pt x="12536" y="195"/>
                    <a:pt x="12434" y="242"/>
                  </a:cubicBezTo>
                  <a:cubicBezTo>
                    <a:pt x="12414" y="251"/>
                    <a:pt x="12406" y="274"/>
                    <a:pt x="12414" y="294"/>
                  </a:cubicBezTo>
                  <a:cubicBezTo>
                    <a:pt x="12421" y="308"/>
                    <a:pt x="12435" y="318"/>
                    <a:pt x="12450" y="318"/>
                  </a:cubicBezTo>
                  <a:cubicBezTo>
                    <a:pt x="12455" y="318"/>
                    <a:pt x="12460" y="315"/>
                    <a:pt x="12464" y="312"/>
                  </a:cubicBezTo>
                  <a:cubicBezTo>
                    <a:pt x="12565" y="265"/>
                    <a:pt x="12660" y="228"/>
                    <a:pt x="12758" y="195"/>
                  </a:cubicBezTo>
                  <a:cubicBezTo>
                    <a:pt x="12990" y="121"/>
                    <a:pt x="13239" y="80"/>
                    <a:pt x="13478" y="79"/>
                  </a:cubicBezTo>
                  <a:cubicBezTo>
                    <a:pt x="13501" y="79"/>
                    <a:pt x="13518" y="60"/>
                    <a:pt x="13518" y="39"/>
                  </a:cubicBezTo>
                  <a:cubicBezTo>
                    <a:pt x="13518" y="18"/>
                    <a:pt x="13501" y="0"/>
                    <a:pt x="13478" y="0"/>
                  </a:cubicBezTo>
                  <a:close/>
                  <a:moveTo>
                    <a:pt x="14465" y="337"/>
                  </a:moveTo>
                  <a:cubicBezTo>
                    <a:pt x="14455" y="337"/>
                    <a:pt x="14445" y="341"/>
                    <a:pt x="14437" y="349"/>
                  </a:cubicBezTo>
                  <a:cubicBezTo>
                    <a:pt x="14423" y="365"/>
                    <a:pt x="14423" y="390"/>
                    <a:pt x="14440" y="404"/>
                  </a:cubicBezTo>
                  <a:cubicBezTo>
                    <a:pt x="14655" y="602"/>
                    <a:pt x="14775" y="875"/>
                    <a:pt x="14775" y="1174"/>
                  </a:cubicBezTo>
                  <a:cubicBezTo>
                    <a:pt x="14775" y="1210"/>
                    <a:pt x="14772" y="1247"/>
                    <a:pt x="14769" y="1282"/>
                  </a:cubicBezTo>
                  <a:cubicBezTo>
                    <a:pt x="14767" y="1301"/>
                    <a:pt x="14765" y="1318"/>
                    <a:pt x="14762" y="1336"/>
                  </a:cubicBezTo>
                  <a:cubicBezTo>
                    <a:pt x="14757" y="1358"/>
                    <a:pt x="14772" y="1378"/>
                    <a:pt x="14793" y="1381"/>
                  </a:cubicBezTo>
                  <a:lnTo>
                    <a:pt x="14800" y="1381"/>
                  </a:lnTo>
                  <a:cubicBezTo>
                    <a:pt x="14819" y="1381"/>
                    <a:pt x="14834" y="1368"/>
                    <a:pt x="14839" y="1351"/>
                  </a:cubicBezTo>
                  <a:cubicBezTo>
                    <a:pt x="14841" y="1331"/>
                    <a:pt x="14846" y="1311"/>
                    <a:pt x="14847" y="1292"/>
                  </a:cubicBezTo>
                  <a:cubicBezTo>
                    <a:pt x="14850" y="1252"/>
                    <a:pt x="14853" y="1214"/>
                    <a:pt x="14853" y="1174"/>
                  </a:cubicBezTo>
                  <a:cubicBezTo>
                    <a:pt x="14853" y="853"/>
                    <a:pt x="14725" y="560"/>
                    <a:pt x="14493" y="348"/>
                  </a:cubicBezTo>
                  <a:cubicBezTo>
                    <a:pt x="14485" y="341"/>
                    <a:pt x="14475" y="337"/>
                    <a:pt x="14465" y="337"/>
                  </a:cubicBezTo>
                  <a:close/>
                  <a:moveTo>
                    <a:pt x="11531" y="776"/>
                  </a:moveTo>
                  <a:cubicBezTo>
                    <a:pt x="11524" y="776"/>
                    <a:pt x="11517" y="778"/>
                    <a:pt x="11511" y="782"/>
                  </a:cubicBezTo>
                  <a:lnTo>
                    <a:pt x="11498" y="790"/>
                  </a:lnTo>
                  <a:cubicBezTo>
                    <a:pt x="11176" y="998"/>
                    <a:pt x="10885" y="1178"/>
                    <a:pt x="10603" y="1338"/>
                  </a:cubicBezTo>
                  <a:cubicBezTo>
                    <a:pt x="10586" y="1349"/>
                    <a:pt x="10579" y="1373"/>
                    <a:pt x="10589" y="1392"/>
                  </a:cubicBezTo>
                  <a:cubicBezTo>
                    <a:pt x="10596" y="1403"/>
                    <a:pt x="10609" y="1410"/>
                    <a:pt x="10623" y="1410"/>
                  </a:cubicBezTo>
                  <a:cubicBezTo>
                    <a:pt x="10629" y="1410"/>
                    <a:pt x="10636" y="1409"/>
                    <a:pt x="10640" y="1403"/>
                  </a:cubicBezTo>
                  <a:cubicBezTo>
                    <a:pt x="10922" y="1244"/>
                    <a:pt x="11215" y="1065"/>
                    <a:pt x="11539" y="854"/>
                  </a:cubicBezTo>
                  <a:lnTo>
                    <a:pt x="11552" y="847"/>
                  </a:lnTo>
                  <a:cubicBezTo>
                    <a:pt x="11569" y="836"/>
                    <a:pt x="11575" y="811"/>
                    <a:pt x="11563" y="793"/>
                  </a:cubicBezTo>
                  <a:cubicBezTo>
                    <a:pt x="11556" y="782"/>
                    <a:pt x="11543" y="776"/>
                    <a:pt x="11531" y="776"/>
                  </a:cubicBezTo>
                  <a:close/>
                  <a:moveTo>
                    <a:pt x="9677" y="1825"/>
                  </a:moveTo>
                  <a:cubicBezTo>
                    <a:pt x="9672" y="1825"/>
                    <a:pt x="9666" y="1826"/>
                    <a:pt x="9661" y="1829"/>
                  </a:cubicBezTo>
                  <a:cubicBezTo>
                    <a:pt x="9344" y="1974"/>
                    <a:pt x="9015" y="2112"/>
                    <a:pt x="8679" y="2234"/>
                  </a:cubicBezTo>
                  <a:cubicBezTo>
                    <a:pt x="8659" y="2241"/>
                    <a:pt x="8649" y="2264"/>
                    <a:pt x="8657" y="2284"/>
                  </a:cubicBezTo>
                  <a:cubicBezTo>
                    <a:pt x="8661" y="2300"/>
                    <a:pt x="8675" y="2310"/>
                    <a:pt x="8692" y="2310"/>
                  </a:cubicBezTo>
                  <a:cubicBezTo>
                    <a:pt x="8695" y="2310"/>
                    <a:pt x="8701" y="2307"/>
                    <a:pt x="8706" y="2307"/>
                  </a:cubicBezTo>
                  <a:cubicBezTo>
                    <a:pt x="9044" y="2183"/>
                    <a:pt x="9376" y="2045"/>
                    <a:pt x="9695" y="1898"/>
                  </a:cubicBezTo>
                  <a:cubicBezTo>
                    <a:pt x="9712" y="1888"/>
                    <a:pt x="9721" y="1866"/>
                    <a:pt x="9712" y="1846"/>
                  </a:cubicBezTo>
                  <a:cubicBezTo>
                    <a:pt x="9706" y="1833"/>
                    <a:pt x="9692" y="1825"/>
                    <a:pt x="9677" y="1825"/>
                  </a:cubicBezTo>
                  <a:close/>
                  <a:moveTo>
                    <a:pt x="15031" y="2226"/>
                  </a:moveTo>
                  <a:cubicBezTo>
                    <a:pt x="15018" y="2226"/>
                    <a:pt x="15005" y="2233"/>
                    <a:pt x="14998" y="2246"/>
                  </a:cubicBezTo>
                  <a:cubicBezTo>
                    <a:pt x="14988" y="2263"/>
                    <a:pt x="14992" y="2288"/>
                    <a:pt x="15011" y="2298"/>
                  </a:cubicBezTo>
                  <a:cubicBezTo>
                    <a:pt x="15166" y="2392"/>
                    <a:pt x="15358" y="2463"/>
                    <a:pt x="15537" y="2495"/>
                  </a:cubicBezTo>
                  <a:cubicBezTo>
                    <a:pt x="15586" y="2502"/>
                    <a:pt x="15632" y="2509"/>
                    <a:pt x="15681" y="2513"/>
                  </a:cubicBezTo>
                  <a:cubicBezTo>
                    <a:pt x="15792" y="2526"/>
                    <a:pt x="15894" y="2539"/>
                    <a:pt x="15988" y="2577"/>
                  </a:cubicBezTo>
                  <a:cubicBezTo>
                    <a:pt x="16002" y="2583"/>
                    <a:pt x="16017" y="2588"/>
                    <a:pt x="16029" y="2596"/>
                  </a:cubicBezTo>
                  <a:cubicBezTo>
                    <a:pt x="16035" y="2597"/>
                    <a:pt x="16042" y="2598"/>
                    <a:pt x="16048" y="2598"/>
                  </a:cubicBezTo>
                  <a:cubicBezTo>
                    <a:pt x="16062" y="2598"/>
                    <a:pt x="16074" y="2591"/>
                    <a:pt x="16081" y="2580"/>
                  </a:cubicBezTo>
                  <a:cubicBezTo>
                    <a:pt x="16091" y="2560"/>
                    <a:pt x="16083" y="2537"/>
                    <a:pt x="16064" y="2527"/>
                  </a:cubicBezTo>
                  <a:cubicBezTo>
                    <a:pt x="16048" y="2520"/>
                    <a:pt x="16034" y="2513"/>
                    <a:pt x="16017" y="2506"/>
                  </a:cubicBezTo>
                  <a:cubicBezTo>
                    <a:pt x="15914" y="2463"/>
                    <a:pt x="15800" y="2452"/>
                    <a:pt x="15689" y="2438"/>
                  </a:cubicBezTo>
                  <a:cubicBezTo>
                    <a:pt x="15644" y="2432"/>
                    <a:pt x="15595" y="2425"/>
                    <a:pt x="15550" y="2418"/>
                  </a:cubicBezTo>
                  <a:cubicBezTo>
                    <a:pt x="15379" y="2388"/>
                    <a:pt x="15197" y="2321"/>
                    <a:pt x="15052" y="2233"/>
                  </a:cubicBezTo>
                  <a:cubicBezTo>
                    <a:pt x="15046" y="2228"/>
                    <a:pt x="15038" y="2226"/>
                    <a:pt x="15031" y="2226"/>
                  </a:cubicBezTo>
                  <a:close/>
                  <a:moveTo>
                    <a:pt x="7675" y="2559"/>
                  </a:moveTo>
                  <a:cubicBezTo>
                    <a:pt x="7672" y="2559"/>
                    <a:pt x="7668" y="2559"/>
                    <a:pt x="7665" y="2560"/>
                  </a:cubicBezTo>
                  <a:cubicBezTo>
                    <a:pt x="7350" y="2647"/>
                    <a:pt x="7027" y="2725"/>
                    <a:pt x="6703" y="2790"/>
                  </a:cubicBezTo>
                  <a:lnTo>
                    <a:pt x="6632" y="2805"/>
                  </a:lnTo>
                  <a:cubicBezTo>
                    <a:pt x="6611" y="2809"/>
                    <a:pt x="6598" y="2829"/>
                    <a:pt x="6602" y="2850"/>
                  </a:cubicBezTo>
                  <a:cubicBezTo>
                    <a:pt x="6605" y="2867"/>
                    <a:pt x="6622" y="2880"/>
                    <a:pt x="6639" y="2880"/>
                  </a:cubicBezTo>
                  <a:cubicBezTo>
                    <a:pt x="6640" y="2880"/>
                    <a:pt x="6642" y="2879"/>
                    <a:pt x="6644" y="2879"/>
                  </a:cubicBezTo>
                  <a:cubicBezTo>
                    <a:pt x="6645" y="2879"/>
                    <a:pt x="6646" y="2880"/>
                    <a:pt x="6646" y="2880"/>
                  </a:cubicBezTo>
                  <a:lnTo>
                    <a:pt x="6719" y="2866"/>
                  </a:lnTo>
                  <a:cubicBezTo>
                    <a:pt x="7045" y="2799"/>
                    <a:pt x="7370" y="2721"/>
                    <a:pt x="7686" y="2634"/>
                  </a:cubicBezTo>
                  <a:cubicBezTo>
                    <a:pt x="7706" y="2627"/>
                    <a:pt x="7719" y="2607"/>
                    <a:pt x="7713" y="2586"/>
                  </a:cubicBezTo>
                  <a:cubicBezTo>
                    <a:pt x="7708" y="2570"/>
                    <a:pt x="7693" y="2559"/>
                    <a:pt x="7675" y="2559"/>
                  </a:cubicBezTo>
                  <a:close/>
                  <a:moveTo>
                    <a:pt x="2396" y="2880"/>
                  </a:moveTo>
                  <a:cubicBezTo>
                    <a:pt x="2375" y="2880"/>
                    <a:pt x="2356" y="2897"/>
                    <a:pt x="2356" y="2919"/>
                  </a:cubicBezTo>
                  <a:cubicBezTo>
                    <a:pt x="2356" y="2940"/>
                    <a:pt x="2375" y="2958"/>
                    <a:pt x="2396" y="2958"/>
                  </a:cubicBezTo>
                  <a:lnTo>
                    <a:pt x="2415" y="2958"/>
                  </a:lnTo>
                  <a:cubicBezTo>
                    <a:pt x="2688" y="2958"/>
                    <a:pt x="2963" y="2993"/>
                    <a:pt x="3257" y="3028"/>
                  </a:cubicBezTo>
                  <a:cubicBezTo>
                    <a:pt x="3323" y="3035"/>
                    <a:pt x="3388" y="3044"/>
                    <a:pt x="3453" y="3051"/>
                  </a:cubicBezTo>
                  <a:lnTo>
                    <a:pt x="3459" y="3051"/>
                  </a:lnTo>
                  <a:cubicBezTo>
                    <a:pt x="3478" y="3051"/>
                    <a:pt x="3495" y="3035"/>
                    <a:pt x="3495" y="3015"/>
                  </a:cubicBezTo>
                  <a:cubicBezTo>
                    <a:pt x="3496" y="2994"/>
                    <a:pt x="3482" y="2974"/>
                    <a:pt x="3461" y="2973"/>
                  </a:cubicBezTo>
                  <a:cubicBezTo>
                    <a:pt x="3395" y="2965"/>
                    <a:pt x="3331" y="2957"/>
                    <a:pt x="3266" y="2950"/>
                  </a:cubicBezTo>
                  <a:cubicBezTo>
                    <a:pt x="2968" y="2914"/>
                    <a:pt x="2689" y="2880"/>
                    <a:pt x="2413" y="2880"/>
                  </a:cubicBezTo>
                  <a:close/>
                  <a:moveTo>
                    <a:pt x="5583" y="2965"/>
                  </a:moveTo>
                  <a:cubicBezTo>
                    <a:pt x="5582" y="2965"/>
                    <a:pt x="5581" y="2965"/>
                    <a:pt x="5581" y="2965"/>
                  </a:cubicBezTo>
                  <a:cubicBezTo>
                    <a:pt x="5215" y="3007"/>
                    <a:pt x="4859" y="3028"/>
                    <a:pt x="4521" y="3031"/>
                  </a:cubicBezTo>
                  <a:cubicBezTo>
                    <a:pt x="4502" y="3031"/>
                    <a:pt x="4484" y="3049"/>
                    <a:pt x="4484" y="3071"/>
                  </a:cubicBezTo>
                  <a:cubicBezTo>
                    <a:pt x="4484" y="3089"/>
                    <a:pt x="4502" y="3108"/>
                    <a:pt x="4523" y="3108"/>
                  </a:cubicBezTo>
                  <a:cubicBezTo>
                    <a:pt x="4862" y="3106"/>
                    <a:pt x="5222" y="3082"/>
                    <a:pt x="5590" y="3042"/>
                  </a:cubicBezTo>
                  <a:cubicBezTo>
                    <a:pt x="5612" y="3039"/>
                    <a:pt x="5626" y="3021"/>
                    <a:pt x="5623" y="3000"/>
                  </a:cubicBezTo>
                  <a:cubicBezTo>
                    <a:pt x="5622" y="2979"/>
                    <a:pt x="5604" y="2965"/>
                    <a:pt x="5583" y="2965"/>
                  </a:cubicBezTo>
                  <a:close/>
                  <a:moveTo>
                    <a:pt x="1376" y="3136"/>
                  </a:moveTo>
                  <a:cubicBezTo>
                    <a:pt x="1369" y="3136"/>
                    <a:pt x="1361" y="3138"/>
                    <a:pt x="1355" y="3142"/>
                  </a:cubicBezTo>
                  <a:cubicBezTo>
                    <a:pt x="1080" y="3307"/>
                    <a:pt x="843" y="3555"/>
                    <a:pt x="615" y="3919"/>
                  </a:cubicBezTo>
                  <a:cubicBezTo>
                    <a:pt x="605" y="3936"/>
                    <a:pt x="611" y="3961"/>
                    <a:pt x="628" y="3971"/>
                  </a:cubicBezTo>
                  <a:cubicBezTo>
                    <a:pt x="633" y="3976"/>
                    <a:pt x="641" y="3977"/>
                    <a:pt x="648" y="3977"/>
                  </a:cubicBezTo>
                  <a:cubicBezTo>
                    <a:pt x="662" y="3977"/>
                    <a:pt x="675" y="3970"/>
                    <a:pt x="682" y="3960"/>
                  </a:cubicBezTo>
                  <a:cubicBezTo>
                    <a:pt x="904" y="3606"/>
                    <a:pt x="1130" y="3367"/>
                    <a:pt x="1396" y="3207"/>
                  </a:cubicBezTo>
                  <a:cubicBezTo>
                    <a:pt x="1415" y="3196"/>
                    <a:pt x="1419" y="3172"/>
                    <a:pt x="1409" y="3153"/>
                  </a:cubicBezTo>
                  <a:cubicBezTo>
                    <a:pt x="1402" y="3142"/>
                    <a:pt x="1389" y="3136"/>
                    <a:pt x="1376" y="3136"/>
                  </a:cubicBezTo>
                  <a:close/>
                  <a:moveTo>
                    <a:pt x="16770" y="3298"/>
                  </a:moveTo>
                  <a:cubicBezTo>
                    <a:pt x="16762" y="3298"/>
                    <a:pt x="16753" y="3301"/>
                    <a:pt x="16746" y="3307"/>
                  </a:cubicBezTo>
                  <a:cubicBezTo>
                    <a:pt x="16731" y="3321"/>
                    <a:pt x="16727" y="3345"/>
                    <a:pt x="16741" y="3362"/>
                  </a:cubicBezTo>
                  <a:cubicBezTo>
                    <a:pt x="16953" y="3619"/>
                    <a:pt x="17196" y="3877"/>
                    <a:pt x="17543" y="4045"/>
                  </a:cubicBezTo>
                  <a:lnTo>
                    <a:pt x="17560" y="4054"/>
                  </a:lnTo>
                  <a:cubicBezTo>
                    <a:pt x="17566" y="4055"/>
                    <a:pt x="17572" y="4057"/>
                    <a:pt x="17577" y="4057"/>
                  </a:cubicBezTo>
                  <a:cubicBezTo>
                    <a:pt x="17592" y="4057"/>
                    <a:pt x="17604" y="4048"/>
                    <a:pt x="17613" y="4035"/>
                  </a:cubicBezTo>
                  <a:cubicBezTo>
                    <a:pt x="17622" y="4017"/>
                    <a:pt x="17614" y="3993"/>
                    <a:pt x="17594" y="3984"/>
                  </a:cubicBezTo>
                  <a:lnTo>
                    <a:pt x="17577" y="3976"/>
                  </a:lnTo>
                  <a:cubicBezTo>
                    <a:pt x="17243" y="3813"/>
                    <a:pt x="17008" y="3562"/>
                    <a:pt x="16802" y="3313"/>
                  </a:cubicBezTo>
                  <a:cubicBezTo>
                    <a:pt x="16793" y="3303"/>
                    <a:pt x="16781" y="3298"/>
                    <a:pt x="16770" y="3298"/>
                  </a:cubicBezTo>
                  <a:close/>
                  <a:moveTo>
                    <a:pt x="18598" y="4280"/>
                  </a:moveTo>
                  <a:cubicBezTo>
                    <a:pt x="18581" y="4280"/>
                    <a:pt x="18564" y="4292"/>
                    <a:pt x="18561" y="4307"/>
                  </a:cubicBezTo>
                  <a:cubicBezTo>
                    <a:pt x="18555" y="4329"/>
                    <a:pt x="18565" y="4350"/>
                    <a:pt x="18588" y="4356"/>
                  </a:cubicBezTo>
                  <a:cubicBezTo>
                    <a:pt x="18654" y="4375"/>
                    <a:pt x="18714" y="4395"/>
                    <a:pt x="18773" y="4414"/>
                  </a:cubicBezTo>
                  <a:cubicBezTo>
                    <a:pt x="19087" y="4525"/>
                    <a:pt x="19342" y="4718"/>
                    <a:pt x="19421" y="4909"/>
                  </a:cubicBezTo>
                  <a:cubicBezTo>
                    <a:pt x="19426" y="4923"/>
                    <a:pt x="19443" y="4932"/>
                    <a:pt x="19457" y="4932"/>
                  </a:cubicBezTo>
                  <a:cubicBezTo>
                    <a:pt x="19463" y="4932"/>
                    <a:pt x="19467" y="4932"/>
                    <a:pt x="19471" y="4930"/>
                  </a:cubicBezTo>
                  <a:cubicBezTo>
                    <a:pt x="19491" y="4923"/>
                    <a:pt x="19501" y="4900"/>
                    <a:pt x="19492" y="4881"/>
                  </a:cubicBezTo>
                  <a:cubicBezTo>
                    <a:pt x="19386" y="4626"/>
                    <a:pt x="19064" y="4435"/>
                    <a:pt x="18798" y="4341"/>
                  </a:cubicBezTo>
                  <a:cubicBezTo>
                    <a:pt x="18740" y="4320"/>
                    <a:pt x="18677" y="4300"/>
                    <a:pt x="18609" y="4282"/>
                  </a:cubicBezTo>
                  <a:cubicBezTo>
                    <a:pt x="18605" y="4281"/>
                    <a:pt x="18602" y="4280"/>
                    <a:pt x="18598" y="4280"/>
                  </a:cubicBezTo>
                  <a:close/>
                  <a:moveTo>
                    <a:pt x="186" y="4857"/>
                  </a:moveTo>
                  <a:cubicBezTo>
                    <a:pt x="170" y="4857"/>
                    <a:pt x="155" y="4866"/>
                    <a:pt x="150" y="4882"/>
                  </a:cubicBezTo>
                  <a:cubicBezTo>
                    <a:pt x="134" y="4925"/>
                    <a:pt x="120" y="4967"/>
                    <a:pt x="107" y="5010"/>
                  </a:cubicBezTo>
                  <a:cubicBezTo>
                    <a:pt x="57" y="5174"/>
                    <a:pt x="2" y="5387"/>
                    <a:pt x="0" y="5622"/>
                  </a:cubicBezTo>
                  <a:cubicBezTo>
                    <a:pt x="0" y="5724"/>
                    <a:pt x="10" y="5831"/>
                    <a:pt x="33" y="5948"/>
                  </a:cubicBezTo>
                  <a:cubicBezTo>
                    <a:pt x="37" y="5968"/>
                    <a:pt x="53" y="5980"/>
                    <a:pt x="71" y="5980"/>
                  </a:cubicBezTo>
                  <a:lnTo>
                    <a:pt x="80" y="5980"/>
                  </a:lnTo>
                  <a:cubicBezTo>
                    <a:pt x="101" y="5976"/>
                    <a:pt x="114" y="5956"/>
                    <a:pt x="110" y="5935"/>
                  </a:cubicBezTo>
                  <a:cubicBezTo>
                    <a:pt x="89" y="5821"/>
                    <a:pt x="79" y="5720"/>
                    <a:pt x="79" y="5619"/>
                  </a:cubicBezTo>
                  <a:cubicBezTo>
                    <a:pt x="79" y="5400"/>
                    <a:pt x="134" y="5192"/>
                    <a:pt x="181" y="5036"/>
                  </a:cubicBezTo>
                  <a:cubicBezTo>
                    <a:pt x="194" y="4993"/>
                    <a:pt x="208" y="4952"/>
                    <a:pt x="222" y="4909"/>
                  </a:cubicBezTo>
                  <a:cubicBezTo>
                    <a:pt x="229" y="4888"/>
                    <a:pt x="219" y="4866"/>
                    <a:pt x="200" y="4859"/>
                  </a:cubicBezTo>
                  <a:cubicBezTo>
                    <a:pt x="195" y="4858"/>
                    <a:pt x="190" y="4857"/>
                    <a:pt x="186" y="4857"/>
                  </a:cubicBezTo>
                  <a:close/>
                  <a:moveTo>
                    <a:pt x="18918" y="5666"/>
                  </a:moveTo>
                  <a:cubicBezTo>
                    <a:pt x="18912" y="5666"/>
                    <a:pt x="18906" y="5667"/>
                    <a:pt x="18901" y="5670"/>
                  </a:cubicBezTo>
                  <a:cubicBezTo>
                    <a:pt x="18748" y="5756"/>
                    <a:pt x="18585" y="5831"/>
                    <a:pt x="18427" y="5902"/>
                  </a:cubicBezTo>
                  <a:cubicBezTo>
                    <a:pt x="18368" y="5928"/>
                    <a:pt x="18310" y="5953"/>
                    <a:pt x="18255" y="5980"/>
                  </a:cubicBezTo>
                  <a:cubicBezTo>
                    <a:pt x="18232" y="5990"/>
                    <a:pt x="18211" y="6003"/>
                    <a:pt x="18189" y="6013"/>
                  </a:cubicBezTo>
                  <a:lnTo>
                    <a:pt x="18149" y="6033"/>
                  </a:lnTo>
                  <a:cubicBezTo>
                    <a:pt x="18078" y="6070"/>
                    <a:pt x="18009" y="6104"/>
                    <a:pt x="17943" y="6137"/>
                  </a:cubicBezTo>
                  <a:cubicBezTo>
                    <a:pt x="17923" y="6145"/>
                    <a:pt x="17916" y="6168"/>
                    <a:pt x="17926" y="6188"/>
                  </a:cubicBezTo>
                  <a:cubicBezTo>
                    <a:pt x="17930" y="6202"/>
                    <a:pt x="17944" y="6209"/>
                    <a:pt x="17959" y="6209"/>
                  </a:cubicBezTo>
                  <a:cubicBezTo>
                    <a:pt x="17964" y="6209"/>
                    <a:pt x="17970" y="6208"/>
                    <a:pt x="17976" y="6204"/>
                  </a:cubicBezTo>
                  <a:cubicBezTo>
                    <a:pt x="18043" y="6170"/>
                    <a:pt x="18111" y="6137"/>
                    <a:pt x="18184" y="6101"/>
                  </a:cubicBezTo>
                  <a:lnTo>
                    <a:pt x="18225" y="6080"/>
                  </a:lnTo>
                  <a:lnTo>
                    <a:pt x="18289" y="6047"/>
                  </a:lnTo>
                  <a:cubicBezTo>
                    <a:pt x="18343" y="6023"/>
                    <a:pt x="18400" y="5996"/>
                    <a:pt x="18460" y="5969"/>
                  </a:cubicBezTo>
                  <a:cubicBezTo>
                    <a:pt x="18619" y="5896"/>
                    <a:pt x="18782" y="5821"/>
                    <a:pt x="18938" y="5736"/>
                  </a:cubicBezTo>
                  <a:cubicBezTo>
                    <a:pt x="18955" y="5727"/>
                    <a:pt x="18962" y="5703"/>
                    <a:pt x="18952" y="5684"/>
                  </a:cubicBezTo>
                  <a:cubicBezTo>
                    <a:pt x="18946" y="5673"/>
                    <a:pt x="18932" y="5666"/>
                    <a:pt x="18918" y="5666"/>
                  </a:cubicBezTo>
                  <a:close/>
                  <a:moveTo>
                    <a:pt x="16972" y="6526"/>
                  </a:moveTo>
                  <a:cubicBezTo>
                    <a:pt x="16969" y="6526"/>
                    <a:pt x="16966" y="6526"/>
                    <a:pt x="16963" y="6527"/>
                  </a:cubicBezTo>
                  <a:lnTo>
                    <a:pt x="16939" y="6534"/>
                  </a:lnTo>
                  <a:cubicBezTo>
                    <a:pt x="16759" y="6581"/>
                    <a:pt x="16574" y="6629"/>
                    <a:pt x="16406" y="6727"/>
                  </a:cubicBezTo>
                  <a:cubicBezTo>
                    <a:pt x="16254" y="6817"/>
                    <a:pt x="16148" y="6936"/>
                    <a:pt x="16041" y="7057"/>
                  </a:cubicBezTo>
                  <a:lnTo>
                    <a:pt x="16069" y="7083"/>
                  </a:lnTo>
                  <a:lnTo>
                    <a:pt x="16101" y="7103"/>
                  </a:lnTo>
                  <a:cubicBezTo>
                    <a:pt x="16204" y="6986"/>
                    <a:pt x="16301" y="6877"/>
                    <a:pt x="16443" y="6791"/>
                  </a:cubicBezTo>
                  <a:cubicBezTo>
                    <a:pt x="16603" y="6697"/>
                    <a:pt x="16782" y="6652"/>
                    <a:pt x="16956" y="6608"/>
                  </a:cubicBezTo>
                  <a:lnTo>
                    <a:pt x="16981" y="6602"/>
                  </a:lnTo>
                  <a:cubicBezTo>
                    <a:pt x="17003" y="6596"/>
                    <a:pt x="17015" y="6577"/>
                    <a:pt x="17010" y="6555"/>
                  </a:cubicBezTo>
                  <a:cubicBezTo>
                    <a:pt x="17005" y="6537"/>
                    <a:pt x="16989" y="6526"/>
                    <a:pt x="16972" y="6526"/>
                  </a:cubicBezTo>
                  <a:close/>
                  <a:moveTo>
                    <a:pt x="380" y="6923"/>
                  </a:moveTo>
                  <a:cubicBezTo>
                    <a:pt x="377" y="6923"/>
                    <a:pt x="374" y="6923"/>
                    <a:pt x="370" y="6924"/>
                  </a:cubicBezTo>
                  <a:cubicBezTo>
                    <a:pt x="349" y="6929"/>
                    <a:pt x="338" y="6951"/>
                    <a:pt x="343" y="6972"/>
                  </a:cubicBezTo>
                  <a:cubicBezTo>
                    <a:pt x="409" y="7197"/>
                    <a:pt x="440" y="7378"/>
                    <a:pt x="440" y="7545"/>
                  </a:cubicBezTo>
                  <a:lnTo>
                    <a:pt x="440" y="7591"/>
                  </a:lnTo>
                  <a:cubicBezTo>
                    <a:pt x="434" y="7753"/>
                    <a:pt x="383" y="7871"/>
                    <a:pt x="328" y="7977"/>
                  </a:cubicBezTo>
                  <a:cubicBezTo>
                    <a:pt x="316" y="7995"/>
                    <a:pt x="323" y="8018"/>
                    <a:pt x="343" y="8028"/>
                  </a:cubicBezTo>
                  <a:cubicBezTo>
                    <a:pt x="349" y="8032"/>
                    <a:pt x="356" y="8033"/>
                    <a:pt x="362" y="8033"/>
                  </a:cubicBezTo>
                  <a:cubicBezTo>
                    <a:pt x="376" y="8033"/>
                    <a:pt x="387" y="8026"/>
                    <a:pt x="394" y="8015"/>
                  </a:cubicBezTo>
                  <a:cubicBezTo>
                    <a:pt x="454" y="7901"/>
                    <a:pt x="508" y="7773"/>
                    <a:pt x="515" y="7595"/>
                  </a:cubicBezTo>
                  <a:lnTo>
                    <a:pt x="515" y="7545"/>
                  </a:lnTo>
                  <a:cubicBezTo>
                    <a:pt x="515" y="7370"/>
                    <a:pt x="486" y="7183"/>
                    <a:pt x="419" y="6951"/>
                  </a:cubicBezTo>
                  <a:cubicBezTo>
                    <a:pt x="414" y="6933"/>
                    <a:pt x="398" y="6923"/>
                    <a:pt x="380" y="6923"/>
                  </a:cubicBezTo>
                  <a:close/>
                  <a:moveTo>
                    <a:pt x="15281" y="7758"/>
                  </a:moveTo>
                  <a:cubicBezTo>
                    <a:pt x="15273" y="7758"/>
                    <a:pt x="15265" y="7761"/>
                    <a:pt x="15258" y="7766"/>
                  </a:cubicBezTo>
                  <a:cubicBezTo>
                    <a:pt x="15112" y="7867"/>
                    <a:pt x="14967" y="7961"/>
                    <a:pt x="14812" y="8059"/>
                  </a:cubicBezTo>
                  <a:cubicBezTo>
                    <a:pt x="14705" y="8126"/>
                    <a:pt x="14598" y="8196"/>
                    <a:pt x="14490" y="8267"/>
                  </a:cubicBezTo>
                  <a:lnTo>
                    <a:pt x="14366" y="8352"/>
                  </a:lnTo>
                  <a:cubicBezTo>
                    <a:pt x="14349" y="8365"/>
                    <a:pt x="14345" y="8388"/>
                    <a:pt x="14358" y="8406"/>
                  </a:cubicBezTo>
                  <a:cubicBezTo>
                    <a:pt x="14366" y="8416"/>
                    <a:pt x="14378" y="8422"/>
                    <a:pt x="14390" y="8422"/>
                  </a:cubicBezTo>
                  <a:cubicBezTo>
                    <a:pt x="14399" y="8422"/>
                    <a:pt x="14406" y="8419"/>
                    <a:pt x="14412" y="8412"/>
                  </a:cubicBezTo>
                  <a:cubicBezTo>
                    <a:pt x="14450" y="8383"/>
                    <a:pt x="14491" y="8356"/>
                    <a:pt x="14533" y="8329"/>
                  </a:cubicBezTo>
                  <a:cubicBezTo>
                    <a:pt x="14639" y="8258"/>
                    <a:pt x="14746" y="8190"/>
                    <a:pt x="14853" y="8123"/>
                  </a:cubicBezTo>
                  <a:cubicBezTo>
                    <a:pt x="15002" y="8029"/>
                    <a:pt x="15154" y="7931"/>
                    <a:pt x="15302" y="7827"/>
                  </a:cubicBezTo>
                  <a:cubicBezTo>
                    <a:pt x="15319" y="7816"/>
                    <a:pt x="15324" y="7792"/>
                    <a:pt x="15311" y="7774"/>
                  </a:cubicBezTo>
                  <a:cubicBezTo>
                    <a:pt x="15303" y="7764"/>
                    <a:pt x="15292" y="7758"/>
                    <a:pt x="15281" y="7758"/>
                  </a:cubicBezTo>
                  <a:close/>
                  <a:moveTo>
                    <a:pt x="1623" y="8526"/>
                  </a:moveTo>
                  <a:cubicBezTo>
                    <a:pt x="1463" y="8526"/>
                    <a:pt x="1310" y="8541"/>
                    <a:pt x="1161" y="8557"/>
                  </a:cubicBezTo>
                  <a:cubicBezTo>
                    <a:pt x="1013" y="8571"/>
                    <a:pt x="863" y="8587"/>
                    <a:pt x="700" y="8587"/>
                  </a:cubicBezTo>
                  <a:cubicBezTo>
                    <a:pt x="679" y="8587"/>
                    <a:pt x="665" y="8605"/>
                    <a:pt x="665" y="8627"/>
                  </a:cubicBezTo>
                  <a:cubicBezTo>
                    <a:pt x="665" y="8648"/>
                    <a:pt x="685" y="8665"/>
                    <a:pt x="706" y="8665"/>
                  </a:cubicBezTo>
                  <a:cubicBezTo>
                    <a:pt x="867" y="8665"/>
                    <a:pt x="1019" y="8649"/>
                    <a:pt x="1168" y="8634"/>
                  </a:cubicBezTo>
                  <a:cubicBezTo>
                    <a:pt x="1313" y="8618"/>
                    <a:pt x="1462" y="8604"/>
                    <a:pt x="1617" y="8604"/>
                  </a:cubicBezTo>
                  <a:cubicBezTo>
                    <a:pt x="1647" y="8604"/>
                    <a:pt x="1676" y="8604"/>
                    <a:pt x="1706" y="8605"/>
                  </a:cubicBezTo>
                  <a:lnTo>
                    <a:pt x="1763" y="8607"/>
                  </a:lnTo>
                  <a:cubicBezTo>
                    <a:pt x="1785" y="8607"/>
                    <a:pt x="1802" y="8591"/>
                    <a:pt x="1802" y="8570"/>
                  </a:cubicBezTo>
                  <a:cubicBezTo>
                    <a:pt x="1803" y="8548"/>
                    <a:pt x="1786" y="8529"/>
                    <a:pt x="1765" y="8529"/>
                  </a:cubicBezTo>
                  <a:lnTo>
                    <a:pt x="1709" y="8527"/>
                  </a:lnTo>
                  <a:cubicBezTo>
                    <a:pt x="1680" y="8526"/>
                    <a:pt x="1652" y="8526"/>
                    <a:pt x="1623" y="8526"/>
                  </a:cubicBezTo>
                  <a:close/>
                  <a:moveTo>
                    <a:pt x="2825" y="8597"/>
                  </a:moveTo>
                  <a:cubicBezTo>
                    <a:pt x="2805" y="8597"/>
                    <a:pt x="2789" y="8613"/>
                    <a:pt x="2788" y="8632"/>
                  </a:cubicBezTo>
                  <a:cubicBezTo>
                    <a:pt x="2785" y="8655"/>
                    <a:pt x="2802" y="8672"/>
                    <a:pt x="2823" y="8674"/>
                  </a:cubicBezTo>
                  <a:cubicBezTo>
                    <a:pt x="2894" y="8679"/>
                    <a:pt x="2965" y="8685"/>
                    <a:pt x="3037" y="8692"/>
                  </a:cubicBezTo>
                  <a:cubicBezTo>
                    <a:pt x="3314" y="8716"/>
                    <a:pt x="3600" y="8748"/>
                    <a:pt x="3883" y="8780"/>
                  </a:cubicBezTo>
                  <a:lnTo>
                    <a:pt x="3887" y="8780"/>
                  </a:lnTo>
                  <a:cubicBezTo>
                    <a:pt x="3907" y="8780"/>
                    <a:pt x="3923" y="8765"/>
                    <a:pt x="3923" y="8748"/>
                  </a:cubicBezTo>
                  <a:cubicBezTo>
                    <a:pt x="3926" y="8725"/>
                    <a:pt x="3912" y="8706"/>
                    <a:pt x="3890" y="8704"/>
                  </a:cubicBezTo>
                  <a:cubicBezTo>
                    <a:pt x="3606" y="8671"/>
                    <a:pt x="3321" y="8641"/>
                    <a:pt x="3041" y="8615"/>
                  </a:cubicBezTo>
                  <a:cubicBezTo>
                    <a:pt x="2970" y="8610"/>
                    <a:pt x="2899" y="8603"/>
                    <a:pt x="2827" y="8597"/>
                  </a:cubicBezTo>
                  <a:cubicBezTo>
                    <a:pt x="2827" y="8597"/>
                    <a:pt x="2826" y="8597"/>
                    <a:pt x="2825" y="8597"/>
                  </a:cubicBezTo>
                  <a:close/>
                  <a:moveTo>
                    <a:pt x="4942" y="8850"/>
                  </a:moveTo>
                  <a:cubicBezTo>
                    <a:pt x="4923" y="8850"/>
                    <a:pt x="4907" y="8863"/>
                    <a:pt x="4903" y="8883"/>
                  </a:cubicBezTo>
                  <a:cubicBezTo>
                    <a:pt x="4900" y="8904"/>
                    <a:pt x="4913" y="8923"/>
                    <a:pt x="4936" y="8927"/>
                  </a:cubicBezTo>
                  <a:lnTo>
                    <a:pt x="4952" y="8928"/>
                  </a:lnTo>
                  <a:cubicBezTo>
                    <a:pt x="5337" y="8988"/>
                    <a:pt x="5647" y="9076"/>
                    <a:pt x="5950" y="9207"/>
                  </a:cubicBezTo>
                  <a:cubicBezTo>
                    <a:pt x="5956" y="9210"/>
                    <a:pt x="5962" y="9211"/>
                    <a:pt x="5968" y="9211"/>
                  </a:cubicBezTo>
                  <a:cubicBezTo>
                    <a:pt x="5983" y="9211"/>
                    <a:pt x="5997" y="9204"/>
                    <a:pt x="5999" y="9186"/>
                  </a:cubicBezTo>
                  <a:cubicBezTo>
                    <a:pt x="6007" y="9169"/>
                    <a:pt x="5999" y="9146"/>
                    <a:pt x="5979" y="9136"/>
                  </a:cubicBezTo>
                  <a:cubicBezTo>
                    <a:pt x="5669" y="9001"/>
                    <a:pt x="5356" y="8914"/>
                    <a:pt x="4962" y="8852"/>
                  </a:cubicBezTo>
                  <a:lnTo>
                    <a:pt x="4947" y="8850"/>
                  </a:lnTo>
                  <a:cubicBezTo>
                    <a:pt x="4946" y="8850"/>
                    <a:pt x="4944" y="8850"/>
                    <a:pt x="4942" y="8850"/>
                  </a:cubicBezTo>
                  <a:close/>
                  <a:moveTo>
                    <a:pt x="13570" y="9025"/>
                  </a:moveTo>
                  <a:cubicBezTo>
                    <a:pt x="13561" y="9025"/>
                    <a:pt x="13551" y="9028"/>
                    <a:pt x="13544" y="9035"/>
                  </a:cubicBezTo>
                  <a:lnTo>
                    <a:pt x="13531" y="9046"/>
                  </a:lnTo>
                  <a:cubicBezTo>
                    <a:pt x="13375" y="9189"/>
                    <a:pt x="13232" y="9340"/>
                    <a:pt x="13093" y="9483"/>
                  </a:cubicBezTo>
                  <a:cubicBezTo>
                    <a:pt x="12992" y="9590"/>
                    <a:pt x="12886" y="9701"/>
                    <a:pt x="12780" y="9803"/>
                  </a:cubicBezTo>
                  <a:cubicBezTo>
                    <a:pt x="12766" y="9819"/>
                    <a:pt x="12766" y="9843"/>
                    <a:pt x="12780" y="9859"/>
                  </a:cubicBezTo>
                  <a:cubicBezTo>
                    <a:pt x="12790" y="9867"/>
                    <a:pt x="12798" y="9872"/>
                    <a:pt x="12808" y="9872"/>
                  </a:cubicBezTo>
                  <a:cubicBezTo>
                    <a:pt x="12820" y="9872"/>
                    <a:pt x="12828" y="9867"/>
                    <a:pt x="12835" y="9859"/>
                  </a:cubicBezTo>
                  <a:cubicBezTo>
                    <a:pt x="12943" y="9755"/>
                    <a:pt x="13050" y="9644"/>
                    <a:pt x="13153" y="9537"/>
                  </a:cubicBezTo>
                  <a:cubicBezTo>
                    <a:pt x="13289" y="9392"/>
                    <a:pt x="13430" y="9243"/>
                    <a:pt x="13584" y="9103"/>
                  </a:cubicBezTo>
                  <a:lnTo>
                    <a:pt x="13596" y="9092"/>
                  </a:lnTo>
                  <a:cubicBezTo>
                    <a:pt x="13611" y="9078"/>
                    <a:pt x="13612" y="9054"/>
                    <a:pt x="13598" y="9036"/>
                  </a:cubicBezTo>
                  <a:cubicBezTo>
                    <a:pt x="13590" y="9029"/>
                    <a:pt x="13580" y="9025"/>
                    <a:pt x="13570" y="9025"/>
                  </a:cubicBezTo>
                  <a:close/>
                  <a:moveTo>
                    <a:pt x="6900" y="9649"/>
                  </a:moveTo>
                  <a:cubicBezTo>
                    <a:pt x="6886" y="9649"/>
                    <a:pt x="6872" y="9656"/>
                    <a:pt x="6865" y="9668"/>
                  </a:cubicBezTo>
                  <a:cubicBezTo>
                    <a:pt x="6854" y="9688"/>
                    <a:pt x="6861" y="9711"/>
                    <a:pt x="6880" y="9722"/>
                  </a:cubicBezTo>
                  <a:cubicBezTo>
                    <a:pt x="7099" y="9853"/>
                    <a:pt x="7326" y="9983"/>
                    <a:pt x="7555" y="10109"/>
                  </a:cubicBezTo>
                  <a:cubicBezTo>
                    <a:pt x="7639" y="10156"/>
                    <a:pt x="7725" y="10202"/>
                    <a:pt x="7810" y="10246"/>
                  </a:cubicBezTo>
                  <a:cubicBezTo>
                    <a:pt x="7814" y="10249"/>
                    <a:pt x="7821" y="10250"/>
                    <a:pt x="7827" y="10250"/>
                  </a:cubicBezTo>
                  <a:cubicBezTo>
                    <a:pt x="7841" y="10250"/>
                    <a:pt x="7856" y="10243"/>
                    <a:pt x="7861" y="10227"/>
                  </a:cubicBezTo>
                  <a:cubicBezTo>
                    <a:pt x="7871" y="10209"/>
                    <a:pt x="7864" y="10186"/>
                    <a:pt x="7846" y="10175"/>
                  </a:cubicBezTo>
                  <a:cubicBezTo>
                    <a:pt x="7760" y="10131"/>
                    <a:pt x="7676" y="10086"/>
                    <a:pt x="7592" y="10040"/>
                  </a:cubicBezTo>
                  <a:cubicBezTo>
                    <a:pt x="7363" y="9913"/>
                    <a:pt x="7137" y="9783"/>
                    <a:pt x="6918" y="9654"/>
                  </a:cubicBezTo>
                  <a:cubicBezTo>
                    <a:pt x="6912" y="9651"/>
                    <a:pt x="6906" y="9649"/>
                    <a:pt x="6900" y="9649"/>
                  </a:cubicBezTo>
                  <a:close/>
                  <a:moveTo>
                    <a:pt x="11942" y="10405"/>
                  </a:moveTo>
                  <a:cubicBezTo>
                    <a:pt x="11937" y="10405"/>
                    <a:pt x="11931" y="10406"/>
                    <a:pt x="11926" y="10408"/>
                  </a:cubicBezTo>
                  <a:cubicBezTo>
                    <a:pt x="11912" y="10415"/>
                    <a:pt x="11896" y="10421"/>
                    <a:pt x="11881" y="10428"/>
                  </a:cubicBezTo>
                  <a:cubicBezTo>
                    <a:pt x="11605" y="10542"/>
                    <a:pt x="11270" y="10634"/>
                    <a:pt x="10913" y="10693"/>
                  </a:cubicBezTo>
                  <a:cubicBezTo>
                    <a:pt x="10892" y="10697"/>
                    <a:pt x="10878" y="10715"/>
                    <a:pt x="10880" y="10737"/>
                  </a:cubicBezTo>
                  <a:cubicBezTo>
                    <a:pt x="10882" y="10755"/>
                    <a:pt x="10900" y="10769"/>
                    <a:pt x="10917" y="10769"/>
                  </a:cubicBezTo>
                  <a:cubicBezTo>
                    <a:pt x="10919" y="10769"/>
                    <a:pt x="10920" y="10769"/>
                    <a:pt x="10921" y="10769"/>
                  </a:cubicBezTo>
                  <a:cubicBezTo>
                    <a:pt x="10923" y="10769"/>
                    <a:pt x="10924" y="10769"/>
                    <a:pt x="10924" y="10771"/>
                  </a:cubicBezTo>
                  <a:cubicBezTo>
                    <a:pt x="11290" y="10711"/>
                    <a:pt x="11629" y="10619"/>
                    <a:pt x="11910" y="10501"/>
                  </a:cubicBezTo>
                  <a:lnTo>
                    <a:pt x="11959" y="10479"/>
                  </a:lnTo>
                  <a:cubicBezTo>
                    <a:pt x="11977" y="10471"/>
                    <a:pt x="11987" y="10448"/>
                    <a:pt x="11977" y="10428"/>
                  </a:cubicBezTo>
                  <a:cubicBezTo>
                    <a:pt x="11971" y="10413"/>
                    <a:pt x="11957" y="10405"/>
                    <a:pt x="11942" y="10405"/>
                  </a:cubicBezTo>
                  <a:close/>
                  <a:moveTo>
                    <a:pt x="8809" y="10590"/>
                  </a:moveTo>
                  <a:cubicBezTo>
                    <a:pt x="8793" y="10590"/>
                    <a:pt x="8778" y="10601"/>
                    <a:pt x="8772" y="10616"/>
                  </a:cubicBezTo>
                  <a:cubicBezTo>
                    <a:pt x="8765" y="10636"/>
                    <a:pt x="8777" y="10657"/>
                    <a:pt x="8796" y="10664"/>
                  </a:cubicBezTo>
                  <a:cubicBezTo>
                    <a:pt x="9078" y="10751"/>
                    <a:pt x="9347" y="10805"/>
                    <a:pt x="9618" y="10828"/>
                  </a:cubicBezTo>
                  <a:cubicBezTo>
                    <a:pt x="9691" y="10833"/>
                    <a:pt x="9766" y="10836"/>
                    <a:pt x="9842" y="10841"/>
                  </a:cubicBezTo>
                  <a:lnTo>
                    <a:pt x="9856" y="10841"/>
                  </a:lnTo>
                  <a:cubicBezTo>
                    <a:pt x="9877" y="10841"/>
                    <a:pt x="9894" y="10822"/>
                    <a:pt x="9894" y="10805"/>
                  </a:cubicBezTo>
                  <a:cubicBezTo>
                    <a:pt x="9894" y="10784"/>
                    <a:pt x="9877" y="10764"/>
                    <a:pt x="9856" y="10764"/>
                  </a:cubicBezTo>
                  <a:lnTo>
                    <a:pt x="9845" y="10764"/>
                  </a:lnTo>
                  <a:cubicBezTo>
                    <a:pt x="9771" y="10762"/>
                    <a:pt x="9698" y="10757"/>
                    <a:pt x="9625" y="10751"/>
                  </a:cubicBezTo>
                  <a:cubicBezTo>
                    <a:pt x="9358" y="10728"/>
                    <a:pt x="9095" y="10677"/>
                    <a:pt x="8820" y="10592"/>
                  </a:cubicBezTo>
                  <a:cubicBezTo>
                    <a:pt x="8816" y="10590"/>
                    <a:pt x="8812" y="10590"/>
                    <a:pt x="8809" y="10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6"/>
            <p:cNvSpPr/>
            <p:nvPr/>
          </p:nvSpPr>
          <p:spPr>
            <a:xfrm>
              <a:off x="501973" y="4714366"/>
              <a:ext cx="767577" cy="425087"/>
            </a:xfrm>
            <a:custGeom>
              <a:avLst/>
              <a:gdLst/>
              <a:ahLst/>
              <a:cxnLst/>
              <a:rect l="l" t="t" r="r" b="b"/>
              <a:pathLst>
                <a:path w="15473" h="8569" extrusionOk="0">
                  <a:moveTo>
                    <a:pt x="11066" y="53"/>
                  </a:moveTo>
                  <a:cubicBezTo>
                    <a:pt x="11261" y="53"/>
                    <a:pt x="11445" y="89"/>
                    <a:pt x="11596" y="153"/>
                  </a:cubicBezTo>
                  <a:cubicBezTo>
                    <a:pt x="11961" y="308"/>
                    <a:pt x="12186" y="612"/>
                    <a:pt x="12189" y="949"/>
                  </a:cubicBezTo>
                  <a:cubicBezTo>
                    <a:pt x="12189" y="1006"/>
                    <a:pt x="12176" y="1068"/>
                    <a:pt x="12163" y="1124"/>
                  </a:cubicBezTo>
                  <a:cubicBezTo>
                    <a:pt x="12139" y="1238"/>
                    <a:pt x="12114" y="1353"/>
                    <a:pt x="12182" y="1473"/>
                  </a:cubicBezTo>
                  <a:cubicBezTo>
                    <a:pt x="12283" y="1648"/>
                    <a:pt x="12545" y="1775"/>
                    <a:pt x="12744" y="1817"/>
                  </a:cubicBezTo>
                  <a:cubicBezTo>
                    <a:pt x="12777" y="1824"/>
                    <a:pt x="12809" y="1830"/>
                    <a:pt x="12844" y="1836"/>
                  </a:cubicBezTo>
                  <a:cubicBezTo>
                    <a:pt x="12918" y="1847"/>
                    <a:pt x="12989" y="1860"/>
                    <a:pt x="13051" y="1888"/>
                  </a:cubicBezTo>
                  <a:cubicBezTo>
                    <a:pt x="13129" y="1924"/>
                    <a:pt x="13188" y="1982"/>
                    <a:pt x="13239" y="2042"/>
                  </a:cubicBezTo>
                  <a:cubicBezTo>
                    <a:pt x="13320" y="2135"/>
                    <a:pt x="13396" y="2234"/>
                    <a:pt x="13470" y="2331"/>
                  </a:cubicBezTo>
                  <a:cubicBezTo>
                    <a:pt x="13642" y="2563"/>
                    <a:pt x="13821" y="2800"/>
                    <a:pt x="14096" y="2950"/>
                  </a:cubicBezTo>
                  <a:cubicBezTo>
                    <a:pt x="14245" y="3034"/>
                    <a:pt x="14411" y="3084"/>
                    <a:pt x="14574" y="3132"/>
                  </a:cubicBezTo>
                  <a:cubicBezTo>
                    <a:pt x="14683" y="3166"/>
                    <a:pt x="14800" y="3199"/>
                    <a:pt x="14904" y="3244"/>
                  </a:cubicBezTo>
                  <a:cubicBezTo>
                    <a:pt x="15164" y="3351"/>
                    <a:pt x="15405" y="3562"/>
                    <a:pt x="15321" y="3774"/>
                  </a:cubicBezTo>
                  <a:cubicBezTo>
                    <a:pt x="15217" y="4034"/>
                    <a:pt x="14899" y="4208"/>
                    <a:pt x="14589" y="4377"/>
                  </a:cubicBezTo>
                  <a:cubicBezTo>
                    <a:pt x="14477" y="4437"/>
                    <a:pt x="14373" y="4496"/>
                    <a:pt x="14278" y="4556"/>
                  </a:cubicBezTo>
                  <a:cubicBezTo>
                    <a:pt x="14255" y="4572"/>
                    <a:pt x="14234" y="4586"/>
                    <a:pt x="14214" y="4603"/>
                  </a:cubicBezTo>
                  <a:lnTo>
                    <a:pt x="14192" y="4619"/>
                  </a:lnTo>
                  <a:cubicBezTo>
                    <a:pt x="14053" y="4721"/>
                    <a:pt x="13943" y="4819"/>
                    <a:pt x="13839" y="4912"/>
                  </a:cubicBezTo>
                  <a:cubicBezTo>
                    <a:pt x="13777" y="4967"/>
                    <a:pt x="13719" y="5020"/>
                    <a:pt x="13656" y="5073"/>
                  </a:cubicBezTo>
                  <a:cubicBezTo>
                    <a:pt x="13595" y="5122"/>
                    <a:pt x="13524" y="5168"/>
                    <a:pt x="13438" y="5215"/>
                  </a:cubicBezTo>
                  <a:cubicBezTo>
                    <a:pt x="13396" y="5236"/>
                    <a:pt x="13353" y="5259"/>
                    <a:pt x="13309" y="5280"/>
                  </a:cubicBezTo>
                  <a:cubicBezTo>
                    <a:pt x="13181" y="5344"/>
                    <a:pt x="13047" y="5410"/>
                    <a:pt x="12932" y="5509"/>
                  </a:cubicBezTo>
                  <a:cubicBezTo>
                    <a:pt x="12826" y="5600"/>
                    <a:pt x="12762" y="5707"/>
                    <a:pt x="12701" y="5810"/>
                  </a:cubicBezTo>
                  <a:lnTo>
                    <a:pt x="12680" y="5845"/>
                  </a:lnTo>
                  <a:cubicBezTo>
                    <a:pt x="12647" y="5899"/>
                    <a:pt x="12610" y="5952"/>
                    <a:pt x="12573" y="6006"/>
                  </a:cubicBezTo>
                  <a:cubicBezTo>
                    <a:pt x="12306" y="6392"/>
                    <a:pt x="11927" y="6578"/>
                    <a:pt x="11525" y="6776"/>
                  </a:cubicBezTo>
                  <a:cubicBezTo>
                    <a:pt x="11451" y="6811"/>
                    <a:pt x="11375" y="6850"/>
                    <a:pt x="11300" y="6888"/>
                  </a:cubicBezTo>
                  <a:cubicBezTo>
                    <a:pt x="11024" y="7029"/>
                    <a:pt x="10769" y="7205"/>
                    <a:pt x="10522" y="7373"/>
                  </a:cubicBezTo>
                  <a:cubicBezTo>
                    <a:pt x="10462" y="7416"/>
                    <a:pt x="10401" y="7457"/>
                    <a:pt x="10341" y="7498"/>
                  </a:cubicBezTo>
                  <a:cubicBezTo>
                    <a:pt x="10187" y="7601"/>
                    <a:pt x="10052" y="7710"/>
                    <a:pt x="9921" y="7814"/>
                  </a:cubicBezTo>
                  <a:cubicBezTo>
                    <a:pt x="9638" y="8041"/>
                    <a:pt x="9372" y="8255"/>
                    <a:pt x="8986" y="8369"/>
                  </a:cubicBezTo>
                  <a:cubicBezTo>
                    <a:pt x="8682" y="8460"/>
                    <a:pt x="8301" y="8510"/>
                    <a:pt x="7914" y="8510"/>
                  </a:cubicBezTo>
                  <a:cubicBezTo>
                    <a:pt x="7760" y="8510"/>
                    <a:pt x="7611" y="8503"/>
                    <a:pt x="7464" y="8487"/>
                  </a:cubicBezTo>
                  <a:cubicBezTo>
                    <a:pt x="7410" y="8482"/>
                    <a:pt x="7354" y="8474"/>
                    <a:pt x="7300" y="8467"/>
                  </a:cubicBezTo>
                  <a:cubicBezTo>
                    <a:pt x="7019" y="8426"/>
                    <a:pt x="6730" y="8344"/>
                    <a:pt x="6423" y="8211"/>
                  </a:cubicBezTo>
                  <a:cubicBezTo>
                    <a:pt x="6230" y="8127"/>
                    <a:pt x="6024" y="8026"/>
                    <a:pt x="5775" y="7888"/>
                  </a:cubicBezTo>
                  <a:cubicBezTo>
                    <a:pt x="5530" y="7750"/>
                    <a:pt x="5290" y="7612"/>
                    <a:pt x="5064" y="7476"/>
                  </a:cubicBezTo>
                  <a:cubicBezTo>
                    <a:pt x="4660" y="7230"/>
                    <a:pt x="4322" y="7066"/>
                    <a:pt x="3785" y="6958"/>
                  </a:cubicBezTo>
                  <a:cubicBezTo>
                    <a:pt x="3271" y="6853"/>
                    <a:pt x="2806" y="6771"/>
                    <a:pt x="2358" y="6703"/>
                  </a:cubicBezTo>
                  <a:cubicBezTo>
                    <a:pt x="2218" y="6683"/>
                    <a:pt x="2080" y="6662"/>
                    <a:pt x="1941" y="6645"/>
                  </a:cubicBezTo>
                  <a:cubicBezTo>
                    <a:pt x="1734" y="6618"/>
                    <a:pt x="1548" y="6594"/>
                    <a:pt x="1372" y="6574"/>
                  </a:cubicBezTo>
                  <a:cubicBezTo>
                    <a:pt x="1259" y="6559"/>
                    <a:pt x="1155" y="6558"/>
                    <a:pt x="1030" y="6558"/>
                  </a:cubicBezTo>
                  <a:lnTo>
                    <a:pt x="906" y="6555"/>
                  </a:lnTo>
                  <a:cubicBezTo>
                    <a:pt x="790" y="6555"/>
                    <a:pt x="693" y="6554"/>
                    <a:pt x="589" y="6542"/>
                  </a:cubicBezTo>
                  <a:cubicBezTo>
                    <a:pt x="437" y="6528"/>
                    <a:pt x="334" y="6485"/>
                    <a:pt x="296" y="6424"/>
                  </a:cubicBezTo>
                  <a:cubicBezTo>
                    <a:pt x="273" y="6386"/>
                    <a:pt x="270" y="6342"/>
                    <a:pt x="290" y="6286"/>
                  </a:cubicBezTo>
                  <a:cubicBezTo>
                    <a:pt x="305" y="6251"/>
                    <a:pt x="317" y="6218"/>
                    <a:pt x="332" y="6184"/>
                  </a:cubicBezTo>
                  <a:cubicBezTo>
                    <a:pt x="383" y="6057"/>
                    <a:pt x="431" y="5938"/>
                    <a:pt x="425" y="5767"/>
                  </a:cubicBezTo>
                  <a:cubicBezTo>
                    <a:pt x="418" y="5515"/>
                    <a:pt x="327" y="5262"/>
                    <a:pt x="242" y="5017"/>
                  </a:cubicBezTo>
                  <a:cubicBezTo>
                    <a:pt x="198" y="4889"/>
                    <a:pt x="152" y="4757"/>
                    <a:pt x="118" y="4627"/>
                  </a:cubicBezTo>
                  <a:cubicBezTo>
                    <a:pt x="77" y="4475"/>
                    <a:pt x="61" y="4354"/>
                    <a:pt x="68" y="4245"/>
                  </a:cubicBezTo>
                  <a:cubicBezTo>
                    <a:pt x="78" y="4080"/>
                    <a:pt x="141" y="3930"/>
                    <a:pt x="206" y="3792"/>
                  </a:cubicBezTo>
                  <a:cubicBezTo>
                    <a:pt x="326" y="3543"/>
                    <a:pt x="495" y="3288"/>
                    <a:pt x="693" y="3057"/>
                  </a:cubicBezTo>
                  <a:cubicBezTo>
                    <a:pt x="925" y="2786"/>
                    <a:pt x="1256" y="2466"/>
                    <a:pt x="1757" y="2394"/>
                  </a:cubicBezTo>
                  <a:cubicBezTo>
                    <a:pt x="1838" y="2381"/>
                    <a:pt x="1917" y="2376"/>
                    <a:pt x="2002" y="2376"/>
                  </a:cubicBezTo>
                  <a:cubicBezTo>
                    <a:pt x="2252" y="2376"/>
                    <a:pt x="2501" y="2428"/>
                    <a:pt x="2763" y="2480"/>
                  </a:cubicBezTo>
                  <a:cubicBezTo>
                    <a:pt x="2910" y="2512"/>
                    <a:pt x="3065" y="2542"/>
                    <a:pt x="3228" y="2566"/>
                  </a:cubicBezTo>
                  <a:cubicBezTo>
                    <a:pt x="3321" y="2579"/>
                    <a:pt x="3415" y="2591"/>
                    <a:pt x="3513" y="2598"/>
                  </a:cubicBezTo>
                  <a:cubicBezTo>
                    <a:pt x="3653" y="2610"/>
                    <a:pt x="3798" y="2616"/>
                    <a:pt x="3948" y="2616"/>
                  </a:cubicBezTo>
                  <a:cubicBezTo>
                    <a:pt x="4470" y="2616"/>
                    <a:pt x="5048" y="2547"/>
                    <a:pt x="5666" y="2412"/>
                  </a:cubicBezTo>
                  <a:cubicBezTo>
                    <a:pt x="6613" y="2203"/>
                    <a:pt x="7494" y="1874"/>
                    <a:pt x="8285" y="1439"/>
                  </a:cubicBezTo>
                  <a:cubicBezTo>
                    <a:pt x="8700" y="1210"/>
                    <a:pt x="9099" y="944"/>
                    <a:pt x="9472" y="693"/>
                  </a:cubicBezTo>
                  <a:lnTo>
                    <a:pt x="9480" y="688"/>
                  </a:lnTo>
                  <a:cubicBezTo>
                    <a:pt x="9779" y="487"/>
                    <a:pt x="10086" y="279"/>
                    <a:pt x="10449" y="157"/>
                  </a:cubicBezTo>
                  <a:cubicBezTo>
                    <a:pt x="10638" y="93"/>
                    <a:pt x="10840" y="57"/>
                    <a:pt x="11034" y="53"/>
                  </a:cubicBezTo>
                  <a:close/>
                  <a:moveTo>
                    <a:pt x="11037" y="0"/>
                  </a:moveTo>
                  <a:cubicBezTo>
                    <a:pt x="10835" y="5"/>
                    <a:pt x="10627" y="40"/>
                    <a:pt x="10433" y="107"/>
                  </a:cubicBezTo>
                  <a:cubicBezTo>
                    <a:pt x="10063" y="231"/>
                    <a:pt x="9750" y="441"/>
                    <a:pt x="9450" y="645"/>
                  </a:cubicBezTo>
                  <a:lnTo>
                    <a:pt x="9440" y="651"/>
                  </a:lnTo>
                  <a:cubicBezTo>
                    <a:pt x="9070" y="902"/>
                    <a:pt x="8672" y="1164"/>
                    <a:pt x="8258" y="1395"/>
                  </a:cubicBezTo>
                  <a:cubicBezTo>
                    <a:pt x="7473" y="1829"/>
                    <a:pt x="6598" y="2155"/>
                    <a:pt x="5654" y="2362"/>
                  </a:cubicBezTo>
                  <a:cubicBezTo>
                    <a:pt x="5040" y="2496"/>
                    <a:pt x="4465" y="2564"/>
                    <a:pt x="3948" y="2564"/>
                  </a:cubicBezTo>
                  <a:cubicBezTo>
                    <a:pt x="3800" y="2564"/>
                    <a:pt x="3657" y="2558"/>
                    <a:pt x="3519" y="2547"/>
                  </a:cubicBezTo>
                  <a:cubicBezTo>
                    <a:pt x="3422" y="2539"/>
                    <a:pt x="3328" y="2527"/>
                    <a:pt x="3237" y="2514"/>
                  </a:cubicBezTo>
                  <a:cubicBezTo>
                    <a:pt x="3076" y="2492"/>
                    <a:pt x="2921" y="2459"/>
                    <a:pt x="2773" y="2429"/>
                  </a:cubicBezTo>
                  <a:cubicBezTo>
                    <a:pt x="2508" y="2376"/>
                    <a:pt x="2258" y="2324"/>
                    <a:pt x="1999" y="2324"/>
                  </a:cubicBezTo>
                  <a:cubicBezTo>
                    <a:pt x="1912" y="2324"/>
                    <a:pt x="1828" y="2330"/>
                    <a:pt x="1747" y="2342"/>
                  </a:cubicBezTo>
                  <a:cubicBezTo>
                    <a:pt x="1227" y="2416"/>
                    <a:pt x="885" y="2746"/>
                    <a:pt x="646" y="3025"/>
                  </a:cubicBezTo>
                  <a:cubicBezTo>
                    <a:pt x="445" y="3260"/>
                    <a:pt x="275" y="3519"/>
                    <a:pt x="154" y="3774"/>
                  </a:cubicBezTo>
                  <a:cubicBezTo>
                    <a:pt x="85" y="3916"/>
                    <a:pt x="21" y="4072"/>
                    <a:pt x="10" y="4249"/>
                  </a:cubicBezTo>
                  <a:cubicBezTo>
                    <a:pt x="0" y="4398"/>
                    <a:pt x="34" y="4549"/>
                    <a:pt x="61" y="4649"/>
                  </a:cubicBezTo>
                  <a:cubicBezTo>
                    <a:pt x="94" y="4781"/>
                    <a:pt x="142" y="4913"/>
                    <a:pt x="188" y="5041"/>
                  </a:cubicBezTo>
                  <a:cubicBezTo>
                    <a:pt x="273" y="5283"/>
                    <a:pt x="360" y="5532"/>
                    <a:pt x="369" y="5777"/>
                  </a:cubicBezTo>
                  <a:cubicBezTo>
                    <a:pt x="374" y="5933"/>
                    <a:pt x="332" y="6042"/>
                    <a:pt x="280" y="6168"/>
                  </a:cubicBezTo>
                  <a:cubicBezTo>
                    <a:pt x="268" y="6201"/>
                    <a:pt x="253" y="6235"/>
                    <a:pt x="239" y="6272"/>
                  </a:cubicBezTo>
                  <a:cubicBezTo>
                    <a:pt x="213" y="6343"/>
                    <a:pt x="216" y="6406"/>
                    <a:pt x="249" y="6460"/>
                  </a:cubicBezTo>
                  <a:cubicBezTo>
                    <a:pt x="299" y="6540"/>
                    <a:pt x="411" y="6589"/>
                    <a:pt x="586" y="6606"/>
                  </a:cubicBezTo>
                  <a:cubicBezTo>
                    <a:pt x="690" y="6618"/>
                    <a:pt x="790" y="6619"/>
                    <a:pt x="908" y="6619"/>
                  </a:cubicBezTo>
                  <a:lnTo>
                    <a:pt x="1030" y="6619"/>
                  </a:lnTo>
                  <a:cubicBezTo>
                    <a:pt x="1151" y="6619"/>
                    <a:pt x="1256" y="6621"/>
                    <a:pt x="1365" y="6633"/>
                  </a:cubicBezTo>
                  <a:cubicBezTo>
                    <a:pt x="1541" y="6653"/>
                    <a:pt x="1726" y="6676"/>
                    <a:pt x="1932" y="6705"/>
                  </a:cubicBezTo>
                  <a:cubicBezTo>
                    <a:pt x="2069" y="6723"/>
                    <a:pt x="2208" y="6743"/>
                    <a:pt x="2346" y="6763"/>
                  </a:cubicBezTo>
                  <a:cubicBezTo>
                    <a:pt x="2793" y="6830"/>
                    <a:pt x="3258" y="6912"/>
                    <a:pt x="3770" y="7016"/>
                  </a:cubicBezTo>
                  <a:cubicBezTo>
                    <a:pt x="4298" y="7123"/>
                    <a:pt x="4634" y="7285"/>
                    <a:pt x="5032" y="7527"/>
                  </a:cubicBezTo>
                  <a:cubicBezTo>
                    <a:pt x="5260" y="7665"/>
                    <a:pt x="5499" y="7804"/>
                    <a:pt x="5745" y="7941"/>
                  </a:cubicBezTo>
                  <a:cubicBezTo>
                    <a:pt x="5996" y="8079"/>
                    <a:pt x="6202" y="8183"/>
                    <a:pt x="6398" y="8267"/>
                  </a:cubicBezTo>
                  <a:cubicBezTo>
                    <a:pt x="6710" y="8399"/>
                    <a:pt x="7003" y="8483"/>
                    <a:pt x="7292" y="8526"/>
                  </a:cubicBezTo>
                  <a:cubicBezTo>
                    <a:pt x="7347" y="8533"/>
                    <a:pt x="7403" y="8540"/>
                    <a:pt x="7457" y="8546"/>
                  </a:cubicBezTo>
                  <a:cubicBezTo>
                    <a:pt x="7605" y="8561"/>
                    <a:pt x="7758" y="8568"/>
                    <a:pt x="7914" y="8568"/>
                  </a:cubicBezTo>
                  <a:cubicBezTo>
                    <a:pt x="8306" y="8568"/>
                    <a:pt x="8693" y="8517"/>
                    <a:pt x="9005" y="8430"/>
                  </a:cubicBezTo>
                  <a:cubicBezTo>
                    <a:pt x="9400" y="8312"/>
                    <a:pt x="9672" y="8095"/>
                    <a:pt x="9958" y="7864"/>
                  </a:cubicBezTo>
                  <a:cubicBezTo>
                    <a:pt x="10088" y="7760"/>
                    <a:pt x="10223" y="7651"/>
                    <a:pt x="10374" y="7550"/>
                  </a:cubicBezTo>
                  <a:cubicBezTo>
                    <a:pt x="10435" y="7508"/>
                    <a:pt x="10497" y="7469"/>
                    <a:pt x="10557" y="7426"/>
                  </a:cubicBezTo>
                  <a:cubicBezTo>
                    <a:pt x="10800" y="7257"/>
                    <a:pt x="11055" y="7084"/>
                    <a:pt x="11327" y="6944"/>
                  </a:cubicBezTo>
                  <a:cubicBezTo>
                    <a:pt x="11402" y="6904"/>
                    <a:pt x="11476" y="6867"/>
                    <a:pt x="11552" y="6831"/>
                  </a:cubicBezTo>
                  <a:cubicBezTo>
                    <a:pt x="11960" y="6629"/>
                    <a:pt x="12344" y="6438"/>
                    <a:pt x="12622" y="6042"/>
                  </a:cubicBezTo>
                  <a:cubicBezTo>
                    <a:pt x="12661" y="5986"/>
                    <a:pt x="12698" y="5933"/>
                    <a:pt x="12731" y="5879"/>
                  </a:cubicBezTo>
                  <a:lnTo>
                    <a:pt x="12752" y="5844"/>
                  </a:lnTo>
                  <a:cubicBezTo>
                    <a:pt x="12816" y="5741"/>
                    <a:pt x="12875" y="5643"/>
                    <a:pt x="12973" y="5558"/>
                  </a:cubicBezTo>
                  <a:cubicBezTo>
                    <a:pt x="13083" y="5462"/>
                    <a:pt x="13213" y="5398"/>
                    <a:pt x="13337" y="5336"/>
                  </a:cubicBezTo>
                  <a:cubicBezTo>
                    <a:pt x="13381" y="5313"/>
                    <a:pt x="13427" y="5292"/>
                    <a:pt x="13468" y="5268"/>
                  </a:cubicBezTo>
                  <a:cubicBezTo>
                    <a:pt x="13558" y="5219"/>
                    <a:pt x="13630" y="5171"/>
                    <a:pt x="13694" y="5118"/>
                  </a:cubicBezTo>
                  <a:cubicBezTo>
                    <a:pt x="13758" y="5066"/>
                    <a:pt x="13818" y="5011"/>
                    <a:pt x="13879" y="4957"/>
                  </a:cubicBezTo>
                  <a:cubicBezTo>
                    <a:pt x="13983" y="4863"/>
                    <a:pt x="14090" y="4768"/>
                    <a:pt x="14228" y="4667"/>
                  </a:cubicBezTo>
                  <a:lnTo>
                    <a:pt x="14249" y="4650"/>
                  </a:lnTo>
                  <a:cubicBezTo>
                    <a:pt x="14269" y="4636"/>
                    <a:pt x="14289" y="4622"/>
                    <a:pt x="14310" y="4607"/>
                  </a:cubicBezTo>
                  <a:cubicBezTo>
                    <a:pt x="14403" y="4548"/>
                    <a:pt x="14507" y="4491"/>
                    <a:pt x="14618" y="4430"/>
                  </a:cubicBezTo>
                  <a:cubicBezTo>
                    <a:pt x="14936" y="4256"/>
                    <a:pt x="15265" y="4077"/>
                    <a:pt x="15376" y="3796"/>
                  </a:cubicBezTo>
                  <a:cubicBezTo>
                    <a:pt x="15473" y="3547"/>
                    <a:pt x="15221" y="3313"/>
                    <a:pt x="14926" y="3190"/>
                  </a:cubicBezTo>
                  <a:cubicBezTo>
                    <a:pt x="14818" y="3146"/>
                    <a:pt x="14703" y="3111"/>
                    <a:pt x="14591" y="3076"/>
                  </a:cubicBezTo>
                  <a:cubicBezTo>
                    <a:pt x="14433" y="3028"/>
                    <a:pt x="14268" y="2981"/>
                    <a:pt x="14124" y="2900"/>
                  </a:cubicBezTo>
                  <a:cubicBezTo>
                    <a:pt x="13862" y="2758"/>
                    <a:pt x="13694" y="2536"/>
                    <a:pt x="13516" y="2300"/>
                  </a:cubicBezTo>
                  <a:cubicBezTo>
                    <a:pt x="13444" y="2201"/>
                    <a:pt x="13367" y="2100"/>
                    <a:pt x="13285" y="2007"/>
                  </a:cubicBezTo>
                  <a:cubicBezTo>
                    <a:pt x="13226" y="1944"/>
                    <a:pt x="13162" y="1878"/>
                    <a:pt x="13075" y="1839"/>
                  </a:cubicBezTo>
                  <a:cubicBezTo>
                    <a:pt x="13006" y="1807"/>
                    <a:pt x="12929" y="1795"/>
                    <a:pt x="12853" y="1782"/>
                  </a:cubicBezTo>
                  <a:cubicBezTo>
                    <a:pt x="12822" y="1776"/>
                    <a:pt x="12789" y="1772"/>
                    <a:pt x="12757" y="1765"/>
                  </a:cubicBezTo>
                  <a:cubicBezTo>
                    <a:pt x="12570" y="1723"/>
                    <a:pt x="12327" y="1608"/>
                    <a:pt x="12235" y="1447"/>
                  </a:cubicBezTo>
                  <a:cubicBezTo>
                    <a:pt x="12178" y="1348"/>
                    <a:pt x="12200" y="1248"/>
                    <a:pt x="12223" y="1141"/>
                  </a:cubicBezTo>
                  <a:cubicBezTo>
                    <a:pt x="12236" y="1082"/>
                    <a:pt x="12250" y="1019"/>
                    <a:pt x="12250" y="955"/>
                  </a:cubicBezTo>
                  <a:cubicBezTo>
                    <a:pt x="12249" y="594"/>
                    <a:pt x="12008" y="266"/>
                    <a:pt x="11623" y="103"/>
                  </a:cubicBezTo>
                  <a:cubicBezTo>
                    <a:pt x="11465" y="36"/>
                    <a:pt x="11273" y="0"/>
                    <a:pt x="1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6"/>
            <p:cNvSpPr/>
            <p:nvPr/>
          </p:nvSpPr>
          <p:spPr>
            <a:xfrm>
              <a:off x="598163" y="4767398"/>
              <a:ext cx="560813" cy="316297"/>
            </a:xfrm>
            <a:custGeom>
              <a:avLst/>
              <a:gdLst/>
              <a:ahLst/>
              <a:cxnLst/>
              <a:rect l="l" t="t" r="r" b="b"/>
              <a:pathLst>
                <a:path w="11305" h="6376" extrusionOk="0">
                  <a:moveTo>
                    <a:pt x="8643" y="44"/>
                  </a:moveTo>
                  <a:cubicBezTo>
                    <a:pt x="8773" y="44"/>
                    <a:pt x="8899" y="62"/>
                    <a:pt x="9012" y="98"/>
                  </a:cubicBezTo>
                  <a:cubicBezTo>
                    <a:pt x="9330" y="199"/>
                    <a:pt x="9557" y="404"/>
                    <a:pt x="9604" y="634"/>
                  </a:cubicBezTo>
                  <a:cubicBezTo>
                    <a:pt x="9611" y="670"/>
                    <a:pt x="9610" y="706"/>
                    <a:pt x="9606" y="745"/>
                  </a:cubicBezTo>
                  <a:cubicBezTo>
                    <a:pt x="9600" y="807"/>
                    <a:pt x="9596" y="871"/>
                    <a:pt x="9634" y="938"/>
                  </a:cubicBezTo>
                  <a:cubicBezTo>
                    <a:pt x="9697" y="1044"/>
                    <a:pt x="9839" y="1123"/>
                    <a:pt x="9941" y="1158"/>
                  </a:cubicBezTo>
                  <a:lnTo>
                    <a:pt x="9995" y="1174"/>
                  </a:lnTo>
                  <a:cubicBezTo>
                    <a:pt x="10034" y="1184"/>
                    <a:pt x="10069" y="1195"/>
                    <a:pt x="10103" y="1215"/>
                  </a:cubicBezTo>
                  <a:cubicBezTo>
                    <a:pt x="10145" y="1239"/>
                    <a:pt x="10176" y="1275"/>
                    <a:pt x="10203" y="1310"/>
                  </a:cubicBezTo>
                  <a:cubicBezTo>
                    <a:pt x="10253" y="1373"/>
                    <a:pt x="10296" y="1440"/>
                    <a:pt x="10338" y="1507"/>
                  </a:cubicBezTo>
                  <a:cubicBezTo>
                    <a:pt x="10424" y="1639"/>
                    <a:pt x="10510" y="1774"/>
                    <a:pt x="10638" y="1871"/>
                  </a:cubicBezTo>
                  <a:cubicBezTo>
                    <a:pt x="10712" y="1926"/>
                    <a:pt x="10791" y="1963"/>
                    <a:pt x="10866" y="2000"/>
                  </a:cubicBezTo>
                  <a:cubicBezTo>
                    <a:pt x="10922" y="2027"/>
                    <a:pt x="10977" y="2054"/>
                    <a:pt x="11027" y="2086"/>
                  </a:cubicBezTo>
                  <a:cubicBezTo>
                    <a:pt x="11149" y="2163"/>
                    <a:pt x="11257" y="2286"/>
                    <a:pt x="11200" y="2407"/>
                  </a:cubicBezTo>
                  <a:cubicBezTo>
                    <a:pt x="11108" y="2602"/>
                    <a:pt x="10880" y="2746"/>
                    <a:pt x="10663" y="2882"/>
                  </a:cubicBezTo>
                  <a:cubicBezTo>
                    <a:pt x="10525" y="2969"/>
                    <a:pt x="10394" y="3052"/>
                    <a:pt x="10294" y="3146"/>
                  </a:cubicBezTo>
                  <a:cubicBezTo>
                    <a:pt x="10269" y="3168"/>
                    <a:pt x="10247" y="3194"/>
                    <a:pt x="10230" y="3215"/>
                  </a:cubicBezTo>
                  <a:cubicBezTo>
                    <a:pt x="10119" y="3345"/>
                    <a:pt x="10065" y="3477"/>
                    <a:pt x="10011" y="3602"/>
                  </a:cubicBezTo>
                  <a:cubicBezTo>
                    <a:pt x="9990" y="3656"/>
                    <a:pt x="9968" y="3706"/>
                    <a:pt x="9944" y="3756"/>
                  </a:cubicBezTo>
                  <a:cubicBezTo>
                    <a:pt x="9913" y="3816"/>
                    <a:pt x="9870" y="3877"/>
                    <a:pt x="9812" y="3940"/>
                  </a:cubicBezTo>
                  <a:cubicBezTo>
                    <a:pt x="9773" y="3979"/>
                    <a:pt x="9731" y="4019"/>
                    <a:pt x="9685" y="4061"/>
                  </a:cubicBezTo>
                  <a:cubicBezTo>
                    <a:pt x="9606" y="4133"/>
                    <a:pt x="9522" y="4210"/>
                    <a:pt x="9455" y="4305"/>
                  </a:cubicBezTo>
                  <a:cubicBezTo>
                    <a:pt x="9391" y="4396"/>
                    <a:pt x="9362" y="4490"/>
                    <a:pt x="9335" y="4583"/>
                  </a:cubicBezTo>
                  <a:cubicBezTo>
                    <a:pt x="9330" y="4603"/>
                    <a:pt x="9322" y="4623"/>
                    <a:pt x="9318" y="4641"/>
                  </a:cubicBezTo>
                  <a:cubicBezTo>
                    <a:pt x="9301" y="4694"/>
                    <a:pt x="9284" y="4743"/>
                    <a:pt x="9258" y="4793"/>
                  </a:cubicBezTo>
                  <a:cubicBezTo>
                    <a:pt x="9071" y="5189"/>
                    <a:pt x="8711" y="5313"/>
                    <a:pt x="8295" y="5455"/>
                  </a:cubicBezTo>
                  <a:cubicBezTo>
                    <a:pt x="8231" y="5476"/>
                    <a:pt x="8166" y="5499"/>
                    <a:pt x="8099" y="5522"/>
                  </a:cubicBezTo>
                  <a:cubicBezTo>
                    <a:pt x="7907" y="5591"/>
                    <a:pt x="7729" y="5680"/>
                    <a:pt x="7557" y="5768"/>
                  </a:cubicBezTo>
                  <a:cubicBezTo>
                    <a:pt x="7422" y="5835"/>
                    <a:pt x="7284" y="5906"/>
                    <a:pt x="7138" y="5964"/>
                  </a:cubicBezTo>
                  <a:cubicBezTo>
                    <a:pt x="7043" y="6005"/>
                    <a:pt x="6952" y="6047"/>
                    <a:pt x="6865" y="6085"/>
                  </a:cubicBezTo>
                  <a:cubicBezTo>
                    <a:pt x="6603" y="6205"/>
                    <a:pt x="6380" y="6307"/>
                    <a:pt x="6088" y="6327"/>
                  </a:cubicBezTo>
                  <a:cubicBezTo>
                    <a:pt x="6030" y="6332"/>
                    <a:pt x="5969" y="6334"/>
                    <a:pt x="5905" y="6334"/>
                  </a:cubicBezTo>
                  <a:cubicBezTo>
                    <a:pt x="5647" y="6334"/>
                    <a:pt x="5353" y="6297"/>
                    <a:pt x="5078" y="6227"/>
                  </a:cubicBezTo>
                  <a:lnTo>
                    <a:pt x="4972" y="6202"/>
                  </a:lnTo>
                  <a:cubicBezTo>
                    <a:pt x="4787" y="6152"/>
                    <a:pt x="4596" y="6081"/>
                    <a:pt x="4391" y="5983"/>
                  </a:cubicBezTo>
                  <a:cubicBezTo>
                    <a:pt x="4262" y="5920"/>
                    <a:pt x="4125" y="5849"/>
                    <a:pt x="3950" y="5751"/>
                  </a:cubicBezTo>
                  <a:cubicBezTo>
                    <a:pt x="3774" y="5651"/>
                    <a:pt x="3613" y="5559"/>
                    <a:pt x="3458" y="5466"/>
                  </a:cubicBezTo>
                  <a:cubicBezTo>
                    <a:pt x="3193" y="5308"/>
                    <a:pt x="2945" y="5182"/>
                    <a:pt x="2595" y="5079"/>
                  </a:cubicBezTo>
                  <a:cubicBezTo>
                    <a:pt x="2311" y="4995"/>
                    <a:pt x="1979" y="4900"/>
                    <a:pt x="1661" y="4810"/>
                  </a:cubicBezTo>
                  <a:cubicBezTo>
                    <a:pt x="1582" y="4789"/>
                    <a:pt x="1507" y="4768"/>
                    <a:pt x="1430" y="4746"/>
                  </a:cubicBezTo>
                  <a:lnTo>
                    <a:pt x="1393" y="4736"/>
                  </a:lnTo>
                  <a:lnTo>
                    <a:pt x="1163" y="4672"/>
                  </a:lnTo>
                  <a:lnTo>
                    <a:pt x="1030" y="4635"/>
                  </a:lnTo>
                  <a:cubicBezTo>
                    <a:pt x="942" y="4610"/>
                    <a:pt x="860" y="4594"/>
                    <a:pt x="779" y="4576"/>
                  </a:cubicBezTo>
                  <a:cubicBezTo>
                    <a:pt x="703" y="4559"/>
                    <a:pt x="622" y="4543"/>
                    <a:pt x="540" y="4519"/>
                  </a:cubicBezTo>
                  <a:cubicBezTo>
                    <a:pt x="392" y="4477"/>
                    <a:pt x="322" y="4411"/>
                    <a:pt x="330" y="4317"/>
                  </a:cubicBezTo>
                  <a:lnTo>
                    <a:pt x="335" y="4270"/>
                  </a:lnTo>
                  <a:cubicBezTo>
                    <a:pt x="345" y="4169"/>
                    <a:pt x="355" y="4082"/>
                    <a:pt x="333" y="3961"/>
                  </a:cubicBezTo>
                  <a:cubicBezTo>
                    <a:pt x="306" y="3807"/>
                    <a:pt x="249" y="3654"/>
                    <a:pt x="194" y="3504"/>
                  </a:cubicBezTo>
                  <a:cubicBezTo>
                    <a:pt x="155" y="3399"/>
                    <a:pt x="114" y="3288"/>
                    <a:pt x="86" y="3181"/>
                  </a:cubicBezTo>
                  <a:cubicBezTo>
                    <a:pt x="60" y="3093"/>
                    <a:pt x="39" y="2989"/>
                    <a:pt x="56" y="2892"/>
                  </a:cubicBezTo>
                  <a:cubicBezTo>
                    <a:pt x="76" y="2770"/>
                    <a:pt x="151" y="2663"/>
                    <a:pt x="229" y="2567"/>
                  </a:cubicBezTo>
                  <a:cubicBezTo>
                    <a:pt x="373" y="2386"/>
                    <a:pt x="555" y="2219"/>
                    <a:pt x="752" y="2083"/>
                  </a:cubicBezTo>
                  <a:cubicBezTo>
                    <a:pt x="1060" y="1871"/>
                    <a:pt x="1348" y="1768"/>
                    <a:pt x="1632" y="1768"/>
                  </a:cubicBezTo>
                  <a:cubicBezTo>
                    <a:pt x="1661" y="1768"/>
                    <a:pt x="1689" y="1770"/>
                    <a:pt x="1718" y="1771"/>
                  </a:cubicBezTo>
                  <a:cubicBezTo>
                    <a:pt x="1944" y="1788"/>
                    <a:pt x="2126" y="1858"/>
                    <a:pt x="2318" y="1933"/>
                  </a:cubicBezTo>
                  <a:cubicBezTo>
                    <a:pt x="2455" y="1986"/>
                    <a:pt x="2597" y="2042"/>
                    <a:pt x="2763" y="2080"/>
                  </a:cubicBezTo>
                  <a:cubicBezTo>
                    <a:pt x="2832" y="2097"/>
                    <a:pt x="2903" y="2108"/>
                    <a:pt x="2975" y="2120"/>
                  </a:cubicBezTo>
                  <a:cubicBezTo>
                    <a:pt x="3109" y="2138"/>
                    <a:pt x="3250" y="2148"/>
                    <a:pt x="3399" y="2148"/>
                  </a:cubicBezTo>
                  <a:cubicBezTo>
                    <a:pt x="3763" y="2148"/>
                    <a:pt x="4170" y="2092"/>
                    <a:pt x="4609" y="1983"/>
                  </a:cubicBezTo>
                  <a:cubicBezTo>
                    <a:pt x="5313" y="1807"/>
                    <a:pt x="5982" y="1522"/>
                    <a:pt x="6541" y="1162"/>
                  </a:cubicBezTo>
                  <a:cubicBezTo>
                    <a:pt x="6754" y="1026"/>
                    <a:pt x="6965" y="871"/>
                    <a:pt x="7165" y="724"/>
                  </a:cubicBezTo>
                  <a:cubicBezTo>
                    <a:pt x="7244" y="664"/>
                    <a:pt x="7322" y="607"/>
                    <a:pt x="7400" y="551"/>
                  </a:cubicBezTo>
                  <a:cubicBezTo>
                    <a:pt x="7619" y="393"/>
                    <a:pt x="7855" y="230"/>
                    <a:pt x="8134" y="134"/>
                  </a:cubicBezTo>
                  <a:cubicBezTo>
                    <a:pt x="8279" y="84"/>
                    <a:pt x="8426" y="55"/>
                    <a:pt x="8575" y="45"/>
                  </a:cubicBezTo>
                  <a:cubicBezTo>
                    <a:pt x="8598" y="44"/>
                    <a:pt x="8620" y="44"/>
                    <a:pt x="8643" y="44"/>
                  </a:cubicBezTo>
                  <a:close/>
                  <a:moveTo>
                    <a:pt x="8646" y="1"/>
                  </a:moveTo>
                  <a:cubicBezTo>
                    <a:pt x="8621" y="1"/>
                    <a:pt x="8595" y="1"/>
                    <a:pt x="8570" y="3"/>
                  </a:cubicBezTo>
                  <a:cubicBezTo>
                    <a:pt x="8417" y="13"/>
                    <a:pt x="8264" y="43"/>
                    <a:pt x="8119" y="94"/>
                  </a:cubicBezTo>
                  <a:cubicBezTo>
                    <a:pt x="7834" y="193"/>
                    <a:pt x="7595" y="357"/>
                    <a:pt x="7375" y="518"/>
                  </a:cubicBezTo>
                  <a:cubicBezTo>
                    <a:pt x="7295" y="575"/>
                    <a:pt x="7217" y="633"/>
                    <a:pt x="7138" y="690"/>
                  </a:cubicBezTo>
                  <a:cubicBezTo>
                    <a:pt x="6938" y="838"/>
                    <a:pt x="6730" y="990"/>
                    <a:pt x="6518" y="1127"/>
                  </a:cubicBezTo>
                  <a:cubicBezTo>
                    <a:pt x="5962" y="1485"/>
                    <a:pt x="5296" y="1766"/>
                    <a:pt x="4597" y="1942"/>
                  </a:cubicBezTo>
                  <a:cubicBezTo>
                    <a:pt x="4161" y="2051"/>
                    <a:pt x="3756" y="2106"/>
                    <a:pt x="3395" y="2106"/>
                  </a:cubicBezTo>
                  <a:cubicBezTo>
                    <a:pt x="3249" y="2106"/>
                    <a:pt x="3111" y="2097"/>
                    <a:pt x="2981" y="2079"/>
                  </a:cubicBezTo>
                  <a:cubicBezTo>
                    <a:pt x="2910" y="2069"/>
                    <a:pt x="2839" y="2056"/>
                    <a:pt x="2772" y="2040"/>
                  </a:cubicBezTo>
                  <a:cubicBezTo>
                    <a:pt x="2607" y="2000"/>
                    <a:pt x="2466" y="1948"/>
                    <a:pt x="2331" y="1894"/>
                  </a:cubicBezTo>
                  <a:cubicBezTo>
                    <a:pt x="2137" y="1818"/>
                    <a:pt x="1952" y="1747"/>
                    <a:pt x="1722" y="1730"/>
                  </a:cubicBezTo>
                  <a:cubicBezTo>
                    <a:pt x="1693" y="1729"/>
                    <a:pt x="1662" y="1727"/>
                    <a:pt x="1634" y="1727"/>
                  </a:cubicBezTo>
                  <a:cubicBezTo>
                    <a:pt x="1341" y="1727"/>
                    <a:pt x="1046" y="1832"/>
                    <a:pt x="730" y="2049"/>
                  </a:cubicBezTo>
                  <a:cubicBezTo>
                    <a:pt x="530" y="2188"/>
                    <a:pt x="346" y="2359"/>
                    <a:pt x="200" y="2541"/>
                  </a:cubicBezTo>
                  <a:cubicBezTo>
                    <a:pt x="118" y="2643"/>
                    <a:pt x="39" y="2754"/>
                    <a:pt x="17" y="2885"/>
                  </a:cubicBezTo>
                  <a:cubicBezTo>
                    <a:pt x="0" y="2989"/>
                    <a:pt x="23" y="3099"/>
                    <a:pt x="47" y="3191"/>
                  </a:cubicBezTo>
                  <a:cubicBezTo>
                    <a:pt x="76" y="3299"/>
                    <a:pt x="117" y="3409"/>
                    <a:pt x="157" y="3516"/>
                  </a:cubicBezTo>
                  <a:cubicBezTo>
                    <a:pt x="212" y="3664"/>
                    <a:pt x="269" y="3817"/>
                    <a:pt x="293" y="3967"/>
                  </a:cubicBezTo>
                  <a:cubicBezTo>
                    <a:pt x="313" y="4082"/>
                    <a:pt x="306" y="4167"/>
                    <a:pt x="295" y="4265"/>
                  </a:cubicBezTo>
                  <a:lnTo>
                    <a:pt x="291" y="4311"/>
                  </a:lnTo>
                  <a:cubicBezTo>
                    <a:pt x="283" y="4391"/>
                    <a:pt x="319" y="4497"/>
                    <a:pt x="528" y="4557"/>
                  </a:cubicBezTo>
                  <a:cubicBezTo>
                    <a:pt x="612" y="4580"/>
                    <a:pt x="692" y="4597"/>
                    <a:pt x="770" y="4614"/>
                  </a:cubicBezTo>
                  <a:cubicBezTo>
                    <a:pt x="850" y="4631"/>
                    <a:pt x="932" y="4647"/>
                    <a:pt x="1019" y="4672"/>
                  </a:cubicBezTo>
                  <a:lnTo>
                    <a:pt x="1153" y="4709"/>
                  </a:lnTo>
                  <a:cubicBezTo>
                    <a:pt x="1227" y="4731"/>
                    <a:pt x="1304" y="4752"/>
                    <a:pt x="1382" y="4773"/>
                  </a:cubicBezTo>
                  <a:lnTo>
                    <a:pt x="1419" y="4785"/>
                  </a:lnTo>
                  <a:cubicBezTo>
                    <a:pt x="1496" y="4806"/>
                    <a:pt x="1574" y="4827"/>
                    <a:pt x="1651" y="4849"/>
                  </a:cubicBezTo>
                  <a:cubicBezTo>
                    <a:pt x="1969" y="4937"/>
                    <a:pt x="2300" y="5034"/>
                    <a:pt x="2584" y="5116"/>
                  </a:cubicBezTo>
                  <a:cubicBezTo>
                    <a:pt x="2930" y="5219"/>
                    <a:pt x="3175" y="5342"/>
                    <a:pt x="3436" y="5499"/>
                  </a:cubicBezTo>
                  <a:cubicBezTo>
                    <a:pt x="3591" y="5591"/>
                    <a:pt x="3752" y="5684"/>
                    <a:pt x="3929" y="5784"/>
                  </a:cubicBezTo>
                  <a:cubicBezTo>
                    <a:pt x="4104" y="5882"/>
                    <a:pt x="4240" y="5954"/>
                    <a:pt x="4371" y="6017"/>
                  </a:cubicBezTo>
                  <a:cubicBezTo>
                    <a:pt x="4577" y="6116"/>
                    <a:pt x="4769" y="6188"/>
                    <a:pt x="4959" y="6239"/>
                  </a:cubicBezTo>
                  <a:cubicBezTo>
                    <a:pt x="4994" y="6250"/>
                    <a:pt x="5030" y="6259"/>
                    <a:pt x="5065" y="6267"/>
                  </a:cubicBezTo>
                  <a:cubicBezTo>
                    <a:pt x="5346" y="6337"/>
                    <a:pt x="5644" y="6375"/>
                    <a:pt x="5908" y="6375"/>
                  </a:cubicBezTo>
                  <a:cubicBezTo>
                    <a:pt x="5970" y="6375"/>
                    <a:pt x="6033" y="6374"/>
                    <a:pt x="6086" y="6371"/>
                  </a:cubicBezTo>
                  <a:cubicBezTo>
                    <a:pt x="6384" y="6350"/>
                    <a:pt x="6612" y="6246"/>
                    <a:pt x="6877" y="6125"/>
                  </a:cubicBezTo>
                  <a:cubicBezTo>
                    <a:pt x="6965" y="6084"/>
                    <a:pt x="7053" y="6044"/>
                    <a:pt x="7151" y="6004"/>
                  </a:cubicBezTo>
                  <a:cubicBezTo>
                    <a:pt x="7295" y="5946"/>
                    <a:pt x="7436" y="5875"/>
                    <a:pt x="7571" y="5806"/>
                  </a:cubicBezTo>
                  <a:cubicBezTo>
                    <a:pt x="7742" y="5719"/>
                    <a:pt x="7920" y="5631"/>
                    <a:pt x="8107" y="5563"/>
                  </a:cubicBezTo>
                  <a:cubicBezTo>
                    <a:pt x="8174" y="5540"/>
                    <a:pt x="8240" y="5517"/>
                    <a:pt x="8304" y="5496"/>
                  </a:cubicBezTo>
                  <a:cubicBezTo>
                    <a:pt x="8726" y="5350"/>
                    <a:pt x="9095" y="5223"/>
                    <a:pt x="9291" y="4813"/>
                  </a:cubicBezTo>
                  <a:cubicBezTo>
                    <a:pt x="9315" y="4759"/>
                    <a:pt x="9335" y="4709"/>
                    <a:pt x="9351" y="4657"/>
                  </a:cubicBezTo>
                  <a:cubicBezTo>
                    <a:pt x="9358" y="4637"/>
                    <a:pt x="9364" y="4617"/>
                    <a:pt x="9369" y="4597"/>
                  </a:cubicBezTo>
                  <a:cubicBezTo>
                    <a:pt x="9395" y="4504"/>
                    <a:pt x="9422" y="4418"/>
                    <a:pt x="9483" y="4332"/>
                  </a:cubicBezTo>
                  <a:cubicBezTo>
                    <a:pt x="9549" y="4240"/>
                    <a:pt x="9630" y="4166"/>
                    <a:pt x="9708" y="4092"/>
                  </a:cubicBezTo>
                  <a:cubicBezTo>
                    <a:pt x="9753" y="4052"/>
                    <a:pt x="9798" y="4012"/>
                    <a:pt x="9836" y="3969"/>
                  </a:cubicBezTo>
                  <a:cubicBezTo>
                    <a:pt x="9897" y="3904"/>
                    <a:pt x="9943" y="3841"/>
                    <a:pt x="9975" y="3776"/>
                  </a:cubicBezTo>
                  <a:cubicBezTo>
                    <a:pt x="10000" y="3725"/>
                    <a:pt x="10024" y="3671"/>
                    <a:pt x="10045" y="3619"/>
                  </a:cubicBezTo>
                  <a:cubicBezTo>
                    <a:pt x="10098" y="3494"/>
                    <a:pt x="10152" y="3366"/>
                    <a:pt x="10259" y="3242"/>
                  </a:cubicBezTo>
                  <a:cubicBezTo>
                    <a:pt x="10281" y="3215"/>
                    <a:pt x="10298" y="3194"/>
                    <a:pt x="10320" y="3174"/>
                  </a:cubicBezTo>
                  <a:cubicBezTo>
                    <a:pt x="10417" y="3082"/>
                    <a:pt x="10546" y="3002"/>
                    <a:pt x="10681" y="2917"/>
                  </a:cubicBezTo>
                  <a:cubicBezTo>
                    <a:pt x="10906" y="2776"/>
                    <a:pt x="11138" y="2631"/>
                    <a:pt x="11235" y="2424"/>
                  </a:cubicBezTo>
                  <a:cubicBezTo>
                    <a:pt x="11304" y="2278"/>
                    <a:pt x="11183" y="2136"/>
                    <a:pt x="11045" y="2050"/>
                  </a:cubicBezTo>
                  <a:cubicBezTo>
                    <a:pt x="10993" y="2019"/>
                    <a:pt x="10936" y="1990"/>
                    <a:pt x="10880" y="1963"/>
                  </a:cubicBezTo>
                  <a:cubicBezTo>
                    <a:pt x="10806" y="1928"/>
                    <a:pt x="10730" y="1891"/>
                    <a:pt x="10660" y="1840"/>
                  </a:cubicBezTo>
                  <a:cubicBezTo>
                    <a:pt x="10537" y="1749"/>
                    <a:pt x="10455" y="1620"/>
                    <a:pt x="10368" y="1485"/>
                  </a:cubicBezTo>
                  <a:cubicBezTo>
                    <a:pt x="10325" y="1420"/>
                    <a:pt x="10281" y="1350"/>
                    <a:pt x="10232" y="1286"/>
                  </a:cubicBezTo>
                  <a:cubicBezTo>
                    <a:pt x="10203" y="1249"/>
                    <a:pt x="10169" y="1208"/>
                    <a:pt x="10121" y="1179"/>
                  </a:cubicBezTo>
                  <a:cubicBezTo>
                    <a:pt x="10085" y="1157"/>
                    <a:pt x="10042" y="1145"/>
                    <a:pt x="10004" y="1132"/>
                  </a:cubicBezTo>
                  <a:cubicBezTo>
                    <a:pt x="9985" y="1128"/>
                    <a:pt x="9968" y="1123"/>
                    <a:pt x="9953" y="1117"/>
                  </a:cubicBezTo>
                  <a:cubicBezTo>
                    <a:pt x="9856" y="1086"/>
                    <a:pt x="9722" y="1010"/>
                    <a:pt x="9665" y="915"/>
                  </a:cubicBezTo>
                  <a:cubicBezTo>
                    <a:pt x="9634" y="861"/>
                    <a:pt x="9640" y="805"/>
                    <a:pt x="9643" y="747"/>
                  </a:cubicBezTo>
                  <a:cubicBezTo>
                    <a:pt x="9647" y="706"/>
                    <a:pt x="9650" y="666"/>
                    <a:pt x="9641" y="625"/>
                  </a:cubicBezTo>
                  <a:cubicBezTo>
                    <a:pt x="9593" y="380"/>
                    <a:pt x="9355" y="162"/>
                    <a:pt x="9022" y="57"/>
                  </a:cubicBezTo>
                  <a:cubicBezTo>
                    <a:pt x="8907" y="20"/>
                    <a:pt x="8779" y="1"/>
                    <a:pt x="86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6"/>
            <p:cNvSpPr/>
            <p:nvPr/>
          </p:nvSpPr>
          <p:spPr>
            <a:xfrm>
              <a:off x="693858" y="4820726"/>
              <a:ext cx="360994" cy="221249"/>
            </a:xfrm>
            <a:custGeom>
              <a:avLst/>
              <a:gdLst/>
              <a:ahLst/>
              <a:cxnLst/>
              <a:rect l="l" t="t" r="r" b="b"/>
              <a:pathLst>
                <a:path w="7277" h="4460" extrusionOk="0">
                  <a:moveTo>
                    <a:pt x="6261" y="22"/>
                  </a:moveTo>
                  <a:cubicBezTo>
                    <a:pt x="6561" y="22"/>
                    <a:pt x="6856" y="133"/>
                    <a:pt x="7026" y="312"/>
                  </a:cubicBezTo>
                  <a:cubicBezTo>
                    <a:pt x="7227" y="520"/>
                    <a:pt x="7251" y="812"/>
                    <a:pt x="7092" y="1038"/>
                  </a:cubicBezTo>
                  <a:cubicBezTo>
                    <a:pt x="7001" y="1166"/>
                    <a:pt x="6853" y="1273"/>
                    <a:pt x="6713" y="1375"/>
                  </a:cubicBezTo>
                  <a:cubicBezTo>
                    <a:pt x="6567" y="1482"/>
                    <a:pt x="6416" y="1593"/>
                    <a:pt x="6325" y="1728"/>
                  </a:cubicBezTo>
                  <a:cubicBezTo>
                    <a:pt x="6309" y="1755"/>
                    <a:pt x="6295" y="1779"/>
                    <a:pt x="6282" y="1806"/>
                  </a:cubicBezTo>
                  <a:cubicBezTo>
                    <a:pt x="6218" y="1947"/>
                    <a:pt x="6230" y="2096"/>
                    <a:pt x="6240" y="2241"/>
                  </a:cubicBezTo>
                  <a:cubicBezTo>
                    <a:pt x="6244" y="2304"/>
                    <a:pt x="6248" y="2369"/>
                    <a:pt x="6247" y="2432"/>
                  </a:cubicBezTo>
                  <a:cubicBezTo>
                    <a:pt x="6244" y="2591"/>
                    <a:pt x="6175" y="2717"/>
                    <a:pt x="6104" y="2850"/>
                  </a:cubicBezTo>
                  <a:cubicBezTo>
                    <a:pt x="6062" y="2929"/>
                    <a:pt x="6019" y="3008"/>
                    <a:pt x="5989" y="3097"/>
                  </a:cubicBezTo>
                  <a:cubicBezTo>
                    <a:pt x="5956" y="3189"/>
                    <a:pt x="5962" y="3277"/>
                    <a:pt x="5966" y="3363"/>
                  </a:cubicBezTo>
                  <a:cubicBezTo>
                    <a:pt x="5969" y="3435"/>
                    <a:pt x="5973" y="3505"/>
                    <a:pt x="5955" y="3576"/>
                  </a:cubicBezTo>
                  <a:cubicBezTo>
                    <a:pt x="5855" y="3976"/>
                    <a:pt x="5522" y="4040"/>
                    <a:pt x="5100" y="4118"/>
                  </a:cubicBezTo>
                  <a:cubicBezTo>
                    <a:pt x="5037" y="4128"/>
                    <a:pt x="4972" y="4141"/>
                    <a:pt x="4904" y="4155"/>
                  </a:cubicBezTo>
                  <a:cubicBezTo>
                    <a:pt x="4761" y="4185"/>
                    <a:pt x="4630" y="4233"/>
                    <a:pt x="4502" y="4282"/>
                  </a:cubicBezTo>
                  <a:cubicBezTo>
                    <a:pt x="4330" y="4347"/>
                    <a:pt x="4152" y="4413"/>
                    <a:pt x="3946" y="4431"/>
                  </a:cubicBezTo>
                  <a:cubicBezTo>
                    <a:pt x="3900" y="4434"/>
                    <a:pt x="3858" y="4437"/>
                    <a:pt x="3818" y="4437"/>
                  </a:cubicBezTo>
                  <a:cubicBezTo>
                    <a:pt x="3357" y="4437"/>
                    <a:pt x="3043" y="4212"/>
                    <a:pt x="2710" y="3974"/>
                  </a:cubicBezTo>
                  <a:lnTo>
                    <a:pt x="2697" y="3964"/>
                  </a:lnTo>
                  <a:cubicBezTo>
                    <a:pt x="2424" y="3771"/>
                    <a:pt x="2118" y="3597"/>
                    <a:pt x="1822" y="3429"/>
                  </a:cubicBezTo>
                  <a:cubicBezTo>
                    <a:pt x="1492" y="3242"/>
                    <a:pt x="1147" y="3047"/>
                    <a:pt x="853" y="2823"/>
                  </a:cubicBezTo>
                  <a:cubicBezTo>
                    <a:pt x="462" y="2526"/>
                    <a:pt x="180" y="2138"/>
                    <a:pt x="62" y="1729"/>
                  </a:cubicBezTo>
                  <a:cubicBezTo>
                    <a:pt x="43" y="1669"/>
                    <a:pt x="26" y="1598"/>
                    <a:pt x="50" y="1533"/>
                  </a:cubicBezTo>
                  <a:cubicBezTo>
                    <a:pt x="80" y="1450"/>
                    <a:pt x="173" y="1385"/>
                    <a:pt x="261" y="1334"/>
                  </a:cubicBezTo>
                  <a:cubicBezTo>
                    <a:pt x="561" y="1152"/>
                    <a:pt x="913" y="1046"/>
                    <a:pt x="1226" y="1046"/>
                  </a:cubicBezTo>
                  <a:cubicBezTo>
                    <a:pt x="1399" y="1046"/>
                    <a:pt x="1553" y="1079"/>
                    <a:pt x="1691" y="1139"/>
                  </a:cubicBezTo>
                  <a:cubicBezTo>
                    <a:pt x="1830" y="1203"/>
                    <a:pt x="1920" y="1287"/>
                    <a:pt x="2005" y="1366"/>
                  </a:cubicBezTo>
                  <a:cubicBezTo>
                    <a:pt x="2119" y="1475"/>
                    <a:pt x="2227" y="1577"/>
                    <a:pt x="2448" y="1631"/>
                  </a:cubicBezTo>
                  <a:cubicBezTo>
                    <a:pt x="2555" y="1657"/>
                    <a:pt x="2673" y="1671"/>
                    <a:pt x="2798" y="1671"/>
                  </a:cubicBezTo>
                  <a:cubicBezTo>
                    <a:pt x="3087" y="1671"/>
                    <a:pt x="3371" y="1601"/>
                    <a:pt x="3559" y="1543"/>
                  </a:cubicBezTo>
                  <a:cubicBezTo>
                    <a:pt x="4033" y="1395"/>
                    <a:pt x="4465" y="1164"/>
                    <a:pt x="4804" y="876"/>
                  </a:cubicBezTo>
                  <a:cubicBezTo>
                    <a:pt x="4885" y="806"/>
                    <a:pt x="4966" y="732"/>
                    <a:pt x="5044" y="659"/>
                  </a:cubicBezTo>
                  <a:cubicBezTo>
                    <a:pt x="5347" y="378"/>
                    <a:pt x="5658" y="87"/>
                    <a:pt x="6120" y="30"/>
                  </a:cubicBezTo>
                  <a:cubicBezTo>
                    <a:pt x="6167" y="26"/>
                    <a:pt x="6212" y="22"/>
                    <a:pt x="6261" y="22"/>
                  </a:cubicBezTo>
                  <a:close/>
                  <a:moveTo>
                    <a:pt x="6261" y="1"/>
                  </a:moveTo>
                  <a:cubicBezTo>
                    <a:pt x="6212" y="1"/>
                    <a:pt x="6163" y="5"/>
                    <a:pt x="6117" y="11"/>
                  </a:cubicBezTo>
                  <a:cubicBezTo>
                    <a:pt x="5649" y="67"/>
                    <a:pt x="5332" y="361"/>
                    <a:pt x="5029" y="644"/>
                  </a:cubicBezTo>
                  <a:cubicBezTo>
                    <a:pt x="4950" y="716"/>
                    <a:pt x="4869" y="790"/>
                    <a:pt x="4788" y="860"/>
                  </a:cubicBezTo>
                  <a:cubicBezTo>
                    <a:pt x="4450" y="1146"/>
                    <a:pt x="4021" y="1374"/>
                    <a:pt x="3550" y="1522"/>
                  </a:cubicBezTo>
                  <a:cubicBezTo>
                    <a:pt x="3364" y="1580"/>
                    <a:pt x="3081" y="1650"/>
                    <a:pt x="2795" y="1650"/>
                  </a:cubicBezTo>
                  <a:cubicBezTo>
                    <a:pt x="2670" y="1650"/>
                    <a:pt x="2555" y="1637"/>
                    <a:pt x="2449" y="1611"/>
                  </a:cubicBezTo>
                  <a:cubicBezTo>
                    <a:pt x="2234" y="1557"/>
                    <a:pt x="2128" y="1457"/>
                    <a:pt x="2015" y="1351"/>
                  </a:cubicBezTo>
                  <a:cubicBezTo>
                    <a:pt x="1928" y="1270"/>
                    <a:pt x="1839" y="1186"/>
                    <a:pt x="1695" y="1120"/>
                  </a:cubicBezTo>
                  <a:cubicBezTo>
                    <a:pt x="1557" y="1058"/>
                    <a:pt x="1398" y="1025"/>
                    <a:pt x="1224" y="1025"/>
                  </a:cubicBezTo>
                  <a:cubicBezTo>
                    <a:pt x="907" y="1025"/>
                    <a:pt x="551" y="1130"/>
                    <a:pt x="245" y="1314"/>
                  </a:cubicBezTo>
                  <a:cubicBezTo>
                    <a:pt x="151" y="1371"/>
                    <a:pt x="59" y="1435"/>
                    <a:pt x="28" y="1523"/>
                  </a:cubicBezTo>
                  <a:cubicBezTo>
                    <a:pt x="1" y="1594"/>
                    <a:pt x="18" y="1671"/>
                    <a:pt x="38" y="1735"/>
                  </a:cubicBezTo>
                  <a:cubicBezTo>
                    <a:pt x="159" y="2148"/>
                    <a:pt x="442" y="2540"/>
                    <a:pt x="839" y="2842"/>
                  </a:cubicBezTo>
                  <a:cubicBezTo>
                    <a:pt x="1135" y="3067"/>
                    <a:pt x="1479" y="3262"/>
                    <a:pt x="1810" y="3449"/>
                  </a:cubicBezTo>
                  <a:cubicBezTo>
                    <a:pt x="2106" y="3617"/>
                    <a:pt x="2412" y="3791"/>
                    <a:pt x="2684" y="3984"/>
                  </a:cubicBezTo>
                  <a:lnTo>
                    <a:pt x="2697" y="3994"/>
                  </a:lnTo>
                  <a:cubicBezTo>
                    <a:pt x="3033" y="4233"/>
                    <a:pt x="3350" y="4460"/>
                    <a:pt x="3818" y="4460"/>
                  </a:cubicBezTo>
                  <a:cubicBezTo>
                    <a:pt x="3861" y="4460"/>
                    <a:pt x="3903" y="4458"/>
                    <a:pt x="3947" y="4451"/>
                  </a:cubicBezTo>
                  <a:cubicBezTo>
                    <a:pt x="4157" y="4433"/>
                    <a:pt x="4336" y="4366"/>
                    <a:pt x="4511" y="4302"/>
                  </a:cubicBezTo>
                  <a:cubicBezTo>
                    <a:pt x="4637" y="4255"/>
                    <a:pt x="4768" y="4205"/>
                    <a:pt x="4909" y="4176"/>
                  </a:cubicBezTo>
                  <a:cubicBezTo>
                    <a:pt x="4975" y="4165"/>
                    <a:pt x="5040" y="4152"/>
                    <a:pt x="5104" y="4139"/>
                  </a:cubicBezTo>
                  <a:cubicBezTo>
                    <a:pt x="5535" y="4060"/>
                    <a:pt x="5875" y="3996"/>
                    <a:pt x="5976" y="3582"/>
                  </a:cubicBezTo>
                  <a:cubicBezTo>
                    <a:pt x="5993" y="3506"/>
                    <a:pt x="5991" y="3434"/>
                    <a:pt x="5986" y="3363"/>
                  </a:cubicBezTo>
                  <a:cubicBezTo>
                    <a:pt x="5982" y="3279"/>
                    <a:pt x="5978" y="3193"/>
                    <a:pt x="6008" y="3105"/>
                  </a:cubicBezTo>
                  <a:cubicBezTo>
                    <a:pt x="6036" y="3017"/>
                    <a:pt x="6082" y="2937"/>
                    <a:pt x="6121" y="2860"/>
                  </a:cubicBezTo>
                  <a:cubicBezTo>
                    <a:pt x="6195" y="2725"/>
                    <a:pt x="6264" y="2600"/>
                    <a:pt x="6268" y="2434"/>
                  </a:cubicBezTo>
                  <a:cubicBezTo>
                    <a:pt x="6269" y="2369"/>
                    <a:pt x="6267" y="2305"/>
                    <a:pt x="6261" y="2241"/>
                  </a:cubicBezTo>
                  <a:cubicBezTo>
                    <a:pt x="6252" y="2099"/>
                    <a:pt x="6241" y="1953"/>
                    <a:pt x="6302" y="1817"/>
                  </a:cubicBezTo>
                  <a:cubicBezTo>
                    <a:pt x="6312" y="1792"/>
                    <a:pt x="6326" y="1768"/>
                    <a:pt x="6342" y="1742"/>
                  </a:cubicBezTo>
                  <a:cubicBezTo>
                    <a:pt x="6430" y="1611"/>
                    <a:pt x="6580" y="1500"/>
                    <a:pt x="6725" y="1395"/>
                  </a:cubicBezTo>
                  <a:cubicBezTo>
                    <a:pt x="6867" y="1292"/>
                    <a:pt x="7015" y="1184"/>
                    <a:pt x="7109" y="1052"/>
                  </a:cubicBezTo>
                  <a:cubicBezTo>
                    <a:pt x="7277" y="817"/>
                    <a:pt x="7248" y="516"/>
                    <a:pt x="7042" y="298"/>
                  </a:cubicBezTo>
                  <a:cubicBezTo>
                    <a:pt x="6867" y="114"/>
                    <a:pt x="6567" y="1"/>
                    <a:pt x="6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4574523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>
  <p:cSld name="Caption">
    <p:bg>
      <p:bgPr>
        <a:solidFill>
          <a:schemeClr val="accent4"/>
        </a:solidFill>
        <a:effectLst/>
      </p:bgPr>
    </p:bg>
    <p:spTree>
      <p:nvGrpSpPr>
        <p:cNvPr id="1" name="Shape 1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2" name="Google Shape;11702;p10"/>
          <p:cNvSpPr/>
          <p:nvPr/>
        </p:nvSpPr>
        <p:spPr>
          <a:xfrm>
            <a:off x="1061600" y="720000"/>
            <a:ext cx="10555600" cy="1834400"/>
          </a:xfrm>
          <a:prstGeom prst="parallelogram">
            <a:avLst>
              <a:gd name="adj" fmla="val 25000"/>
            </a:avLst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03" name="Google Shape;11703;p10"/>
          <p:cNvSpPr txBox="1">
            <a:spLocks noGrp="1"/>
          </p:cNvSpPr>
          <p:nvPr>
            <p:ph type="title"/>
          </p:nvPr>
        </p:nvSpPr>
        <p:spPr>
          <a:xfrm>
            <a:off x="1495833" y="771433"/>
            <a:ext cx="9710800" cy="17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933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95819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noFill/>
        <a:effectLst/>
      </p:bgPr>
    </p:bg>
    <p:spTree>
      <p:nvGrpSpPr>
        <p:cNvPr id="1" name="Shape 131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0149511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>
  <p:cSld name="Title and three columns">
    <p:spTree>
      <p:nvGrpSpPr>
        <p:cNvPr id="1" name="Shape 29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21" name="Google Shape;29221;p24"/>
          <p:cNvGrpSpPr/>
          <p:nvPr/>
        </p:nvGrpSpPr>
        <p:grpSpPr>
          <a:xfrm>
            <a:off x="0" y="0"/>
            <a:ext cx="12192000" cy="6858000"/>
            <a:chOff x="0" y="0"/>
            <a:chExt cx="9144000" cy="5143500"/>
          </a:xfrm>
        </p:grpSpPr>
        <p:sp>
          <p:nvSpPr>
            <p:cNvPr id="29222" name="Google Shape;29222;p24"/>
            <p:cNvSpPr/>
            <p:nvPr/>
          </p:nvSpPr>
          <p:spPr>
            <a:xfrm>
              <a:off x="0" y="584091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4"/>
                  </a:cubicBezTo>
                  <a:cubicBezTo>
                    <a:pt x="267" y="19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3" name="Google Shape;29223;p24"/>
            <p:cNvSpPr/>
            <p:nvPr/>
          </p:nvSpPr>
          <p:spPr>
            <a:xfrm>
              <a:off x="568622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4" name="Google Shape;29224;p24"/>
            <p:cNvSpPr/>
            <p:nvPr/>
          </p:nvSpPr>
          <p:spPr>
            <a:xfrm>
              <a:off x="57739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5" name="Google Shape;29225;p24"/>
            <p:cNvSpPr/>
            <p:nvPr/>
          </p:nvSpPr>
          <p:spPr>
            <a:xfrm>
              <a:off x="2416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6" name="Google Shape;29226;p24"/>
            <p:cNvSpPr/>
            <p:nvPr/>
          </p:nvSpPr>
          <p:spPr>
            <a:xfrm>
              <a:off x="55982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7" name="Google Shape;29227;p24"/>
            <p:cNvSpPr/>
            <p:nvPr/>
          </p:nvSpPr>
          <p:spPr>
            <a:xfrm>
              <a:off x="6125190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0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8" name="Google Shape;29228;p24"/>
            <p:cNvSpPr/>
            <p:nvPr/>
          </p:nvSpPr>
          <p:spPr>
            <a:xfrm>
              <a:off x="153837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9" name="Google Shape;29229;p24"/>
            <p:cNvSpPr/>
            <p:nvPr/>
          </p:nvSpPr>
          <p:spPr>
            <a:xfrm>
              <a:off x="55105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0" name="Google Shape;29230;p24"/>
            <p:cNvSpPr/>
            <p:nvPr/>
          </p:nvSpPr>
          <p:spPr>
            <a:xfrm>
              <a:off x="32934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1" name="Google Shape;29231;p24"/>
            <p:cNvSpPr/>
            <p:nvPr/>
          </p:nvSpPr>
          <p:spPr>
            <a:xfrm>
              <a:off x="129546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2" name="Google Shape;29232;p24"/>
            <p:cNvSpPr/>
            <p:nvPr/>
          </p:nvSpPr>
          <p:spPr>
            <a:xfrm>
              <a:off x="82328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3" name="Google Shape;29233;p24"/>
            <p:cNvSpPr/>
            <p:nvPr/>
          </p:nvSpPr>
          <p:spPr>
            <a:xfrm>
              <a:off x="6037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4" name="Google Shape;29234;p24"/>
            <p:cNvSpPr/>
            <p:nvPr/>
          </p:nvSpPr>
          <p:spPr>
            <a:xfrm>
              <a:off x="13831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5" name="Google Shape;29235;p24"/>
            <p:cNvSpPr/>
            <p:nvPr/>
          </p:nvSpPr>
          <p:spPr>
            <a:xfrm>
              <a:off x="586186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6" name="Google Shape;29236;p24"/>
            <p:cNvSpPr/>
            <p:nvPr/>
          </p:nvSpPr>
          <p:spPr>
            <a:xfrm>
              <a:off x="59495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7" name="Google Shape;29237;p24"/>
            <p:cNvSpPr/>
            <p:nvPr/>
          </p:nvSpPr>
          <p:spPr>
            <a:xfrm>
              <a:off x="53349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8" name="Google Shape;29238;p24"/>
            <p:cNvSpPr/>
            <p:nvPr/>
          </p:nvSpPr>
          <p:spPr>
            <a:xfrm>
              <a:off x="14711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9" name="Google Shape;29239;p24"/>
            <p:cNvSpPr/>
            <p:nvPr/>
          </p:nvSpPr>
          <p:spPr>
            <a:xfrm>
              <a:off x="54228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0" name="Google Shape;29240;p24"/>
            <p:cNvSpPr/>
            <p:nvPr/>
          </p:nvSpPr>
          <p:spPr>
            <a:xfrm>
              <a:off x="48957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1" name="Google Shape;29241;p24"/>
            <p:cNvSpPr/>
            <p:nvPr/>
          </p:nvSpPr>
          <p:spPr>
            <a:xfrm>
              <a:off x="49836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2" name="Google Shape;29242;p24"/>
            <p:cNvSpPr/>
            <p:nvPr/>
          </p:nvSpPr>
          <p:spPr>
            <a:xfrm>
              <a:off x="48080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3" name="Google Shape;29243;p24"/>
            <p:cNvSpPr/>
            <p:nvPr/>
          </p:nvSpPr>
          <p:spPr>
            <a:xfrm>
              <a:off x="472010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4" name="Google Shape;29244;p24"/>
            <p:cNvSpPr/>
            <p:nvPr/>
          </p:nvSpPr>
          <p:spPr>
            <a:xfrm>
              <a:off x="454472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5" name="Google Shape;29245;p24"/>
            <p:cNvSpPr/>
            <p:nvPr/>
          </p:nvSpPr>
          <p:spPr>
            <a:xfrm>
              <a:off x="507137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6" name="Google Shape;29246;p24"/>
            <p:cNvSpPr/>
            <p:nvPr/>
          </p:nvSpPr>
          <p:spPr>
            <a:xfrm>
              <a:off x="46324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7" name="Google Shape;29247;p24"/>
            <p:cNvSpPr/>
            <p:nvPr/>
          </p:nvSpPr>
          <p:spPr>
            <a:xfrm>
              <a:off x="51591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8" name="Google Shape;29248;p24"/>
            <p:cNvSpPr/>
            <p:nvPr/>
          </p:nvSpPr>
          <p:spPr>
            <a:xfrm>
              <a:off x="164648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9" name="Google Shape;29249;p24"/>
            <p:cNvSpPr/>
            <p:nvPr/>
          </p:nvSpPr>
          <p:spPr>
            <a:xfrm>
              <a:off x="660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0" name="Google Shape;29250;p24"/>
            <p:cNvSpPr/>
            <p:nvPr/>
          </p:nvSpPr>
          <p:spPr>
            <a:xfrm>
              <a:off x="173443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1" name="Google Shape;29251;p24"/>
            <p:cNvSpPr/>
            <p:nvPr/>
          </p:nvSpPr>
          <p:spPr>
            <a:xfrm>
              <a:off x="1822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2" name="Google Shape;29252;p24"/>
            <p:cNvSpPr/>
            <p:nvPr/>
          </p:nvSpPr>
          <p:spPr>
            <a:xfrm>
              <a:off x="52472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3" name="Google Shape;29253;p24"/>
            <p:cNvSpPr/>
            <p:nvPr/>
          </p:nvSpPr>
          <p:spPr>
            <a:xfrm>
              <a:off x="19101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4" name="Google Shape;29254;p24"/>
            <p:cNvSpPr/>
            <p:nvPr/>
          </p:nvSpPr>
          <p:spPr>
            <a:xfrm>
              <a:off x="15587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5" name="Google Shape;29255;p24"/>
            <p:cNvSpPr/>
            <p:nvPr/>
          </p:nvSpPr>
          <p:spPr>
            <a:xfrm>
              <a:off x="8563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6" name="Google Shape;29256;p24"/>
            <p:cNvSpPr/>
            <p:nvPr/>
          </p:nvSpPr>
          <p:spPr>
            <a:xfrm>
              <a:off x="76179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7" name="Google Shape;29257;p24"/>
            <p:cNvSpPr/>
            <p:nvPr/>
          </p:nvSpPr>
          <p:spPr>
            <a:xfrm>
              <a:off x="7705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8" name="Google Shape;29258;p24"/>
            <p:cNvSpPr/>
            <p:nvPr/>
          </p:nvSpPr>
          <p:spPr>
            <a:xfrm>
              <a:off x="71790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9" name="Google Shape;29259;p24"/>
            <p:cNvSpPr/>
            <p:nvPr/>
          </p:nvSpPr>
          <p:spPr>
            <a:xfrm>
              <a:off x="72669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0" name="Google Shape;29260;p24"/>
            <p:cNvSpPr/>
            <p:nvPr/>
          </p:nvSpPr>
          <p:spPr>
            <a:xfrm>
              <a:off x="7793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1" name="Google Shape;29261;p24"/>
            <p:cNvSpPr/>
            <p:nvPr/>
          </p:nvSpPr>
          <p:spPr>
            <a:xfrm>
              <a:off x="700361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2" name="Google Shape;29262;p24"/>
            <p:cNvSpPr/>
            <p:nvPr/>
          </p:nvSpPr>
          <p:spPr>
            <a:xfrm>
              <a:off x="68277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3" name="Google Shape;29263;p24"/>
            <p:cNvSpPr/>
            <p:nvPr/>
          </p:nvSpPr>
          <p:spPr>
            <a:xfrm>
              <a:off x="69154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4" name="Google Shape;29264;p24"/>
            <p:cNvSpPr/>
            <p:nvPr/>
          </p:nvSpPr>
          <p:spPr>
            <a:xfrm>
              <a:off x="7091059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5" name="Google Shape;29265;p24"/>
            <p:cNvSpPr/>
            <p:nvPr/>
          </p:nvSpPr>
          <p:spPr>
            <a:xfrm>
              <a:off x="59292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6" name="Google Shape;29266;p24"/>
            <p:cNvSpPr/>
            <p:nvPr/>
          </p:nvSpPr>
          <p:spPr>
            <a:xfrm>
              <a:off x="73546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7" name="Google Shape;29267;p24"/>
            <p:cNvSpPr/>
            <p:nvPr/>
          </p:nvSpPr>
          <p:spPr>
            <a:xfrm>
              <a:off x="5049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8" name="Google Shape;29268;p24"/>
            <p:cNvSpPr/>
            <p:nvPr/>
          </p:nvSpPr>
          <p:spPr>
            <a:xfrm>
              <a:off x="4172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9" name="Google Shape;29269;p24"/>
            <p:cNvSpPr/>
            <p:nvPr/>
          </p:nvSpPr>
          <p:spPr>
            <a:xfrm>
              <a:off x="6806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0" name="Google Shape;29270;p24"/>
            <p:cNvSpPr/>
            <p:nvPr/>
          </p:nvSpPr>
          <p:spPr>
            <a:xfrm>
              <a:off x="744257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1" name="Google Shape;29271;p24"/>
            <p:cNvSpPr/>
            <p:nvPr/>
          </p:nvSpPr>
          <p:spPr>
            <a:xfrm>
              <a:off x="62131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2" name="Google Shape;29272;p24"/>
            <p:cNvSpPr/>
            <p:nvPr/>
          </p:nvSpPr>
          <p:spPr>
            <a:xfrm>
              <a:off x="75302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3" name="Google Shape;29273;p24"/>
            <p:cNvSpPr/>
            <p:nvPr/>
          </p:nvSpPr>
          <p:spPr>
            <a:xfrm>
              <a:off x="80571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4" name="Google Shape;29274;p24"/>
            <p:cNvSpPr/>
            <p:nvPr/>
          </p:nvSpPr>
          <p:spPr>
            <a:xfrm>
              <a:off x="65644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5" name="Google Shape;29275;p24"/>
            <p:cNvSpPr/>
            <p:nvPr/>
          </p:nvSpPr>
          <p:spPr>
            <a:xfrm>
              <a:off x="673978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6" name="Google Shape;29276;p24"/>
            <p:cNvSpPr/>
            <p:nvPr/>
          </p:nvSpPr>
          <p:spPr>
            <a:xfrm>
              <a:off x="66520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7" name="Google Shape;29277;p24"/>
            <p:cNvSpPr/>
            <p:nvPr/>
          </p:nvSpPr>
          <p:spPr>
            <a:xfrm>
              <a:off x="64764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8" name="Google Shape;29278;p24"/>
            <p:cNvSpPr/>
            <p:nvPr/>
          </p:nvSpPr>
          <p:spPr>
            <a:xfrm>
              <a:off x="814512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9" name="Google Shape;29279;p24"/>
            <p:cNvSpPr/>
            <p:nvPr/>
          </p:nvSpPr>
          <p:spPr>
            <a:xfrm>
              <a:off x="63887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0" name="Google Shape;29280;p24"/>
            <p:cNvSpPr/>
            <p:nvPr/>
          </p:nvSpPr>
          <p:spPr>
            <a:xfrm>
              <a:off x="630107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1" name="Google Shape;29281;p24"/>
            <p:cNvSpPr/>
            <p:nvPr/>
          </p:nvSpPr>
          <p:spPr>
            <a:xfrm>
              <a:off x="788166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39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2" name="Google Shape;29282;p24"/>
            <p:cNvSpPr/>
            <p:nvPr/>
          </p:nvSpPr>
          <p:spPr>
            <a:xfrm>
              <a:off x="76831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3" name="Google Shape;29283;p24"/>
            <p:cNvSpPr/>
            <p:nvPr/>
          </p:nvSpPr>
          <p:spPr>
            <a:xfrm>
              <a:off x="9441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4" name="Google Shape;29284;p24"/>
            <p:cNvSpPr/>
            <p:nvPr/>
          </p:nvSpPr>
          <p:spPr>
            <a:xfrm>
              <a:off x="1997883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5" name="Google Shape;29285;p24"/>
            <p:cNvSpPr/>
            <p:nvPr/>
          </p:nvSpPr>
          <p:spPr>
            <a:xfrm>
              <a:off x="10320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6" name="Google Shape;29286;p24"/>
            <p:cNvSpPr/>
            <p:nvPr/>
          </p:nvSpPr>
          <p:spPr>
            <a:xfrm>
              <a:off x="79694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7" name="Google Shape;29287;p24"/>
            <p:cNvSpPr/>
            <p:nvPr/>
          </p:nvSpPr>
          <p:spPr>
            <a:xfrm>
              <a:off x="11198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8" name="Google Shape;29288;p24"/>
            <p:cNvSpPr/>
            <p:nvPr/>
          </p:nvSpPr>
          <p:spPr>
            <a:xfrm>
              <a:off x="12075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9" name="Google Shape;29289;p24"/>
            <p:cNvSpPr/>
            <p:nvPr/>
          </p:nvSpPr>
          <p:spPr>
            <a:xfrm>
              <a:off x="88476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0" name="Google Shape;29290;p24"/>
            <p:cNvSpPr/>
            <p:nvPr/>
          </p:nvSpPr>
          <p:spPr>
            <a:xfrm>
              <a:off x="39298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1" name="Google Shape;29291;p24"/>
            <p:cNvSpPr/>
            <p:nvPr/>
          </p:nvSpPr>
          <p:spPr>
            <a:xfrm>
              <a:off x="34028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2" name="Google Shape;29292;p24"/>
            <p:cNvSpPr/>
            <p:nvPr/>
          </p:nvSpPr>
          <p:spPr>
            <a:xfrm>
              <a:off x="3578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3" name="Google Shape;29293;p24"/>
            <p:cNvSpPr/>
            <p:nvPr/>
          </p:nvSpPr>
          <p:spPr>
            <a:xfrm>
              <a:off x="3490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4" name="Google Shape;29294;p24"/>
            <p:cNvSpPr/>
            <p:nvPr/>
          </p:nvSpPr>
          <p:spPr>
            <a:xfrm>
              <a:off x="85840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5" name="Google Shape;29295;p24"/>
            <p:cNvSpPr/>
            <p:nvPr/>
          </p:nvSpPr>
          <p:spPr>
            <a:xfrm>
              <a:off x="40176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6" name="Google Shape;29296;p24"/>
            <p:cNvSpPr/>
            <p:nvPr/>
          </p:nvSpPr>
          <p:spPr>
            <a:xfrm>
              <a:off x="38420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7" name="Google Shape;29297;p24"/>
            <p:cNvSpPr/>
            <p:nvPr/>
          </p:nvSpPr>
          <p:spPr>
            <a:xfrm>
              <a:off x="32273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8" name="Google Shape;29298;p24"/>
            <p:cNvSpPr/>
            <p:nvPr/>
          </p:nvSpPr>
          <p:spPr>
            <a:xfrm>
              <a:off x="419320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9" name="Google Shape;29299;p24"/>
            <p:cNvSpPr/>
            <p:nvPr/>
          </p:nvSpPr>
          <p:spPr>
            <a:xfrm>
              <a:off x="41055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0" name="Google Shape;29300;p24"/>
            <p:cNvSpPr/>
            <p:nvPr/>
          </p:nvSpPr>
          <p:spPr>
            <a:xfrm>
              <a:off x="84961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1" name="Google Shape;29301;p24"/>
            <p:cNvSpPr/>
            <p:nvPr/>
          </p:nvSpPr>
          <p:spPr>
            <a:xfrm>
              <a:off x="42810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2" name="Google Shape;29302;p24"/>
            <p:cNvSpPr/>
            <p:nvPr/>
          </p:nvSpPr>
          <p:spPr>
            <a:xfrm>
              <a:off x="331514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3" name="Google Shape;29303;p24"/>
            <p:cNvSpPr/>
            <p:nvPr/>
          </p:nvSpPr>
          <p:spPr>
            <a:xfrm>
              <a:off x="26127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4" name="Google Shape;29304;p24"/>
            <p:cNvSpPr/>
            <p:nvPr/>
          </p:nvSpPr>
          <p:spPr>
            <a:xfrm>
              <a:off x="27883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5" name="Google Shape;29305;p24"/>
            <p:cNvSpPr/>
            <p:nvPr/>
          </p:nvSpPr>
          <p:spPr>
            <a:xfrm>
              <a:off x="25246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6" name="Google Shape;29306;p24"/>
            <p:cNvSpPr/>
            <p:nvPr/>
          </p:nvSpPr>
          <p:spPr>
            <a:xfrm>
              <a:off x="875947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7" name="Google Shape;29307;p24"/>
            <p:cNvSpPr/>
            <p:nvPr/>
          </p:nvSpPr>
          <p:spPr>
            <a:xfrm>
              <a:off x="2700300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8" name="Google Shape;29308;p24"/>
            <p:cNvSpPr/>
            <p:nvPr/>
          </p:nvSpPr>
          <p:spPr>
            <a:xfrm>
              <a:off x="36665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9" name="Google Shape;29309;p24"/>
            <p:cNvSpPr/>
            <p:nvPr/>
          </p:nvSpPr>
          <p:spPr>
            <a:xfrm>
              <a:off x="8671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0" name="Google Shape;29310;p24"/>
            <p:cNvSpPr/>
            <p:nvPr/>
          </p:nvSpPr>
          <p:spPr>
            <a:xfrm>
              <a:off x="2349154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1" name="Google Shape;29311;p24"/>
            <p:cNvSpPr/>
            <p:nvPr/>
          </p:nvSpPr>
          <p:spPr>
            <a:xfrm>
              <a:off x="37542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2" name="Google Shape;29312;p24"/>
            <p:cNvSpPr/>
            <p:nvPr/>
          </p:nvSpPr>
          <p:spPr>
            <a:xfrm>
              <a:off x="24369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3" name="Google Shape;29313;p24"/>
            <p:cNvSpPr/>
            <p:nvPr/>
          </p:nvSpPr>
          <p:spPr>
            <a:xfrm>
              <a:off x="226133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4" name="Google Shape;29314;p24"/>
            <p:cNvSpPr/>
            <p:nvPr/>
          </p:nvSpPr>
          <p:spPr>
            <a:xfrm>
              <a:off x="89353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5" name="Google Shape;29315;p24"/>
            <p:cNvSpPr/>
            <p:nvPr/>
          </p:nvSpPr>
          <p:spPr>
            <a:xfrm>
              <a:off x="20857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6" name="Google Shape;29316;p24"/>
            <p:cNvSpPr/>
            <p:nvPr/>
          </p:nvSpPr>
          <p:spPr>
            <a:xfrm>
              <a:off x="43690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7" name="Google Shape;29317;p24"/>
            <p:cNvSpPr/>
            <p:nvPr/>
          </p:nvSpPr>
          <p:spPr>
            <a:xfrm>
              <a:off x="90232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8" name="Google Shape;29318;p24"/>
            <p:cNvSpPr/>
            <p:nvPr/>
          </p:nvSpPr>
          <p:spPr>
            <a:xfrm>
              <a:off x="28760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9" name="Google Shape;29319;p24"/>
            <p:cNvSpPr/>
            <p:nvPr/>
          </p:nvSpPr>
          <p:spPr>
            <a:xfrm>
              <a:off x="30516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0" name="Google Shape;29320;p24"/>
            <p:cNvSpPr/>
            <p:nvPr/>
          </p:nvSpPr>
          <p:spPr>
            <a:xfrm>
              <a:off x="832075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1" name="Google Shape;29321;p24"/>
            <p:cNvSpPr/>
            <p:nvPr/>
          </p:nvSpPr>
          <p:spPr>
            <a:xfrm>
              <a:off x="2173519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2" name="Google Shape;29322;p24"/>
            <p:cNvSpPr/>
            <p:nvPr/>
          </p:nvSpPr>
          <p:spPr>
            <a:xfrm>
              <a:off x="4456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3" name="Google Shape;29323;p24"/>
            <p:cNvSpPr/>
            <p:nvPr/>
          </p:nvSpPr>
          <p:spPr>
            <a:xfrm>
              <a:off x="31395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4" name="Google Shape;29324;p24"/>
            <p:cNvSpPr/>
            <p:nvPr/>
          </p:nvSpPr>
          <p:spPr>
            <a:xfrm>
              <a:off x="84084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5" name="Google Shape;29325;p24"/>
            <p:cNvSpPr/>
            <p:nvPr/>
          </p:nvSpPr>
          <p:spPr>
            <a:xfrm>
              <a:off x="29638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6" name="Google Shape;29326;p24"/>
            <p:cNvSpPr/>
            <p:nvPr/>
          </p:nvSpPr>
          <p:spPr>
            <a:xfrm>
              <a:off x="9110991" y="584091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4"/>
                  </a:cubicBezTo>
                  <a:cubicBezTo>
                    <a:pt x="265" y="19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7" name="Google Shape;29327;p24"/>
            <p:cNvSpPr/>
            <p:nvPr/>
          </p:nvSpPr>
          <p:spPr>
            <a:xfrm>
              <a:off x="0" y="1241995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5"/>
                  </a:cubicBezTo>
                  <a:cubicBezTo>
                    <a:pt x="267" y="22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8" name="Google Shape;29328;p24"/>
            <p:cNvSpPr/>
            <p:nvPr/>
          </p:nvSpPr>
          <p:spPr>
            <a:xfrm>
              <a:off x="28760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9" name="Google Shape;29329;p24"/>
            <p:cNvSpPr/>
            <p:nvPr/>
          </p:nvSpPr>
          <p:spPr>
            <a:xfrm>
              <a:off x="10320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0" name="Google Shape;29330;p24"/>
            <p:cNvSpPr/>
            <p:nvPr/>
          </p:nvSpPr>
          <p:spPr>
            <a:xfrm>
              <a:off x="5049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1" name="Google Shape;29331;p24"/>
            <p:cNvSpPr/>
            <p:nvPr/>
          </p:nvSpPr>
          <p:spPr>
            <a:xfrm>
              <a:off x="11198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2" name="Google Shape;29332;p24"/>
            <p:cNvSpPr/>
            <p:nvPr/>
          </p:nvSpPr>
          <p:spPr>
            <a:xfrm>
              <a:off x="59292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3" name="Google Shape;29333;p24"/>
            <p:cNvSpPr/>
            <p:nvPr/>
          </p:nvSpPr>
          <p:spPr>
            <a:xfrm>
              <a:off x="36665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4" name="Google Shape;29334;p24"/>
            <p:cNvSpPr/>
            <p:nvPr/>
          </p:nvSpPr>
          <p:spPr>
            <a:xfrm>
              <a:off x="673978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5" name="Google Shape;29335;p24"/>
            <p:cNvSpPr/>
            <p:nvPr/>
          </p:nvSpPr>
          <p:spPr>
            <a:xfrm>
              <a:off x="3051571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0"/>
                  </a:moveTo>
                  <a:cubicBezTo>
                    <a:pt x="59" y="0"/>
                    <a:pt x="39" y="20"/>
                    <a:pt x="39" y="44"/>
                  </a:cubicBezTo>
                  <a:lnTo>
                    <a:pt x="39" y="326"/>
                  </a:lnTo>
                  <a:cubicBezTo>
                    <a:pt x="17" y="329"/>
                    <a:pt x="0" y="347"/>
                    <a:pt x="0" y="369"/>
                  </a:cubicBezTo>
                  <a:cubicBezTo>
                    <a:pt x="0" y="391"/>
                    <a:pt x="17" y="411"/>
                    <a:pt x="42" y="411"/>
                  </a:cubicBezTo>
                  <a:cubicBezTo>
                    <a:pt x="46" y="428"/>
                    <a:pt x="63" y="441"/>
                    <a:pt x="82" y="441"/>
                  </a:cubicBezTo>
                  <a:cubicBezTo>
                    <a:pt x="101" y="441"/>
                    <a:pt x="117" y="428"/>
                    <a:pt x="123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3" y="346"/>
                    <a:pt x="422" y="324"/>
                    <a:pt x="399" y="324"/>
                  </a:cubicBezTo>
                  <a:lnTo>
                    <a:pt x="128" y="324"/>
                  </a:lnTo>
                  <a:lnTo>
                    <a:pt x="128" y="44"/>
                  </a:lnTo>
                  <a:cubicBezTo>
                    <a:pt x="128" y="20"/>
                    <a:pt x="10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6" name="Google Shape;29336;p24"/>
            <p:cNvSpPr/>
            <p:nvPr/>
          </p:nvSpPr>
          <p:spPr>
            <a:xfrm>
              <a:off x="6806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7" name="Google Shape;29337;p24"/>
            <p:cNvSpPr/>
            <p:nvPr/>
          </p:nvSpPr>
          <p:spPr>
            <a:xfrm>
              <a:off x="66520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8" name="Google Shape;29338;p24"/>
            <p:cNvSpPr/>
            <p:nvPr/>
          </p:nvSpPr>
          <p:spPr>
            <a:xfrm>
              <a:off x="37542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9" name="Google Shape;29339;p24"/>
            <p:cNvSpPr/>
            <p:nvPr/>
          </p:nvSpPr>
          <p:spPr>
            <a:xfrm>
              <a:off x="29638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0" name="Google Shape;29340;p24"/>
            <p:cNvSpPr/>
            <p:nvPr/>
          </p:nvSpPr>
          <p:spPr>
            <a:xfrm>
              <a:off x="12075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1" name="Google Shape;29341;p24"/>
            <p:cNvSpPr/>
            <p:nvPr/>
          </p:nvSpPr>
          <p:spPr>
            <a:xfrm>
              <a:off x="73546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2" name="Google Shape;29342;p24"/>
            <p:cNvSpPr/>
            <p:nvPr/>
          </p:nvSpPr>
          <p:spPr>
            <a:xfrm>
              <a:off x="700361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3" name="Google Shape;29343;p24"/>
            <p:cNvSpPr/>
            <p:nvPr/>
          </p:nvSpPr>
          <p:spPr>
            <a:xfrm>
              <a:off x="34028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4" name="Google Shape;29344;p24"/>
            <p:cNvSpPr/>
            <p:nvPr/>
          </p:nvSpPr>
          <p:spPr>
            <a:xfrm>
              <a:off x="65644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5" name="Google Shape;29345;p24"/>
            <p:cNvSpPr/>
            <p:nvPr/>
          </p:nvSpPr>
          <p:spPr>
            <a:xfrm>
              <a:off x="69154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6" name="Google Shape;29346;p24"/>
            <p:cNvSpPr/>
            <p:nvPr/>
          </p:nvSpPr>
          <p:spPr>
            <a:xfrm>
              <a:off x="32273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7" name="Google Shape;29347;p24"/>
            <p:cNvSpPr/>
            <p:nvPr/>
          </p:nvSpPr>
          <p:spPr>
            <a:xfrm>
              <a:off x="71790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8" name="Google Shape;29348;p24"/>
            <p:cNvSpPr/>
            <p:nvPr/>
          </p:nvSpPr>
          <p:spPr>
            <a:xfrm>
              <a:off x="7091059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9" name="Google Shape;29349;p24"/>
            <p:cNvSpPr/>
            <p:nvPr/>
          </p:nvSpPr>
          <p:spPr>
            <a:xfrm>
              <a:off x="72669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0" name="Google Shape;29350;p24"/>
            <p:cNvSpPr/>
            <p:nvPr/>
          </p:nvSpPr>
          <p:spPr>
            <a:xfrm>
              <a:off x="331514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1" name="Google Shape;29351;p24"/>
            <p:cNvSpPr/>
            <p:nvPr/>
          </p:nvSpPr>
          <p:spPr>
            <a:xfrm>
              <a:off x="6827731" y="1206826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76" y="0"/>
                  </a:moveTo>
                  <a:cubicBezTo>
                    <a:pt x="50" y="0"/>
                    <a:pt x="32" y="20"/>
                    <a:pt x="32" y="44"/>
                  </a:cubicBezTo>
                  <a:lnTo>
                    <a:pt x="32" y="327"/>
                  </a:lnTo>
                  <a:cubicBezTo>
                    <a:pt x="13" y="333"/>
                    <a:pt x="1" y="349"/>
                    <a:pt x="1" y="369"/>
                  </a:cubicBezTo>
                  <a:cubicBezTo>
                    <a:pt x="1" y="390"/>
                    <a:pt x="15" y="406"/>
                    <a:pt x="35" y="411"/>
                  </a:cubicBezTo>
                  <a:cubicBezTo>
                    <a:pt x="40" y="428"/>
                    <a:pt x="56" y="443"/>
                    <a:pt x="76" y="443"/>
                  </a:cubicBezTo>
                  <a:cubicBezTo>
                    <a:pt x="96" y="443"/>
                    <a:pt x="112" y="430"/>
                    <a:pt x="117" y="414"/>
                  </a:cubicBezTo>
                  <a:lnTo>
                    <a:pt x="398" y="414"/>
                  </a:lnTo>
                  <a:cubicBezTo>
                    <a:pt x="423" y="414"/>
                    <a:pt x="442" y="394"/>
                    <a:pt x="442" y="370"/>
                  </a:cubicBezTo>
                  <a:cubicBezTo>
                    <a:pt x="442" y="346"/>
                    <a:pt x="423" y="324"/>
                    <a:pt x="398" y="324"/>
                  </a:cubicBezTo>
                  <a:lnTo>
                    <a:pt x="120" y="324"/>
                  </a:lnTo>
                  <a:lnTo>
                    <a:pt x="120" y="44"/>
                  </a:lnTo>
                  <a:cubicBezTo>
                    <a:pt x="120" y="20"/>
                    <a:pt x="100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2" name="Google Shape;29352;p24"/>
            <p:cNvSpPr/>
            <p:nvPr/>
          </p:nvSpPr>
          <p:spPr>
            <a:xfrm>
              <a:off x="31395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3" name="Google Shape;29353;p24"/>
            <p:cNvSpPr/>
            <p:nvPr/>
          </p:nvSpPr>
          <p:spPr>
            <a:xfrm>
              <a:off x="8563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4" name="Google Shape;29354;p24"/>
            <p:cNvSpPr/>
            <p:nvPr/>
          </p:nvSpPr>
          <p:spPr>
            <a:xfrm>
              <a:off x="9441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5" name="Google Shape;29355;p24"/>
            <p:cNvSpPr/>
            <p:nvPr/>
          </p:nvSpPr>
          <p:spPr>
            <a:xfrm>
              <a:off x="3578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6" name="Google Shape;29356;p24"/>
            <p:cNvSpPr/>
            <p:nvPr/>
          </p:nvSpPr>
          <p:spPr>
            <a:xfrm>
              <a:off x="744257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7" name="Google Shape;29357;p24"/>
            <p:cNvSpPr/>
            <p:nvPr/>
          </p:nvSpPr>
          <p:spPr>
            <a:xfrm>
              <a:off x="75302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8" name="Google Shape;29358;p24"/>
            <p:cNvSpPr/>
            <p:nvPr/>
          </p:nvSpPr>
          <p:spPr>
            <a:xfrm>
              <a:off x="3490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9" name="Google Shape;29359;p24"/>
            <p:cNvSpPr/>
            <p:nvPr/>
          </p:nvSpPr>
          <p:spPr>
            <a:xfrm>
              <a:off x="768187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229" y="0"/>
                  </a:moveTo>
                  <a:cubicBezTo>
                    <a:pt x="205" y="0"/>
                    <a:pt x="185" y="20"/>
                    <a:pt x="185" y="44"/>
                  </a:cubicBezTo>
                  <a:lnTo>
                    <a:pt x="185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187" y="413"/>
                  </a:lnTo>
                  <a:cubicBezTo>
                    <a:pt x="192" y="431"/>
                    <a:pt x="208" y="441"/>
                    <a:pt x="228" y="441"/>
                  </a:cubicBezTo>
                  <a:cubicBezTo>
                    <a:pt x="248" y="441"/>
                    <a:pt x="264" y="428"/>
                    <a:pt x="269" y="413"/>
                  </a:cubicBezTo>
                  <a:lnTo>
                    <a:pt x="397" y="413"/>
                  </a:lnTo>
                  <a:cubicBezTo>
                    <a:pt x="421" y="413"/>
                    <a:pt x="441" y="393"/>
                    <a:pt x="441" y="369"/>
                  </a:cubicBezTo>
                  <a:cubicBezTo>
                    <a:pt x="443" y="346"/>
                    <a:pt x="424" y="324"/>
                    <a:pt x="399" y="324"/>
                  </a:cubicBezTo>
                  <a:lnTo>
                    <a:pt x="275" y="324"/>
                  </a:lnTo>
                  <a:lnTo>
                    <a:pt x="275" y="44"/>
                  </a:lnTo>
                  <a:cubicBezTo>
                    <a:pt x="275" y="20"/>
                    <a:pt x="255" y="0"/>
                    <a:pt x="2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0" name="Google Shape;29360;p24"/>
            <p:cNvSpPr/>
            <p:nvPr/>
          </p:nvSpPr>
          <p:spPr>
            <a:xfrm>
              <a:off x="2700300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1" name="Google Shape;29361;p24"/>
            <p:cNvSpPr/>
            <p:nvPr/>
          </p:nvSpPr>
          <p:spPr>
            <a:xfrm>
              <a:off x="42810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2" name="Google Shape;29362;p24"/>
            <p:cNvSpPr/>
            <p:nvPr/>
          </p:nvSpPr>
          <p:spPr>
            <a:xfrm>
              <a:off x="18223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3" name="Google Shape;29363;p24"/>
            <p:cNvSpPr/>
            <p:nvPr/>
          </p:nvSpPr>
          <p:spPr>
            <a:xfrm>
              <a:off x="173443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4" name="Google Shape;29364;p24"/>
            <p:cNvSpPr/>
            <p:nvPr/>
          </p:nvSpPr>
          <p:spPr>
            <a:xfrm>
              <a:off x="43690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5" name="Google Shape;29365;p24"/>
            <p:cNvSpPr/>
            <p:nvPr/>
          </p:nvSpPr>
          <p:spPr>
            <a:xfrm>
              <a:off x="19101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6" name="Google Shape;29366;p24"/>
            <p:cNvSpPr/>
            <p:nvPr/>
          </p:nvSpPr>
          <p:spPr>
            <a:xfrm>
              <a:off x="164648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7" name="Google Shape;29367;p24"/>
            <p:cNvSpPr/>
            <p:nvPr/>
          </p:nvSpPr>
          <p:spPr>
            <a:xfrm>
              <a:off x="53349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8" name="Google Shape;29368;p24"/>
            <p:cNvSpPr/>
            <p:nvPr/>
          </p:nvSpPr>
          <p:spPr>
            <a:xfrm>
              <a:off x="54228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9" name="Google Shape;29369;p24"/>
            <p:cNvSpPr/>
            <p:nvPr/>
          </p:nvSpPr>
          <p:spPr>
            <a:xfrm>
              <a:off x="15587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0" name="Google Shape;29370;p24"/>
            <p:cNvSpPr/>
            <p:nvPr/>
          </p:nvSpPr>
          <p:spPr>
            <a:xfrm>
              <a:off x="419320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1" name="Google Shape;29371;p24"/>
            <p:cNvSpPr/>
            <p:nvPr/>
          </p:nvSpPr>
          <p:spPr>
            <a:xfrm>
              <a:off x="4456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2" name="Google Shape;29372;p24"/>
            <p:cNvSpPr/>
            <p:nvPr/>
          </p:nvSpPr>
          <p:spPr>
            <a:xfrm>
              <a:off x="51591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3" name="Google Shape;29373;p24"/>
            <p:cNvSpPr/>
            <p:nvPr/>
          </p:nvSpPr>
          <p:spPr>
            <a:xfrm>
              <a:off x="20857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4" name="Google Shape;29374;p24"/>
            <p:cNvSpPr/>
            <p:nvPr/>
          </p:nvSpPr>
          <p:spPr>
            <a:xfrm>
              <a:off x="472010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5" name="Google Shape;29375;p24"/>
            <p:cNvSpPr/>
            <p:nvPr/>
          </p:nvSpPr>
          <p:spPr>
            <a:xfrm>
              <a:off x="4544720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21" y="0"/>
                  </a:moveTo>
                  <a:cubicBezTo>
                    <a:pt x="195" y="0"/>
                    <a:pt x="177" y="20"/>
                    <a:pt x="177" y="44"/>
                  </a:cubicBezTo>
                  <a:lnTo>
                    <a:pt x="177" y="324"/>
                  </a:lnTo>
                  <a:lnTo>
                    <a:pt x="44" y="324"/>
                  </a:lnTo>
                  <a:cubicBezTo>
                    <a:pt x="19" y="324"/>
                    <a:pt x="0" y="343"/>
                    <a:pt x="0" y="369"/>
                  </a:cubicBezTo>
                  <a:cubicBezTo>
                    <a:pt x="0" y="393"/>
                    <a:pt x="19" y="413"/>
                    <a:pt x="44" y="413"/>
                  </a:cubicBezTo>
                  <a:lnTo>
                    <a:pt x="180" y="413"/>
                  </a:lnTo>
                  <a:cubicBezTo>
                    <a:pt x="185" y="431"/>
                    <a:pt x="201" y="441"/>
                    <a:pt x="221" y="441"/>
                  </a:cubicBezTo>
                  <a:cubicBezTo>
                    <a:pt x="239" y="441"/>
                    <a:pt x="256" y="428"/>
                    <a:pt x="262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0" y="346"/>
                    <a:pt x="420" y="324"/>
                    <a:pt x="397" y="324"/>
                  </a:cubicBezTo>
                  <a:lnTo>
                    <a:pt x="265" y="324"/>
                  </a:lnTo>
                  <a:lnTo>
                    <a:pt x="265" y="44"/>
                  </a:lnTo>
                  <a:cubicBezTo>
                    <a:pt x="265" y="20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6" name="Google Shape;29376;p24"/>
            <p:cNvSpPr/>
            <p:nvPr/>
          </p:nvSpPr>
          <p:spPr>
            <a:xfrm>
              <a:off x="48080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7" name="Google Shape;29377;p24"/>
            <p:cNvSpPr/>
            <p:nvPr/>
          </p:nvSpPr>
          <p:spPr>
            <a:xfrm>
              <a:off x="46324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8" name="Google Shape;29378;p24"/>
            <p:cNvSpPr/>
            <p:nvPr/>
          </p:nvSpPr>
          <p:spPr>
            <a:xfrm>
              <a:off x="52472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9" name="Google Shape;29379;p24"/>
            <p:cNvSpPr/>
            <p:nvPr/>
          </p:nvSpPr>
          <p:spPr>
            <a:xfrm>
              <a:off x="41055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0" name="Google Shape;29380;p24"/>
            <p:cNvSpPr/>
            <p:nvPr/>
          </p:nvSpPr>
          <p:spPr>
            <a:xfrm>
              <a:off x="507137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1" name="Google Shape;29381;p24"/>
            <p:cNvSpPr/>
            <p:nvPr/>
          </p:nvSpPr>
          <p:spPr>
            <a:xfrm>
              <a:off x="49836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2" name="Google Shape;29382;p24"/>
            <p:cNvSpPr/>
            <p:nvPr/>
          </p:nvSpPr>
          <p:spPr>
            <a:xfrm>
              <a:off x="1997883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3" name="Google Shape;29383;p24"/>
            <p:cNvSpPr/>
            <p:nvPr/>
          </p:nvSpPr>
          <p:spPr>
            <a:xfrm>
              <a:off x="2173519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4" name="Google Shape;29384;p24"/>
            <p:cNvSpPr/>
            <p:nvPr/>
          </p:nvSpPr>
          <p:spPr>
            <a:xfrm>
              <a:off x="48957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5" name="Google Shape;29385;p24"/>
            <p:cNvSpPr/>
            <p:nvPr/>
          </p:nvSpPr>
          <p:spPr>
            <a:xfrm>
              <a:off x="6125190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0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6" name="Google Shape;29386;p24"/>
            <p:cNvSpPr/>
            <p:nvPr/>
          </p:nvSpPr>
          <p:spPr>
            <a:xfrm>
              <a:off x="24369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7" name="Google Shape;29387;p24"/>
            <p:cNvSpPr/>
            <p:nvPr/>
          </p:nvSpPr>
          <p:spPr>
            <a:xfrm>
              <a:off x="6037372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0" y="0"/>
                  </a:moveTo>
                  <a:cubicBezTo>
                    <a:pt x="334" y="0"/>
                    <a:pt x="314" y="20"/>
                    <a:pt x="314" y="44"/>
                  </a:cubicBezTo>
                  <a:lnTo>
                    <a:pt x="314" y="324"/>
                  </a:lnTo>
                  <a:lnTo>
                    <a:pt x="46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6" y="413"/>
                  </a:cubicBezTo>
                  <a:lnTo>
                    <a:pt x="319" y="413"/>
                  </a:lnTo>
                  <a:cubicBezTo>
                    <a:pt x="324" y="431"/>
                    <a:pt x="340" y="441"/>
                    <a:pt x="360" y="441"/>
                  </a:cubicBezTo>
                  <a:cubicBezTo>
                    <a:pt x="380" y="441"/>
                    <a:pt x="396" y="428"/>
                    <a:pt x="401" y="411"/>
                  </a:cubicBezTo>
                  <a:cubicBezTo>
                    <a:pt x="424" y="410"/>
                    <a:pt x="441" y="391"/>
                    <a:pt x="441" y="369"/>
                  </a:cubicBezTo>
                  <a:cubicBezTo>
                    <a:pt x="441" y="347"/>
                    <a:pt x="425" y="329"/>
                    <a:pt x="404" y="326"/>
                  </a:cubicBezTo>
                  <a:lnTo>
                    <a:pt x="404" y="44"/>
                  </a:lnTo>
                  <a:cubicBezTo>
                    <a:pt x="404" y="20"/>
                    <a:pt x="384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8" name="Google Shape;29388;p24"/>
            <p:cNvSpPr/>
            <p:nvPr/>
          </p:nvSpPr>
          <p:spPr>
            <a:xfrm>
              <a:off x="55105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9" name="Google Shape;29389;p24"/>
            <p:cNvSpPr/>
            <p:nvPr/>
          </p:nvSpPr>
          <p:spPr>
            <a:xfrm>
              <a:off x="62131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0" name="Google Shape;29390;p24"/>
            <p:cNvSpPr/>
            <p:nvPr/>
          </p:nvSpPr>
          <p:spPr>
            <a:xfrm>
              <a:off x="25246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1" name="Google Shape;29391;p24"/>
            <p:cNvSpPr/>
            <p:nvPr/>
          </p:nvSpPr>
          <p:spPr>
            <a:xfrm>
              <a:off x="63887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2" name="Google Shape;29392;p24"/>
            <p:cNvSpPr/>
            <p:nvPr/>
          </p:nvSpPr>
          <p:spPr>
            <a:xfrm>
              <a:off x="64764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3" name="Google Shape;29393;p24"/>
            <p:cNvSpPr/>
            <p:nvPr/>
          </p:nvSpPr>
          <p:spPr>
            <a:xfrm>
              <a:off x="26127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4" name="Google Shape;29394;p24"/>
            <p:cNvSpPr/>
            <p:nvPr/>
          </p:nvSpPr>
          <p:spPr>
            <a:xfrm>
              <a:off x="13831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5" name="Google Shape;29395;p24"/>
            <p:cNvSpPr/>
            <p:nvPr/>
          </p:nvSpPr>
          <p:spPr>
            <a:xfrm>
              <a:off x="630107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6" name="Google Shape;29396;p24"/>
            <p:cNvSpPr/>
            <p:nvPr/>
          </p:nvSpPr>
          <p:spPr>
            <a:xfrm>
              <a:off x="129546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7" name="Google Shape;29397;p24"/>
            <p:cNvSpPr/>
            <p:nvPr/>
          </p:nvSpPr>
          <p:spPr>
            <a:xfrm>
              <a:off x="57739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8" name="Google Shape;29398;p24"/>
            <p:cNvSpPr/>
            <p:nvPr/>
          </p:nvSpPr>
          <p:spPr>
            <a:xfrm>
              <a:off x="568622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9" name="Google Shape;29399;p24"/>
            <p:cNvSpPr/>
            <p:nvPr/>
          </p:nvSpPr>
          <p:spPr>
            <a:xfrm>
              <a:off x="2349154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0" name="Google Shape;29400;p24"/>
            <p:cNvSpPr/>
            <p:nvPr/>
          </p:nvSpPr>
          <p:spPr>
            <a:xfrm>
              <a:off x="40176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1" name="Google Shape;29401;p24"/>
            <p:cNvSpPr/>
            <p:nvPr/>
          </p:nvSpPr>
          <p:spPr>
            <a:xfrm>
              <a:off x="55982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2" name="Google Shape;29402;p24"/>
            <p:cNvSpPr/>
            <p:nvPr/>
          </p:nvSpPr>
          <p:spPr>
            <a:xfrm>
              <a:off x="39298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3" name="Google Shape;29403;p24"/>
            <p:cNvSpPr/>
            <p:nvPr/>
          </p:nvSpPr>
          <p:spPr>
            <a:xfrm>
              <a:off x="14711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4" name="Google Shape;29404;p24"/>
            <p:cNvSpPr/>
            <p:nvPr/>
          </p:nvSpPr>
          <p:spPr>
            <a:xfrm>
              <a:off x="2261336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7" y="0"/>
                  </a:moveTo>
                  <a:cubicBezTo>
                    <a:pt x="342" y="0"/>
                    <a:pt x="322" y="20"/>
                    <a:pt x="322" y="44"/>
                  </a:cubicBezTo>
                  <a:lnTo>
                    <a:pt x="322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326" y="413"/>
                  </a:lnTo>
                  <a:cubicBezTo>
                    <a:pt x="332" y="431"/>
                    <a:pt x="347" y="441"/>
                    <a:pt x="367" y="441"/>
                  </a:cubicBezTo>
                  <a:cubicBezTo>
                    <a:pt x="386" y="441"/>
                    <a:pt x="403" y="428"/>
                    <a:pt x="407" y="410"/>
                  </a:cubicBezTo>
                  <a:cubicBezTo>
                    <a:pt x="427" y="404"/>
                    <a:pt x="441" y="388"/>
                    <a:pt x="441" y="367"/>
                  </a:cubicBezTo>
                  <a:cubicBezTo>
                    <a:pt x="441" y="349"/>
                    <a:pt x="429" y="333"/>
                    <a:pt x="411" y="327"/>
                  </a:cubicBezTo>
                  <a:lnTo>
                    <a:pt x="411" y="44"/>
                  </a:lnTo>
                  <a:cubicBezTo>
                    <a:pt x="411" y="20"/>
                    <a:pt x="392" y="0"/>
                    <a:pt x="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5" name="Google Shape;29405;p24"/>
            <p:cNvSpPr/>
            <p:nvPr/>
          </p:nvSpPr>
          <p:spPr>
            <a:xfrm>
              <a:off x="59495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6" name="Google Shape;29406;p24"/>
            <p:cNvSpPr/>
            <p:nvPr/>
          </p:nvSpPr>
          <p:spPr>
            <a:xfrm>
              <a:off x="586186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7" name="Google Shape;29407;p24"/>
            <p:cNvSpPr/>
            <p:nvPr/>
          </p:nvSpPr>
          <p:spPr>
            <a:xfrm>
              <a:off x="38420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8" name="Google Shape;29408;p24"/>
            <p:cNvSpPr/>
            <p:nvPr/>
          </p:nvSpPr>
          <p:spPr>
            <a:xfrm>
              <a:off x="27883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9" name="Google Shape;29409;p24"/>
            <p:cNvSpPr/>
            <p:nvPr/>
          </p:nvSpPr>
          <p:spPr>
            <a:xfrm>
              <a:off x="82328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0" name="Google Shape;29410;p24"/>
            <p:cNvSpPr/>
            <p:nvPr/>
          </p:nvSpPr>
          <p:spPr>
            <a:xfrm>
              <a:off x="32934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1" name="Google Shape;29411;p24"/>
            <p:cNvSpPr/>
            <p:nvPr/>
          </p:nvSpPr>
          <p:spPr>
            <a:xfrm>
              <a:off x="153837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2" name="Google Shape;29412;p24"/>
            <p:cNvSpPr/>
            <p:nvPr/>
          </p:nvSpPr>
          <p:spPr>
            <a:xfrm>
              <a:off x="2416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3" name="Google Shape;29413;p24"/>
            <p:cNvSpPr/>
            <p:nvPr/>
          </p:nvSpPr>
          <p:spPr>
            <a:xfrm>
              <a:off x="814512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4" name="Google Shape;29414;p24"/>
            <p:cNvSpPr/>
            <p:nvPr/>
          </p:nvSpPr>
          <p:spPr>
            <a:xfrm>
              <a:off x="79694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5" name="Google Shape;29415;p24"/>
            <p:cNvSpPr/>
            <p:nvPr/>
          </p:nvSpPr>
          <p:spPr>
            <a:xfrm>
              <a:off x="7793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6" name="Google Shape;29416;p24"/>
            <p:cNvSpPr/>
            <p:nvPr/>
          </p:nvSpPr>
          <p:spPr>
            <a:xfrm>
              <a:off x="76179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7" name="Google Shape;29417;p24"/>
            <p:cNvSpPr/>
            <p:nvPr/>
          </p:nvSpPr>
          <p:spPr>
            <a:xfrm>
              <a:off x="80571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8" name="Google Shape;29418;p24"/>
            <p:cNvSpPr/>
            <p:nvPr/>
          </p:nvSpPr>
          <p:spPr>
            <a:xfrm>
              <a:off x="660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9" name="Google Shape;29419;p24"/>
            <p:cNvSpPr/>
            <p:nvPr/>
          </p:nvSpPr>
          <p:spPr>
            <a:xfrm>
              <a:off x="788166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39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0" name="Google Shape;29420;p24"/>
            <p:cNvSpPr/>
            <p:nvPr/>
          </p:nvSpPr>
          <p:spPr>
            <a:xfrm>
              <a:off x="875947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1" name="Google Shape;29421;p24"/>
            <p:cNvSpPr/>
            <p:nvPr/>
          </p:nvSpPr>
          <p:spPr>
            <a:xfrm>
              <a:off x="89353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2" name="Google Shape;29422;p24"/>
            <p:cNvSpPr/>
            <p:nvPr/>
          </p:nvSpPr>
          <p:spPr>
            <a:xfrm>
              <a:off x="88476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3" name="Google Shape;29423;p24"/>
            <p:cNvSpPr/>
            <p:nvPr/>
          </p:nvSpPr>
          <p:spPr>
            <a:xfrm>
              <a:off x="8320507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4" y="0"/>
                  </a:moveTo>
                  <a:cubicBezTo>
                    <a:pt x="189" y="0"/>
                    <a:pt x="170" y="20"/>
                    <a:pt x="170" y="44"/>
                  </a:cubicBezTo>
                  <a:lnTo>
                    <a:pt x="170" y="324"/>
                  </a:lnTo>
                  <a:lnTo>
                    <a:pt x="45" y="324"/>
                  </a:lnTo>
                  <a:cubicBezTo>
                    <a:pt x="21" y="324"/>
                    <a:pt x="1" y="343"/>
                    <a:pt x="1" y="369"/>
                  </a:cubicBezTo>
                  <a:cubicBezTo>
                    <a:pt x="1" y="393"/>
                    <a:pt x="21" y="413"/>
                    <a:pt x="45" y="413"/>
                  </a:cubicBezTo>
                  <a:lnTo>
                    <a:pt x="173" y="413"/>
                  </a:lnTo>
                  <a:cubicBezTo>
                    <a:pt x="179" y="431"/>
                    <a:pt x="194" y="441"/>
                    <a:pt x="214" y="441"/>
                  </a:cubicBezTo>
                  <a:cubicBezTo>
                    <a:pt x="234" y="441"/>
                    <a:pt x="250" y="428"/>
                    <a:pt x="255" y="413"/>
                  </a:cubicBezTo>
                  <a:lnTo>
                    <a:pt x="398" y="413"/>
                  </a:lnTo>
                  <a:cubicBezTo>
                    <a:pt x="422" y="413"/>
                    <a:pt x="442" y="393"/>
                    <a:pt x="442" y="369"/>
                  </a:cubicBezTo>
                  <a:cubicBezTo>
                    <a:pt x="442" y="346"/>
                    <a:pt x="422" y="324"/>
                    <a:pt x="399" y="324"/>
                  </a:cubicBezTo>
                  <a:lnTo>
                    <a:pt x="258" y="324"/>
                  </a:lnTo>
                  <a:lnTo>
                    <a:pt x="258" y="44"/>
                  </a:lnTo>
                  <a:cubicBezTo>
                    <a:pt x="258" y="20"/>
                    <a:pt x="238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4" name="Google Shape;29424;p24"/>
            <p:cNvSpPr/>
            <p:nvPr/>
          </p:nvSpPr>
          <p:spPr>
            <a:xfrm>
              <a:off x="90232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5" name="Google Shape;29425;p24"/>
            <p:cNvSpPr/>
            <p:nvPr/>
          </p:nvSpPr>
          <p:spPr>
            <a:xfrm>
              <a:off x="84961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6" name="Google Shape;29426;p24"/>
            <p:cNvSpPr/>
            <p:nvPr/>
          </p:nvSpPr>
          <p:spPr>
            <a:xfrm>
              <a:off x="84084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7" name="Google Shape;29427;p24"/>
            <p:cNvSpPr/>
            <p:nvPr/>
          </p:nvSpPr>
          <p:spPr>
            <a:xfrm>
              <a:off x="8671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8" name="Google Shape;29428;p24"/>
            <p:cNvSpPr/>
            <p:nvPr/>
          </p:nvSpPr>
          <p:spPr>
            <a:xfrm>
              <a:off x="85840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9" name="Google Shape;29429;p24"/>
            <p:cNvSpPr/>
            <p:nvPr/>
          </p:nvSpPr>
          <p:spPr>
            <a:xfrm>
              <a:off x="7705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0" name="Google Shape;29430;p24"/>
            <p:cNvSpPr/>
            <p:nvPr/>
          </p:nvSpPr>
          <p:spPr>
            <a:xfrm>
              <a:off x="4172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1" name="Google Shape;29431;p24"/>
            <p:cNvSpPr/>
            <p:nvPr/>
          </p:nvSpPr>
          <p:spPr>
            <a:xfrm>
              <a:off x="9110991" y="1241995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5"/>
                  </a:cubicBezTo>
                  <a:cubicBezTo>
                    <a:pt x="265" y="22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2" name="Google Shape;29432;p24"/>
            <p:cNvSpPr/>
            <p:nvPr/>
          </p:nvSpPr>
          <p:spPr>
            <a:xfrm>
              <a:off x="0" y="190000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3" name="Google Shape;29433;p24"/>
            <p:cNvSpPr/>
            <p:nvPr/>
          </p:nvSpPr>
          <p:spPr>
            <a:xfrm>
              <a:off x="69154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4" name="Google Shape;29434;p24"/>
            <p:cNvSpPr/>
            <p:nvPr/>
          </p:nvSpPr>
          <p:spPr>
            <a:xfrm>
              <a:off x="2173519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5" name="Google Shape;29435;p24"/>
            <p:cNvSpPr/>
            <p:nvPr/>
          </p:nvSpPr>
          <p:spPr>
            <a:xfrm>
              <a:off x="4544720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0"/>
                  </a:moveTo>
                  <a:cubicBezTo>
                    <a:pt x="201" y="0"/>
                    <a:pt x="185" y="14"/>
                    <a:pt x="180" y="33"/>
                  </a:cubicBezTo>
                  <a:lnTo>
                    <a:pt x="44" y="33"/>
                  </a:lnTo>
                  <a:cubicBezTo>
                    <a:pt x="19" y="33"/>
                    <a:pt x="0" y="51"/>
                    <a:pt x="0" y="77"/>
                  </a:cubicBezTo>
                  <a:cubicBezTo>
                    <a:pt x="0" y="103"/>
                    <a:pt x="19" y="121"/>
                    <a:pt x="44" y="121"/>
                  </a:cubicBezTo>
                  <a:lnTo>
                    <a:pt x="177" y="121"/>
                  </a:lnTo>
                  <a:lnTo>
                    <a:pt x="177" y="399"/>
                  </a:lnTo>
                  <a:cubicBezTo>
                    <a:pt x="177" y="424"/>
                    <a:pt x="195" y="443"/>
                    <a:pt x="221" y="443"/>
                  </a:cubicBezTo>
                  <a:cubicBezTo>
                    <a:pt x="245" y="443"/>
                    <a:pt x="265" y="424"/>
                    <a:pt x="265" y="399"/>
                  </a:cubicBezTo>
                  <a:lnTo>
                    <a:pt x="265" y="120"/>
                  </a:lnTo>
                  <a:lnTo>
                    <a:pt x="397" y="120"/>
                  </a:lnTo>
                  <a:cubicBezTo>
                    <a:pt x="422" y="120"/>
                    <a:pt x="441" y="100"/>
                    <a:pt x="441" y="76"/>
                  </a:cubicBezTo>
                  <a:cubicBezTo>
                    <a:pt x="440" y="53"/>
                    <a:pt x="420" y="33"/>
                    <a:pt x="397" y="33"/>
                  </a:cubicBezTo>
                  <a:lnTo>
                    <a:pt x="262" y="33"/>
                  </a:lnTo>
                  <a:cubicBezTo>
                    <a:pt x="256" y="14"/>
                    <a:pt x="241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6" name="Google Shape;29436;p24"/>
            <p:cNvSpPr/>
            <p:nvPr/>
          </p:nvSpPr>
          <p:spPr>
            <a:xfrm>
              <a:off x="89353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7" name="Google Shape;29437;p24"/>
            <p:cNvSpPr/>
            <p:nvPr/>
          </p:nvSpPr>
          <p:spPr>
            <a:xfrm>
              <a:off x="62131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8" name="Google Shape;29438;p24"/>
            <p:cNvSpPr/>
            <p:nvPr/>
          </p:nvSpPr>
          <p:spPr>
            <a:xfrm>
              <a:off x="34028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9" name="Google Shape;29439;p24"/>
            <p:cNvSpPr/>
            <p:nvPr/>
          </p:nvSpPr>
          <p:spPr>
            <a:xfrm>
              <a:off x="7793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0" name="Google Shape;29440;p24"/>
            <p:cNvSpPr/>
            <p:nvPr/>
          </p:nvSpPr>
          <p:spPr>
            <a:xfrm>
              <a:off x="37542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1" name="Google Shape;29441;p24"/>
            <p:cNvSpPr/>
            <p:nvPr/>
          </p:nvSpPr>
          <p:spPr>
            <a:xfrm>
              <a:off x="3490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2" name="Google Shape;29442;p24"/>
            <p:cNvSpPr/>
            <p:nvPr/>
          </p:nvSpPr>
          <p:spPr>
            <a:xfrm>
              <a:off x="88476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3" name="Google Shape;29443;p24"/>
            <p:cNvSpPr/>
            <p:nvPr/>
          </p:nvSpPr>
          <p:spPr>
            <a:xfrm>
              <a:off x="26127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4" name="Google Shape;29444;p24"/>
            <p:cNvSpPr/>
            <p:nvPr/>
          </p:nvSpPr>
          <p:spPr>
            <a:xfrm>
              <a:off x="331514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5" name="Google Shape;29445;p24"/>
            <p:cNvSpPr/>
            <p:nvPr/>
          </p:nvSpPr>
          <p:spPr>
            <a:xfrm>
              <a:off x="630107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6" name="Google Shape;29446;p24"/>
            <p:cNvSpPr/>
            <p:nvPr/>
          </p:nvSpPr>
          <p:spPr>
            <a:xfrm>
              <a:off x="20857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7" name="Google Shape;29447;p24"/>
            <p:cNvSpPr/>
            <p:nvPr/>
          </p:nvSpPr>
          <p:spPr>
            <a:xfrm>
              <a:off x="1997883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8" name="Google Shape;29448;p24"/>
            <p:cNvSpPr/>
            <p:nvPr/>
          </p:nvSpPr>
          <p:spPr>
            <a:xfrm>
              <a:off x="71790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9" name="Google Shape;29449;p24"/>
            <p:cNvSpPr/>
            <p:nvPr/>
          </p:nvSpPr>
          <p:spPr>
            <a:xfrm>
              <a:off x="7705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0" name="Google Shape;29450;p24"/>
            <p:cNvSpPr/>
            <p:nvPr/>
          </p:nvSpPr>
          <p:spPr>
            <a:xfrm>
              <a:off x="53349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1" name="Google Shape;29451;p24"/>
            <p:cNvSpPr/>
            <p:nvPr/>
          </p:nvSpPr>
          <p:spPr>
            <a:xfrm>
              <a:off x="6806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2" name="Google Shape;29452;p24"/>
            <p:cNvSpPr/>
            <p:nvPr/>
          </p:nvSpPr>
          <p:spPr>
            <a:xfrm>
              <a:off x="4172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3" name="Google Shape;29453;p24"/>
            <p:cNvSpPr/>
            <p:nvPr/>
          </p:nvSpPr>
          <p:spPr>
            <a:xfrm>
              <a:off x="875947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4" name="Google Shape;29454;p24"/>
            <p:cNvSpPr/>
            <p:nvPr/>
          </p:nvSpPr>
          <p:spPr>
            <a:xfrm>
              <a:off x="129546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5" name="Google Shape;29455;p24"/>
            <p:cNvSpPr/>
            <p:nvPr/>
          </p:nvSpPr>
          <p:spPr>
            <a:xfrm>
              <a:off x="72669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6" name="Google Shape;29456;p24"/>
            <p:cNvSpPr/>
            <p:nvPr/>
          </p:nvSpPr>
          <p:spPr>
            <a:xfrm>
              <a:off x="2700300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7" name="Google Shape;29457;p24"/>
            <p:cNvSpPr/>
            <p:nvPr/>
          </p:nvSpPr>
          <p:spPr>
            <a:xfrm>
              <a:off x="5049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8" name="Google Shape;29458;p24"/>
            <p:cNvSpPr/>
            <p:nvPr/>
          </p:nvSpPr>
          <p:spPr>
            <a:xfrm>
              <a:off x="27883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9" name="Google Shape;29459;p24"/>
            <p:cNvSpPr/>
            <p:nvPr/>
          </p:nvSpPr>
          <p:spPr>
            <a:xfrm>
              <a:off x="82328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0" name="Google Shape;29460;p24"/>
            <p:cNvSpPr/>
            <p:nvPr/>
          </p:nvSpPr>
          <p:spPr>
            <a:xfrm>
              <a:off x="6125190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1" name="Google Shape;29461;p24"/>
            <p:cNvSpPr/>
            <p:nvPr/>
          </p:nvSpPr>
          <p:spPr>
            <a:xfrm>
              <a:off x="700361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2" name="Google Shape;29462;p24"/>
            <p:cNvSpPr/>
            <p:nvPr/>
          </p:nvSpPr>
          <p:spPr>
            <a:xfrm>
              <a:off x="7091059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3" name="Google Shape;29463;p24"/>
            <p:cNvSpPr/>
            <p:nvPr/>
          </p:nvSpPr>
          <p:spPr>
            <a:xfrm>
              <a:off x="173443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4" name="Google Shape;29464;p24"/>
            <p:cNvSpPr/>
            <p:nvPr/>
          </p:nvSpPr>
          <p:spPr>
            <a:xfrm>
              <a:off x="80571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5" name="Google Shape;29465;p24"/>
            <p:cNvSpPr/>
            <p:nvPr/>
          </p:nvSpPr>
          <p:spPr>
            <a:xfrm>
              <a:off x="10320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6" name="Google Shape;29466;p24"/>
            <p:cNvSpPr/>
            <p:nvPr/>
          </p:nvSpPr>
          <p:spPr>
            <a:xfrm>
              <a:off x="51591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7" name="Google Shape;29467;p24"/>
            <p:cNvSpPr/>
            <p:nvPr/>
          </p:nvSpPr>
          <p:spPr>
            <a:xfrm>
              <a:off x="66520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8" name="Google Shape;29468;p24"/>
            <p:cNvSpPr/>
            <p:nvPr/>
          </p:nvSpPr>
          <p:spPr>
            <a:xfrm>
              <a:off x="507137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9" name="Google Shape;29469;p24"/>
            <p:cNvSpPr/>
            <p:nvPr/>
          </p:nvSpPr>
          <p:spPr>
            <a:xfrm>
              <a:off x="9441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0" name="Google Shape;29470;p24"/>
            <p:cNvSpPr/>
            <p:nvPr/>
          </p:nvSpPr>
          <p:spPr>
            <a:xfrm>
              <a:off x="8320881" y="189653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3" y="0"/>
                  </a:moveTo>
                  <a:cubicBezTo>
                    <a:pt x="193" y="0"/>
                    <a:pt x="177" y="14"/>
                    <a:pt x="171" y="33"/>
                  </a:cubicBezTo>
                  <a:lnTo>
                    <a:pt x="45" y="33"/>
                  </a:lnTo>
                  <a:cubicBezTo>
                    <a:pt x="20" y="33"/>
                    <a:pt x="1" y="51"/>
                    <a:pt x="1" y="77"/>
                  </a:cubicBezTo>
                  <a:cubicBezTo>
                    <a:pt x="1" y="103"/>
                    <a:pt x="20" y="121"/>
                    <a:pt x="45" y="121"/>
                  </a:cubicBezTo>
                  <a:lnTo>
                    <a:pt x="170" y="121"/>
                  </a:lnTo>
                  <a:lnTo>
                    <a:pt x="170" y="399"/>
                  </a:lnTo>
                  <a:cubicBezTo>
                    <a:pt x="170" y="424"/>
                    <a:pt x="190" y="443"/>
                    <a:pt x="214" y="443"/>
                  </a:cubicBezTo>
                  <a:cubicBezTo>
                    <a:pt x="240" y="443"/>
                    <a:pt x="258" y="424"/>
                    <a:pt x="258" y="399"/>
                  </a:cubicBezTo>
                  <a:lnTo>
                    <a:pt x="258" y="120"/>
                  </a:lnTo>
                  <a:lnTo>
                    <a:pt x="399" y="120"/>
                  </a:lnTo>
                  <a:cubicBezTo>
                    <a:pt x="425" y="120"/>
                    <a:pt x="443" y="100"/>
                    <a:pt x="443" y="76"/>
                  </a:cubicBezTo>
                  <a:cubicBezTo>
                    <a:pt x="439" y="53"/>
                    <a:pt x="419" y="33"/>
                    <a:pt x="396" y="33"/>
                  </a:cubicBezTo>
                  <a:lnTo>
                    <a:pt x="254" y="33"/>
                  </a:lnTo>
                  <a:cubicBezTo>
                    <a:pt x="248" y="14"/>
                    <a:pt x="232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1" name="Google Shape;29471;p24"/>
            <p:cNvSpPr/>
            <p:nvPr/>
          </p:nvSpPr>
          <p:spPr>
            <a:xfrm>
              <a:off x="19101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2" name="Google Shape;29472;p24"/>
            <p:cNvSpPr/>
            <p:nvPr/>
          </p:nvSpPr>
          <p:spPr>
            <a:xfrm>
              <a:off x="79694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3" name="Google Shape;29473;p24"/>
            <p:cNvSpPr/>
            <p:nvPr/>
          </p:nvSpPr>
          <p:spPr>
            <a:xfrm>
              <a:off x="18223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4" name="Google Shape;29474;p24"/>
            <p:cNvSpPr/>
            <p:nvPr/>
          </p:nvSpPr>
          <p:spPr>
            <a:xfrm>
              <a:off x="660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5" name="Google Shape;29475;p24"/>
            <p:cNvSpPr/>
            <p:nvPr/>
          </p:nvSpPr>
          <p:spPr>
            <a:xfrm>
              <a:off x="673978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6" name="Google Shape;29476;p24"/>
            <p:cNvSpPr/>
            <p:nvPr/>
          </p:nvSpPr>
          <p:spPr>
            <a:xfrm>
              <a:off x="12075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7" name="Google Shape;29477;p24"/>
            <p:cNvSpPr/>
            <p:nvPr/>
          </p:nvSpPr>
          <p:spPr>
            <a:xfrm>
              <a:off x="63887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8" name="Google Shape;29478;p24"/>
            <p:cNvSpPr/>
            <p:nvPr/>
          </p:nvSpPr>
          <p:spPr>
            <a:xfrm>
              <a:off x="52472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9" name="Google Shape;29479;p24"/>
            <p:cNvSpPr/>
            <p:nvPr/>
          </p:nvSpPr>
          <p:spPr>
            <a:xfrm>
              <a:off x="6827731" y="1896533"/>
              <a:ext cx="55058" cy="47761"/>
            </a:xfrm>
            <a:custGeom>
              <a:avLst/>
              <a:gdLst/>
              <a:ahLst/>
              <a:cxnLst/>
              <a:rect l="l" t="t" r="r" b="b"/>
              <a:pathLst>
                <a:path w="442" h="440" extrusionOk="0">
                  <a:moveTo>
                    <a:pt x="76" y="0"/>
                  </a:moveTo>
                  <a:cubicBezTo>
                    <a:pt x="55" y="0"/>
                    <a:pt x="38" y="14"/>
                    <a:pt x="33" y="34"/>
                  </a:cubicBezTo>
                  <a:cubicBezTo>
                    <a:pt x="13" y="40"/>
                    <a:pt x="1" y="56"/>
                    <a:pt x="1" y="76"/>
                  </a:cubicBezTo>
                  <a:cubicBezTo>
                    <a:pt x="1" y="94"/>
                    <a:pt x="13" y="111"/>
                    <a:pt x="32" y="117"/>
                  </a:cubicBezTo>
                  <a:lnTo>
                    <a:pt x="32" y="396"/>
                  </a:lnTo>
                  <a:cubicBezTo>
                    <a:pt x="32" y="420"/>
                    <a:pt x="50" y="440"/>
                    <a:pt x="76" y="440"/>
                  </a:cubicBezTo>
                  <a:cubicBezTo>
                    <a:pt x="100" y="440"/>
                    <a:pt x="120" y="420"/>
                    <a:pt x="120" y="396"/>
                  </a:cubicBezTo>
                  <a:lnTo>
                    <a:pt x="120" y="120"/>
                  </a:lnTo>
                  <a:lnTo>
                    <a:pt x="398" y="120"/>
                  </a:lnTo>
                  <a:cubicBezTo>
                    <a:pt x="423" y="120"/>
                    <a:pt x="442" y="100"/>
                    <a:pt x="442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117" y="33"/>
                  </a:lnTo>
                  <a:cubicBezTo>
                    <a:pt x="112" y="14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0" name="Google Shape;29480;p24"/>
            <p:cNvSpPr/>
            <p:nvPr/>
          </p:nvSpPr>
          <p:spPr>
            <a:xfrm>
              <a:off x="48080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1" name="Google Shape;29481;p24"/>
            <p:cNvSpPr/>
            <p:nvPr/>
          </p:nvSpPr>
          <p:spPr>
            <a:xfrm>
              <a:off x="64764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2" name="Google Shape;29482;p24"/>
            <p:cNvSpPr/>
            <p:nvPr/>
          </p:nvSpPr>
          <p:spPr>
            <a:xfrm>
              <a:off x="3578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3" name="Google Shape;29483;p24"/>
            <p:cNvSpPr/>
            <p:nvPr/>
          </p:nvSpPr>
          <p:spPr>
            <a:xfrm>
              <a:off x="814512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4" name="Google Shape;29484;p24"/>
            <p:cNvSpPr/>
            <p:nvPr/>
          </p:nvSpPr>
          <p:spPr>
            <a:xfrm>
              <a:off x="164648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5" name="Google Shape;29485;p24"/>
            <p:cNvSpPr/>
            <p:nvPr/>
          </p:nvSpPr>
          <p:spPr>
            <a:xfrm>
              <a:off x="472010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6" name="Google Shape;29486;p24"/>
            <p:cNvSpPr/>
            <p:nvPr/>
          </p:nvSpPr>
          <p:spPr>
            <a:xfrm>
              <a:off x="46324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7" name="Google Shape;29487;p24"/>
            <p:cNvSpPr/>
            <p:nvPr/>
          </p:nvSpPr>
          <p:spPr>
            <a:xfrm>
              <a:off x="15587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8" name="Google Shape;29488;p24"/>
            <p:cNvSpPr/>
            <p:nvPr/>
          </p:nvSpPr>
          <p:spPr>
            <a:xfrm>
              <a:off x="49836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9" name="Google Shape;29489;p24"/>
            <p:cNvSpPr/>
            <p:nvPr/>
          </p:nvSpPr>
          <p:spPr>
            <a:xfrm>
              <a:off x="48957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0" name="Google Shape;29490;p24"/>
            <p:cNvSpPr/>
            <p:nvPr/>
          </p:nvSpPr>
          <p:spPr>
            <a:xfrm>
              <a:off x="788166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1" name="Google Shape;29491;p24"/>
            <p:cNvSpPr/>
            <p:nvPr/>
          </p:nvSpPr>
          <p:spPr>
            <a:xfrm>
              <a:off x="36665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2" name="Google Shape;29492;p24"/>
            <p:cNvSpPr/>
            <p:nvPr/>
          </p:nvSpPr>
          <p:spPr>
            <a:xfrm>
              <a:off x="8563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3" name="Google Shape;29493;p24"/>
            <p:cNvSpPr/>
            <p:nvPr/>
          </p:nvSpPr>
          <p:spPr>
            <a:xfrm>
              <a:off x="65644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4" name="Google Shape;29494;p24"/>
            <p:cNvSpPr/>
            <p:nvPr/>
          </p:nvSpPr>
          <p:spPr>
            <a:xfrm>
              <a:off x="11198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5" name="Google Shape;29495;p24"/>
            <p:cNvSpPr/>
            <p:nvPr/>
          </p:nvSpPr>
          <p:spPr>
            <a:xfrm>
              <a:off x="40176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6" name="Google Shape;29496;p24"/>
            <p:cNvSpPr/>
            <p:nvPr/>
          </p:nvSpPr>
          <p:spPr>
            <a:xfrm>
              <a:off x="419320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7" name="Google Shape;29497;p24"/>
            <p:cNvSpPr/>
            <p:nvPr/>
          </p:nvSpPr>
          <p:spPr>
            <a:xfrm>
              <a:off x="41055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8" name="Google Shape;29498;p24"/>
            <p:cNvSpPr/>
            <p:nvPr/>
          </p:nvSpPr>
          <p:spPr>
            <a:xfrm>
              <a:off x="28760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9" name="Google Shape;29499;p24"/>
            <p:cNvSpPr/>
            <p:nvPr/>
          </p:nvSpPr>
          <p:spPr>
            <a:xfrm>
              <a:off x="2416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0" name="Google Shape;29500;p24"/>
            <p:cNvSpPr/>
            <p:nvPr/>
          </p:nvSpPr>
          <p:spPr>
            <a:xfrm>
              <a:off x="84961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1" name="Google Shape;29501;p24"/>
            <p:cNvSpPr/>
            <p:nvPr/>
          </p:nvSpPr>
          <p:spPr>
            <a:xfrm>
              <a:off x="568622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2" name="Google Shape;29502;p24"/>
            <p:cNvSpPr/>
            <p:nvPr/>
          </p:nvSpPr>
          <p:spPr>
            <a:xfrm>
              <a:off x="43690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3" name="Google Shape;29503;p24"/>
            <p:cNvSpPr/>
            <p:nvPr/>
          </p:nvSpPr>
          <p:spPr>
            <a:xfrm>
              <a:off x="3051695" y="1896533"/>
              <a:ext cx="55307" cy="47761"/>
            </a:xfrm>
            <a:custGeom>
              <a:avLst/>
              <a:gdLst/>
              <a:ahLst/>
              <a:cxnLst/>
              <a:rect l="l" t="t" r="r" b="b"/>
              <a:pathLst>
                <a:path w="444" h="440" extrusionOk="0">
                  <a:moveTo>
                    <a:pt x="85" y="0"/>
                  </a:moveTo>
                  <a:cubicBezTo>
                    <a:pt x="65" y="0"/>
                    <a:pt x="48" y="14"/>
                    <a:pt x="42" y="33"/>
                  </a:cubicBezTo>
                  <a:cubicBezTo>
                    <a:pt x="18" y="34"/>
                    <a:pt x="1" y="51"/>
                    <a:pt x="1" y="76"/>
                  </a:cubicBezTo>
                  <a:cubicBezTo>
                    <a:pt x="1" y="98"/>
                    <a:pt x="16" y="114"/>
                    <a:pt x="39" y="118"/>
                  </a:cubicBezTo>
                  <a:lnTo>
                    <a:pt x="39" y="396"/>
                  </a:lnTo>
                  <a:cubicBezTo>
                    <a:pt x="39" y="420"/>
                    <a:pt x="59" y="440"/>
                    <a:pt x="85" y="440"/>
                  </a:cubicBezTo>
                  <a:cubicBezTo>
                    <a:pt x="109" y="440"/>
                    <a:pt x="129" y="420"/>
                    <a:pt x="129" y="396"/>
                  </a:cubicBezTo>
                  <a:lnTo>
                    <a:pt x="129" y="120"/>
                  </a:lnTo>
                  <a:lnTo>
                    <a:pt x="399" y="120"/>
                  </a:lnTo>
                  <a:cubicBezTo>
                    <a:pt x="423" y="120"/>
                    <a:pt x="443" y="100"/>
                    <a:pt x="443" y="76"/>
                  </a:cubicBezTo>
                  <a:cubicBezTo>
                    <a:pt x="442" y="53"/>
                    <a:pt x="421" y="33"/>
                    <a:pt x="398" y="33"/>
                  </a:cubicBezTo>
                  <a:lnTo>
                    <a:pt x="126" y="33"/>
                  </a:lnTo>
                  <a:cubicBezTo>
                    <a:pt x="120" y="14"/>
                    <a:pt x="105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4" name="Google Shape;29504;p24"/>
            <p:cNvSpPr/>
            <p:nvPr/>
          </p:nvSpPr>
          <p:spPr>
            <a:xfrm>
              <a:off x="768311" y="1896533"/>
              <a:ext cx="55431" cy="48087"/>
            </a:xfrm>
            <a:custGeom>
              <a:avLst/>
              <a:gdLst/>
              <a:ahLst/>
              <a:cxnLst/>
              <a:rect l="l" t="t" r="r" b="b"/>
              <a:pathLst>
                <a:path w="445" h="443" extrusionOk="0">
                  <a:moveTo>
                    <a:pt x="228" y="0"/>
                  </a:moveTo>
                  <a:cubicBezTo>
                    <a:pt x="210" y="0"/>
                    <a:pt x="193" y="14"/>
                    <a:pt x="189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186" y="121"/>
                  </a:lnTo>
                  <a:lnTo>
                    <a:pt x="186" y="399"/>
                  </a:lnTo>
                  <a:cubicBezTo>
                    <a:pt x="186" y="424"/>
                    <a:pt x="206" y="443"/>
                    <a:pt x="231" y="443"/>
                  </a:cubicBezTo>
                  <a:cubicBezTo>
                    <a:pt x="255" y="443"/>
                    <a:pt x="275" y="424"/>
                    <a:pt x="275" y="399"/>
                  </a:cubicBezTo>
                  <a:lnTo>
                    <a:pt x="275" y="120"/>
                  </a:lnTo>
                  <a:lnTo>
                    <a:pt x="399" y="120"/>
                  </a:lnTo>
                  <a:cubicBezTo>
                    <a:pt x="425" y="120"/>
                    <a:pt x="445" y="100"/>
                    <a:pt x="445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270" y="33"/>
                  </a:lnTo>
                  <a:cubicBezTo>
                    <a:pt x="264" y="14"/>
                    <a:pt x="248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5" name="Google Shape;29505;p24"/>
            <p:cNvSpPr/>
            <p:nvPr/>
          </p:nvSpPr>
          <p:spPr>
            <a:xfrm>
              <a:off x="29638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6" name="Google Shape;29506;p24"/>
            <p:cNvSpPr/>
            <p:nvPr/>
          </p:nvSpPr>
          <p:spPr>
            <a:xfrm>
              <a:off x="42810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7" name="Google Shape;29507;p24"/>
            <p:cNvSpPr/>
            <p:nvPr/>
          </p:nvSpPr>
          <p:spPr>
            <a:xfrm>
              <a:off x="55982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8" name="Google Shape;29508;p24"/>
            <p:cNvSpPr/>
            <p:nvPr/>
          </p:nvSpPr>
          <p:spPr>
            <a:xfrm>
              <a:off x="8671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9" name="Google Shape;29509;p24"/>
            <p:cNvSpPr/>
            <p:nvPr/>
          </p:nvSpPr>
          <p:spPr>
            <a:xfrm>
              <a:off x="57739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0" name="Google Shape;29510;p24"/>
            <p:cNvSpPr/>
            <p:nvPr/>
          </p:nvSpPr>
          <p:spPr>
            <a:xfrm>
              <a:off x="75302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1" name="Google Shape;29511;p24"/>
            <p:cNvSpPr/>
            <p:nvPr/>
          </p:nvSpPr>
          <p:spPr>
            <a:xfrm>
              <a:off x="24369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2" name="Google Shape;29512;p24"/>
            <p:cNvSpPr/>
            <p:nvPr/>
          </p:nvSpPr>
          <p:spPr>
            <a:xfrm>
              <a:off x="59495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3" name="Google Shape;29513;p24"/>
            <p:cNvSpPr/>
            <p:nvPr/>
          </p:nvSpPr>
          <p:spPr>
            <a:xfrm>
              <a:off x="2349154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4" name="Google Shape;29514;p24"/>
            <p:cNvSpPr/>
            <p:nvPr/>
          </p:nvSpPr>
          <p:spPr>
            <a:xfrm>
              <a:off x="32273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5" name="Google Shape;29515;p24"/>
            <p:cNvSpPr/>
            <p:nvPr/>
          </p:nvSpPr>
          <p:spPr>
            <a:xfrm>
              <a:off x="2261461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6" y="0"/>
                  </a:moveTo>
                  <a:cubicBezTo>
                    <a:pt x="346" y="0"/>
                    <a:pt x="331" y="14"/>
                    <a:pt x="325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322" y="121"/>
                  </a:lnTo>
                  <a:lnTo>
                    <a:pt x="322" y="399"/>
                  </a:lnTo>
                  <a:cubicBezTo>
                    <a:pt x="322" y="424"/>
                    <a:pt x="342" y="443"/>
                    <a:pt x="368" y="443"/>
                  </a:cubicBezTo>
                  <a:cubicBezTo>
                    <a:pt x="392" y="443"/>
                    <a:pt x="412" y="424"/>
                    <a:pt x="412" y="399"/>
                  </a:cubicBezTo>
                  <a:lnTo>
                    <a:pt x="412" y="120"/>
                  </a:lnTo>
                  <a:cubicBezTo>
                    <a:pt x="429" y="114"/>
                    <a:pt x="442" y="98"/>
                    <a:pt x="442" y="78"/>
                  </a:cubicBezTo>
                  <a:cubicBezTo>
                    <a:pt x="440" y="56"/>
                    <a:pt x="426" y="40"/>
                    <a:pt x="409" y="34"/>
                  </a:cubicBezTo>
                  <a:cubicBezTo>
                    <a:pt x="403" y="14"/>
                    <a:pt x="388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6" name="Google Shape;29516;p24"/>
            <p:cNvSpPr/>
            <p:nvPr/>
          </p:nvSpPr>
          <p:spPr>
            <a:xfrm>
              <a:off x="39298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7" name="Google Shape;29517;p24"/>
            <p:cNvSpPr/>
            <p:nvPr/>
          </p:nvSpPr>
          <p:spPr>
            <a:xfrm>
              <a:off x="586186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8" name="Google Shape;29518;p24"/>
            <p:cNvSpPr/>
            <p:nvPr/>
          </p:nvSpPr>
          <p:spPr>
            <a:xfrm>
              <a:off x="85840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9" name="Google Shape;29519;p24"/>
            <p:cNvSpPr/>
            <p:nvPr/>
          </p:nvSpPr>
          <p:spPr>
            <a:xfrm>
              <a:off x="90232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0" name="Google Shape;29520;p24"/>
            <p:cNvSpPr/>
            <p:nvPr/>
          </p:nvSpPr>
          <p:spPr>
            <a:xfrm>
              <a:off x="38420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1" name="Google Shape;29521;p24"/>
            <p:cNvSpPr/>
            <p:nvPr/>
          </p:nvSpPr>
          <p:spPr>
            <a:xfrm>
              <a:off x="31395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2" name="Google Shape;29522;p24"/>
            <p:cNvSpPr/>
            <p:nvPr/>
          </p:nvSpPr>
          <p:spPr>
            <a:xfrm>
              <a:off x="59292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3" name="Google Shape;29523;p24"/>
            <p:cNvSpPr/>
            <p:nvPr/>
          </p:nvSpPr>
          <p:spPr>
            <a:xfrm>
              <a:off x="14711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4" name="Google Shape;29524;p24"/>
            <p:cNvSpPr/>
            <p:nvPr/>
          </p:nvSpPr>
          <p:spPr>
            <a:xfrm>
              <a:off x="6037372" y="189653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59" y="0"/>
                  </a:moveTo>
                  <a:cubicBezTo>
                    <a:pt x="339" y="0"/>
                    <a:pt x="323" y="14"/>
                    <a:pt x="317" y="33"/>
                  </a:cubicBezTo>
                  <a:lnTo>
                    <a:pt x="46" y="33"/>
                  </a:lnTo>
                  <a:cubicBezTo>
                    <a:pt x="20" y="33"/>
                    <a:pt x="0" y="51"/>
                    <a:pt x="0" y="77"/>
                  </a:cubicBezTo>
                  <a:cubicBezTo>
                    <a:pt x="0" y="103"/>
                    <a:pt x="20" y="121"/>
                    <a:pt x="46" y="121"/>
                  </a:cubicBezTo>
                  <a:lnTo>
                    <a:pt x="314" y="121"/>
                  </a:lnTo>
                  <a:lnTo>
                    <a:pt x="314" y="399"/>
                  </a:lnTo>
                  <a:cubicBezTo>
                    <a:pt x="314" y="424"/>
                    <a:pt x="334" y="443"/>
                    <a:pt x="360" y="443"/>
                  </a:cubicBezTo>
                  <a:cubicBezTo>
                    <a:pt x="384" y="443"/>
                    <a:pt x="404" y="424"/>
                    <a:pt x="404" y="399"/>
                  </a:cubicBezTo>
                  <a:lnTo>
                    <a:pt x="404" y="120"/>
                  </a:lnTo>
                  <a:cubicBezTo>
                    <a:pt x="425" y="117"/>
                    <a:pt x="443" y="98"/>
                    <a:pt x="443" y="77"/>
                  </a:cubicBezTo>
                  <a:cubicBezTo>
                    <a:pt x="441" y="53"/>
                    <a:pt x="424" y="34"/>
                    <a:pt x="401" y="33"/>
                  </a:cubicBezTo>
                  <a:cubicBezTo>
                    <a:pt x="396" y="13"/>
                    <a:pt x="380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5" name="Google Shape;29525;p24"/>
            <p:cNvSpPr/>
            <p:nvPr/>
          </p:nvSpPr>
          <p:spPr>
            <a:xfrm>
              <a:off x="55105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6" name="Google Shape;29526;p24"/>
            <p:cNvSpPr/>
            <p:nvPr/>
          </p:nvSpPr>
          <p:spPr>
            <a:xfrm>
              <a:off x="744257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7" name="Google Shape;29527;p24"/>
            <p:cNvSpPr/>
            <p:nvPr/>
          </p:nvSpPr>
          <p:spPr>
            <a:xfrm>
              <a:off x="25246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8" name="Google Shape;29528;p24"/>
            <p:cNvSpPr/>
            <p:nvPr/>
          </p:nvSpPr>
          <p:spPr>
            <a:xfrm>
              <a:off x="13831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9" name="Google Shape;29529;p24"/>
            <p:cNvSpPr/>
            <p:nvPr/>
          </p:nvSpPr>
          <p:spPr>
            <a:xfrm>
              <a:off x="76179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0" name="Google Shape;29530;p24"/>
            <p:cNvSpPr/>
            <p:nvPr/>
          </p:nvSpPr>
          <p:spPr>
            <a:xfrm>
              <a:off x="54228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1" name="Google Shape;29531;p24"/>
            <p:cNvSpPr/>
            <p:nvPr/>
          </p:nvSpPr>
          <p:spPr>
            <a:xfrm>
              <a:off x="153837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2" name="Google Shape;29532;p24"/>
            <p:cNvSpPr/>
            <p:nvPr/>
          </p:nvSpPr>
          <p:spPr>
            <a:xfrm>
              <a:off x="73546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3" name="Google Shape;29533;p24"/>
            <p:cNvSpPr/>
            <p:nvPr/>
          </p:nvSpPr>
          <p:spPr>
            <a:xfrm>
              <a:off x="4456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4" name="Google Shape;29534;p24"/>
            <p:cNvSpPr/>
            <p:nvPr/>
          </p:nvSpPr>
          <p:spPr>
            <a:xfrm>
              <a:off x="84084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5" name="Google Shape;29535;p24"/>
            <p:cNvSpPr/>
            <p:nvPr/>
          </p:nvSpPr>
          <p:spPr>
            <a:xfrm>
              <a:off x="32934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6" name="Google Shape;29536;p24"/>
            <p:cNvSpPr/>
            <p:nvPr/>
          </p:nvSpPr>
          <p:spPr>
            <a:xfrm>
              <a:off x="9110991" y="190000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7" name="Google Shape;29537;p24"/>
            <p:cNvSpPr/>
            <p:nvPr/>
          </p:nvSpPr>
          <p:spPr>
            <a:xfrm>
              <a:off x="0" y="2557910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8" name="Google Shape;29538;p24"/>
            <p:cNvSpPr/>
            <p:nvPr/>
          </p:nvSpPr>
          <p:spPr>
            <a:xfrm>
              <a:off x="173443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9" name="Google Shape;29539;p24"/>
            <p:cNvSpPr/>
            <p:nvPr/>
          </p:nvSpPr>
          <p:spPr>
            <a:xfrm>
              <a:off x="630107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0" name="Google Shape;29540;p24"/>
            <p:cNvSpPr/>
            <p:nvPr/>
          </p:nvSpPr>
          <p:spPr>
            <a:xfrm>
              <a:off x="673978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1" name="Google Shape;29541;p24"/>
            <p:cNvSpPr/>
            <p:nvPr/>
          </p:nvSpPr>
          <p:spPr>
            <a:xfrm>
              <a:off x="59495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2" name="Google Shape;29542;p24"/>
            <p:cNvSpPr/>
            <p:nvPr/>
          </p:nvSpPr>
          <p:spPr>
            <a:xfrm>
              <a:off x="63887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3" name="Google Shape;29543;p24"/>
            <p:cNvSpPr/>
            <p:nvPr/>
          </p:nvSpPr>
          <p:spPr>
            <a:xfrm>
              <a:off x="80571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4" name="Google Shape;29544;p24"/>
            <p:cNvSpPr/>
            <p:nvPr/>
          </p:nvSpPr>
          <p:spPr>
            <a:xfrm>
              <a:off x="129546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5" name="Google Shape;29545;p24"/>
            <p:cNvSpPr/>
            <p:nvPr/>
          </p:nvSpPr>
          <p:spPr>
            <a:xfrm>
              <a:off x="31395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6" name="Google Shape;29546;p24"/>
            <p:cNvSpPr/>
            <p:nvPr/>
          </p:nvSpPr>
          <p:spPr>
            <a:xfrm>
              <a:off x="34028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7" name="Google Shape;29547;p24"/>
            <p:cNvSpPr/>
            <p:nvPr/>
          </p:nvSpPr>
          <p:spPr>
            <a:xfrm>
              <a:off x="5049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8" name="Google Shape;29548;p24"/>
            <p:cNvSpPr/>
            <p:nvPr/>
          </p:nvSpPr>
          <p:spPr>
            <a:xfrm>
              <a:off x="55982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9" name="Google Shape;29549;p24"/>
            <p:cNvSpPr/>
            <p:nvPr/>
          </p:nvSpPr>
          <p:spPr>
            <a:xfrm>
              <a:off x="6806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0" name="Google Shape;29550;p24"/>
            <p:cNvSpPr/>
            <p:nvPr/>
          </p:nvSpPr>
          <p:spPr>
            <a:xfrm>
              <a:off x="89353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1" name="Google Shape;29551;p24"/>
            <p:cNvSpPr/>
            <p:nvPr/>
          </p:nvSpPr>
          <p:spPr>
            <a:xfrm>
              <a:off x="1822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2" name="Google Shape;29552;p24"/>
            <p:cNvSpPr/>
            <p:nvPr/>
          </p:nvSpPr>
          <p:spPr>
            <a:xfrm>
              <a:off x="32273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3" name="Google Shape;29553;p24"/>
            <p:cNvSpPr/>
            <p:nvPr/>
          </p:nvSpPr>
          <p:spPr>
            <a:xfrm>
              <a:off x="153837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4" name="Google Shape;29554;p24"/>
            <p:cNvSpPr/>
            <p:nvPr/>
          </p:nvSpPr>
          <p:spPr>
            <a:xfrm>
              <a:off x="90232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5" name="Google Shape;29555;p24"/>
            <p:cNvSpPr/>
            <p:nvPr/>
          </p:nvSpPr>
          <p:spPr>
            <a:xfrm>
              <a:off x="660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6" name="Google Shape;29556;p24"/>
            <p:cNvSpPr/>
            <p:nvPr/>
          </p:nvSpPr>
          <p:spPr>
            <a:xfrm>
              <a:off x="13831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7" name="Google Shape;29557;p24"/>
            <p:cNvSpPr/>
            <p:nvPr/>
          </p:nvSpPr>
          <p:spPr>
            <a:xfrm>
              <a:off x="66520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8" name="Google Shape;29558;p24"/>
            <p:cNvSpPr/>
            <p:nvPr/>
          </p:nvSpPr>
          <p:spPr>
            <a:xfrm>
              <a:off x="54228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9" name="Google Shape;29559;p24"/>
            <p:cNvSpPr/>
            <p:nvPr/>
          </p:nvSpPr>
          <p:spPr>
            <a:xfrm>
              <a:off x="32934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0" name="Google Shape;29560;p24"/>
            <p:cNvSpPr/>
            <p:nvPr/>
          </p:nvSpPr>
          <p:spPr>
            <a:xfrm>
              <a:off x="814512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1" name="Google Shape;29561;p24"/>
            <p:cNvSpPr/>
            <p:nvPr/>
          </p:nvSpPr>
          <p:spPr>
            <a:xfrm>
              <a:off x="64764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2" name="Google Shape;29562;p24"/>
            <p:cNvSpPr/>
            <p:nvPr/>
          </p:nvSpPr>
          <p:spPr>
            <a:xfrm>
              <a:off x="4172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3" name="Google Shape;29563;p24"/>
            <p:cNvSpPr/>
            <p:nvPr/>
          </p:nvSpPr>
          <p:spPr>
            <a:xfrm>
              <a:off x="82328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4" name="Google Shape;29564;p24"/>
            <p:cNvSpPr/>
            <p:nvPr/>
          </p:nvSpPr>
          <p:spPr>
            <a:xfrm>
              <a:off x="36665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5" name="Google Shape;29565;p24"/>
            <p:cNvSpPr/>
            <p:nvPr/>
          </p:nvSpPr>
          <p:spPr>
            <a:xfrm>
              <a:off x="6037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6" name="Google Shape;29566;p24"/>
            <p:cNvSpPr/>
            <p:nvPr/>
          </p:nvSpPr>
          <p:spPr>
            <a:xfrm>
              <a:off x="57739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7" name="Google Shape;29567;p24"/>
            <p:cNvSpPr/>
            <p:nvPr/>
          </p:nvSpPr>
          <p:spPr>
            <a:xfrm>
              <a:off x="62131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8" name="Google Shape;29568;p24"/>
            <p:cNvSpPr/>
            <p:nvPr/>
          </p:nvSpPr>
          <p:spPr>
            <a:xfrm>
              <a:off x="568622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9" name="Google Shape;29569;p24"/>
            <p:cNvSpPr/>
            <p:nvPr/>
          </p:nvSpPr>
          <p:spPr>
            <a:xfrm>
              <a:off x="2416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0" name="Google Shape;29570;p24"/>
            <p:cNvSpPr/>
            <p:nvPr/>
          </p:nvSpPr>
          <p:spPr>
            <a:xfrm>
              <a:off x="331514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1" name="Google Shape;29571;p24"/>
            <p:cNvSpPr/>
            <p:nvPr/>
          </p:nvSpPr>
          <p:spPr>
            <a:xfrm>
              <a:off x="3578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2" name="Google Shape;29572;p24"/>
            <p:cNvSpPr/>
            <p:nvPr/>
          </p:nvSpPr>
          <p:spPr>
            <a:xfrm>
              <a:off x="3490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3" name="Google Shape;29573;p24"/>
            <p:cNvSpPr/>
            <p:nvPr/>
          </p:nvSpPr>
          <p:spPr>
            <a:xfrm>
              <a:off x="6125190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4" name="Google Shape;29574;p24"/>
            <p:cNvSpPr/>
            <p:nvPr/>
          </p:nvSpPr>
          <p:spPr>
            <a:xfrm>
              <a:off x="586186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5" name="Google Shape;29575;p24"/>
            <p:cNvSpPr/>
            <p:nvPr/>
          </p:nvSpPr>
          <p:spPr>
            <a:xfrm>
              <a:off x="29638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6" name="Google Shape;29576;p24"/>
            <p:cNvSpPr/>
            <p:nvPr/>
          </p:nvSpPr>
          <p:spPr>
            <a:xfrm>
              <a:off x="55105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7" name="Google Shape;29577;p24"/>
            <p:cNvSpPr/>
            <p:nvPr/>
          </p:nvSpPr>
          <p:spPr>
            <a:xfrm>
              <a:off x="53349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8" name="Google Shape;29578;p24"/>
            <p:cNvSpPr/>
            <p:nvPr/>
          </p:nvSpPr>
          <p:spPr>
            <a:xfrm>
              <a:off x="164648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9" name="Google Shape;29579;p24"/>
            <p:cNvSpPr/>
            <p:nvPr/>
          </p:nvSpPr>
          <p:spPr>
            <a:xfrm>
              <a:off x="15587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0" name="Google Shape;29580;p24"/>
            <p:cNvSpPr/>
            <p:nvPr/>
          </p:nvSpPr>
          <p:spPr>
            <a:xfrm>
              <a:off x="14711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1" name="Google Shape;29581;p24"/>
            <p:cNvSpPr/>
            <p:nvPr/>
          </p:nvSpPr>
          <p:spPr>
            <a:xfrm>
              <a:off x="28760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2" name="Google Shape;29582;p24"/>
            <p:cNvSpPr/>
            <p:nvPr/>
          </p:nvSpPr>
          <p:spPr>
            <a:xfrm>
              <a:off x="65644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3" name="Google Shape;29583;p24"/>
            <p:cNvSpPr/>
            <p:nvPr/>
          </p:nvSpPr>
          <p:spPr>
            <a:xfrm>
              <a:off x="1997883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4" name="Google Shape;29584;p24"/>
            <p:cNvSpPr/>
            <p:nvPr/>
          </p:nvSpPr>
          <p:spPr>
            <a:xfrm>
              <a:off x="7705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5" name="Google Shape;29585;p24"/>
            <p:cNvSpPr/>
            <p:nvPr/>
          </p:nvSpPr>
          <p:spPr>
            <a:xfrm>
              <a:off x="71790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6" name="Google Shape;29586;p24"/>
            <p:cNvSpPr/>
            <p:nvPr/>
          </p:nvSpPr>
          <p:spPr>
            <a:xfrm>
              <a:off x="875947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7" name="Google Shape;29587;p24"/>
            <p:cNvSpPr/>
            <p:nvPr/>
          </p:nvSpPr>
          <p:spPr>
            <a:xfrm>
              <a:off x="2700300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8" name="Google Shape;29588;p24"/>
            <p:cNvSpPr/>
            <p:nvPr/>
          </p:nvSpPr>
          <p:spPr>
            <a:xfrm>
              <a:off x="26127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9" name="Google Shape;29589;p24"/>
            <p:cNvSpPr/>
            <p:nvPr/>
          </p:nvSpPr>
          <p:spPr>
            <a:xfrm>
              <a:off x="73546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0" name="Google Shape;29590;p24"/>
            <p:cNvSpPr/>
            <p:nvPr/>
          </p:nvSpPr>
          <p:spPr>
            <a:xfrm>
              <a:off x="226133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1" name="Google Shape;29591;p24"/>
            <p:cNvSpPr/>
            <p:nvPr/>
          </p:nvSpPr>
          <p:spPr>
            <a:xfrm>
              <a:off x="72669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2" name="Google Shape;29592;p24"/>
            <p:cNvSpPr/>
            <p:nvPr/>
          </p:nvSpPr>
          <p:spPr>
            <a:xfrm>
              <a:off x="7091059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3" name="Google Shape;29593;p24"/>
            <p:cNvSpPr/>
            <p:nvPr/>
          </p:nvSpPr>
          <p:spPr>
            <a:xfrm>
              <a:off x="25246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4" name="Google Shape;29594;p24"/>
            <p:cNvSpPr/>
            <p:nvPr/>
          </p:nvSpPr>
          <p:spPr>
            <a:xfrm>
              <a:off x="7793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5" name="Google Shape;29595;p24"/>
            <p:cNvSpPr/>
            <p:nvPr/>
          </p:nvSpPr>
          <p:spPr>
            <a:xfrm>
              <a:off x="69154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6" name="Google Shape;29596;p24"/>
            <p:cNvSpPr/>
            <p:nvPr/>
          </p:nvSpPr>
          <p:spPr>
            <a:xfrm>
              <a:off x="2173519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7" name="Google Shape;29597;p24"/>
            <p:cNvSpPr/>
            <p:nvPr/>
          </p:nvSpPr>
          <p:spPr>
            <a:xfrm>
              <a:off x="37542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8" name="Google Shape;29598;p24"/>
            <p:cNvSpPr/>
            <p:nvPr/>
          </p:nvSpPr>
          <p:spPr>
            <a:xfrm>
              <a:off x="30516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9" name="Google Shape;29599;p24"/>
            <p:cNvSpPr/>
            <p:nvPr/>
          </p:nvSpPr>
          <p:spPr>
            <a:xfrm>
              <a:off x="700361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0" name="Google Shape;29600;p24"/>
            <p:cNvSpPr/>
            <p:nvPr/>
          </p:nvSpPr>
          <p:spPr>
            <a:xfrm>
              <a:off x="454472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1" name="Google Shape;29601;p24"/>
            <p:cNvSpPr/>
            <p:nvPr/>
          </p:nvSpPr>
          <p:spPr>
            <a:xfrm>
              <a:off x="27883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2" name="Google Shape;29602;p24"/>
            <p:cNvSpPr/>
            <p:nvPr/>
          </p:nvSpPr>
          <p:spPr>
            <a:xfrm>
              <a:off x="88476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3" name="Google Shape;29603;p24"/>
            <p:cNvSpPr/>
            <p:nvPr/>
          </p:nvSpPr>
          <p:spPr>
            <a:xfrm>
              <a:off x="8671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4" name="Google Shape;29604;p24"/>
            <p:cNvSpPr/>
            <p:nvPr/>
          </p:nvSpPr>
          <p:spPr>
            <a:xfrm>
              <a:off x="39298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5" name="Google Shape;29605;p24"/>
            <p:cNvSpPr/>
            <p:nvPr/>
          </p:nvSpPr>
          <p:spPr>
            <a:xfrm>
              <a:off x="85840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6" name="Google Shape;29606;p24"/>
            <p:cNvSpPr/>
            <p:nvPr/>
          </p:nvSpPr>
          <p:spPr>
            <a:xfrm>
              <a:off x="40176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7" name="Google Shape;29607;p24"/>
            <p:cNvSpPr/>
            <p:nvPr/>
          </p:nvSpPr>
          <p:spPr>
            <a:xfrm>
              <a:off x="59292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8" name="Google Shape;29608;p24"/>
            <p:cNvSpPr/>
            <p:nvPr/>
          </p:nvSpPr>
          <p:spPr>
            <a:xfrm>
              <a:off x="24369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9" name="Google Shape;29609;p24"/>
            <p:cNvSpPr/>
            <p:nvPr/>
          </p:nvSpPr>
          <p:spPr>
            <a:xfrm>
              <a:off x="38420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0" name="Google Shape;29610;p24"/>
            <p:cNvSpPr/>
            <p:nvPr/>
          </p:nvSpPr>
          <p:spPr>
            <a:xfrm>
              <a:off x="2349154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1" name="Google Shape;29611;p24"/>
            <p:cNvSpPr/>
            <p:nvPr/>
          </p:nvSpPr>
          <p:spPr>
            <a:xfrm>
              <a:off x="20857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2" name="Google Shape;29612;p24"/>
            <p:cNvSpPr/>
            <p:nvPr/>
          </p:nvSpPr>
          <p:spPr>
            <a:xfrm>
              <a:off x="41055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3" name="Google Shape;29613;p24"/>
            <p:cNvSpPr/>
            <p:nvPr/>
          </p:nvSpPr>
          <p:spPr>
            <a:xfrm>
              <a:off x="43690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4" name="Google Shape;29614;p24"/>
            <p:cNvSpPr/>
            <p:nvPr/>
          </p:nvSpPr>
          <p:spPr>
            <a:xfrm>
              <a:off x="4456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5" name="Google Shape;29615;p24"/>
            <p:cNvSpPr/>
            <p:nvPr/>
          </p:nvSpPr>
          <p:spPr>
            <a:xfrm>
              <a:off x="76179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6" name="Google Shape;29616;p24"/>
            <p:cNvSpPr/>
            <p:nvPr/>
          </p:nvSpPr>
          <p:spPr>
            <a:xfrm>
              <a:off x="75302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7" name="Google Shape;29617;p24"/>
            <p:cNvSpPr/>
            <p:nvPr/>
          </p:nvSpPr>
          <p:spPr>
            <a:xfrm>
              <a:off x="744257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8" name="Google Shape;29618;p24"/>
            <p:cNvSpPr/>
            <p:nvPr/>
          </p:nvSpPr>
          <p:spPr>
            <a:xfrm>
              <a:off x="42810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9" name="Google Shape;29619;p24"/>
            <p:cNvSpPr/>
            <p:nvPr/>
          </p:nvSpPr>
          <p:spPr>
            <a:xfrm>
              <a:off x="76831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0" name="Google Shape;29620;p24"/>
            <p:cNvSpPr/>
            <p:nvPr/>
          </p:nvSpPr>
          <p:spPr>
            <a:xfrm>
              <a:off x="84961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1" name="Google Shape;29621;p24"/>
            <p:cNvSpPr/>
            <p:nvPr/>
          </p:nvSpPr>
          <p:spPr>
            <a:xfrm>
              <a:off x="84084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2" name="Google Shape;29622;p24"/>
            <p:cNvSpPr/>
            <p:nvPr/>
          </p:nvSpPr>
          <p:spPr>
            <a:xfrm>
              <a:off x="419320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3" name="Google Shape;29623;p24"/>
            <p:cNvSpPr/>
            <p:nvPr/>
          </p:nvSpPr>
          <p:spPr>
            <a:xfrm>
              <a:off x="10320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4" name="Google Shape;29624;p24"/>
            <p:cNvSpPr/>
            <p:nvPr/>
          </p:nvSpPr>
          <p:spPr>
            <a:xfrm>
              <a:off x="48080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5" name="Google Shape;29625;p24"/>
            <p:cNvSpPr/>
            <p:nvPr/>
          </p:nvSpPr>
          <p:spPr>
            <a:xfrm>
              <a:off x="68277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6" name="Google Shape;29626;p24"/>
            <p:cNvSpPr/>
            <p:nvPr/>
          </p:nvSpPr>
          <p:spPr>
            <a:xfrm>
              <a:off x="9441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7" name="Google Shape;29627;p24"/>
            <p:cNvSpPr/>
            <p:nvPr/>
          </p:nvSpPr>
          <p:spPr>
            <a:xfrm>
              <a:off x="49836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8" name="Google Shape;29628;p24"/>
            <p:cNvSpPr/>
            <p:nvPr/>
          </p:nvSpPr>
          <p:spPr>
            <a:xfrm>
              <a:off x="48957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9" name="Google Shape;29629;p24"/>
            <p:cNvSpPr/>
            <p:nvPr/>
          </p:nvSpPr>
          <p:spPr>
            <a:xfrm>
              <a:off x="8563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0" name="Google Shape;29630;p24"/>
            <p:cNvSpPr/>
            <p:nvPr/>
          </p:nvSpPr>
          <p:spPr>
            <a:xfrm>
              <a:off x="788166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1" name="Google Shape;29631;p24"/>
            <p:cNvSpPr/>
            <p:nvPr/>
          </p:nvSpPr>
          <p:spPr>
            <a:xfrm>
              <a:off x="507137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2" name="Google Shape;29632;p24"/>
            <p:cNvSpPr/>
            <p:nvPr/>
          </p:nvSpPr>
          <p:spPr>
            <a:xfrm>
              <a:off x="832075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3" name="Google Shape;29633;p24"/>
            <p:cNvSpPr/>
            <p:nvPr/>
          </p:nvSpPr>
          <p:spPr>
            <a:xfrm>
              <a:off x="19101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4" name="Google Shape;29634;p24"/>
            <p:cNvSpPr/>
            <p:nvPr/>
          </p:nvSpPr>
          <p:spPr>
            <a:xfrm>
              <a:off x="11198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5" name="Google Shape;29635;p24"/>
            <p:cNvSpPr/>
            <p:nvPr/>
          </p:nvSpPr>
          <p:spPr>
            <a:xfrm>
              <a:off x="52472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6" name="Google Shape;29636;p24"/>
            <p:cNvSpPr/>
            <p:nvPr/>
          </p:nvSpPr>
          <p:spPr>
            <a:xfrm>
              <a:off x="51591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7" name="Google Shape;29637;p24"/>
            <p:cNvSpPr/>
            <p:nvPr/>
          </p:nvSpPr>
          <p:spPr>
            <a:xfrm>
              <a:off x="12075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8" name="Google Shape;29638;p24"/>
            <p:cNvSpPr/>
            <p:nvPr/>
          </p:nvSpPr>
          <p:spPr>
            <a:xfrm>
              <a:off x="79694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9" name="Google Shape;29639;p24"/>
            <p:cNvSpPr/>
            <p:nvPr/>
          </p:nvSpPr>
          <p:spPr>
            <a:xfrm>
              <a:off x="472010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0" name="Google Shape;29640;p24"/>
            <p:cNvSpPr/>
            <p:nvPr/>
          </p:nvSpPr>
          <p:spPr>
            <a:xfrm>
              <a:off x="46324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1" name="Google Shape;29641;p24"/>
            <p:cNvSpPr/>
            <p:nvPr/>
          </p:nvSpPr>
          <p:spPr>
            <a:xfrm>
              <a:off x="9110991" y="2557910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2" name="Google Shape;29642;p24"/>
            <p:cNvSpPr/>
            <p:nvPr/>
          </p:nvSpPr>
          <p:spPr>
            <a:xfrm>
              <a:off x="0" y="3215814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3" name="Google Shape;29643;p24"/>
            <p:cNvSpPr/>
            <p:nvPr/>
          </p:nvSpPr>
          <p:spPr>
            <a:xfrm>
              <a:off x="90232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4" name="Google Shape;29644;p24"/>
            <p:cNvSpPr/>
            <p:nvPr/>
          </p:nvSpPr>
          <p:spPr>
            <a:xfrm>
              <a:off x="57739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5" name="Google Shape;29645;p24"/>
            <p:cNvSpPr/>
            <p:nvPr/>
          </p:nvSpPr>
          <p:spPr>
            <a:xfrm>
              <a:off x="40176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6" name="Google Shape;29646;p24"/>
            <p:cNvSpPr/>
            <p:nvPr/>
          </p:nvSpPr>
          <p:spPr>
            <a:xfrm>
              <a:off x="85840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7" name="Google Shape;29647;p24"/>
            <p:cNvSpPr/>
            <p:nvPr/>
          </p:nvSpPr>
          <p:spPr>
            <a:xfrm>
              <a:off x="41055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8" name="Google Shape;29648;p24"/>
            <p:cNvSpPr/>
            <p:nvPr/>
          </p:nvSpPr>
          <p:spPr>
            <a:xfrm>
              <a:off x="2173519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9" name="Google Shape;29649;p24"/>
            <p:cNvSpPr/>
            <p:nvPr/>
          </p:nvSpPr>
          <p:spPr>
            <a:xfrm>
              <a:off x="6806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0" name="Google Shape;29650;p24"/>
            <p:cNvSpPr/>
            <p:nvPr/>
          </p:nvSpPr>
          <p:spPr>
            <a:xfrm>
              <a:off x="3490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1" name="Google Shape;29651;p24"/>
            <p:cNvSpPr/>
            <p:nvPr/>
          </p:nvSpPr>
          <p:spPr>
            <a:xfrm>
              <a:off x="419320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2" name="Google Shape;29652;p24"/>
            <p:cNvSpPr/>
            <p:nvPr/>
          </p:nvSpPr>
          <p:spPr>
            <a:xfrm>
              <a:off x="84961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3" name="Google Shape;29653;p24"/>
            <p:cNvSpPr/>
            <p:nvPr/>
          </p:nvSpPr>
          <p:spPr>
            <a:xfrm>
              <a:off x="42810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4" name="Google Shape;29654;p24"/>
            <p:cNvSpPr/>
            <p:nvPr/>
          </p:nvSpPr>
          <p:spPr>
            <a:xfrm>
              <a:off x="173443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5" name="Google Shape;29655;p24"/>
            <p:cNvSpPr/>
            <p:nvPr/>
          </p:nvSpPr>
          <p:spPr>
            <a:xfrm>
              <a:off x="52472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6" name="Google Shape;29656;p24"/>
            <p:cNvSpPr/>
            <p:nvPr/>
          </p:nvSpPr>
          <p:spPr>
            <a:xfrm>
              <a:off x="59495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7" name="Google Shape;29657;p24"/>
            <p:cNvSpPr/>
            <p:nvPr/>
          </p:nvSpPr>
          <p:spPr>
            <a:xfrm>
              <a:off x="24369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8" name="Google Shape;29658;p24"/>
            <p:cNvSpPr/>
            <p:nvPr/>
          </p:nvSpPr>
          <p:spPr>
            <a:xfrm>
              <a:off x="331514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9" name="Google Shape;29659;p24"/>
            <p:cNvSpPr/>
            <p:nvPr/>
          </p:nvSpPr>
          <p:spPr>
            <a:xfrm>
              <a:off x="660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0" name="Google Shape;29660;p24"/>
            <p:cNvSpPr/>
            <p:nvPr/>
          </p:nvSpPr>
          <p:spPr>
            <a:xfrm>
              <a:off x="37542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1" name="Google Shape;29661;p24"/>
            <p:cNvSpPr/>
            <p:nvPr/>
          </p:nvSpPr>
          <p:spPr>
            <a:xfrm>
              <a:off x="38420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2" name="Google Shape;29662;p24"/>
            <p:cNvSpPr/>
            <p:nvPr/>
          </p:nvSpPr>
          <p:spPr>
            <a:xfrm>
              <a:off x="19101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3" name="Google Shape;29663;p24"/>
            <p:cNvSpPr/>
            <p:nvPr/>
          </p:nvSpPr>
          <p:spPr>
            <a:xfrm>
              <a:off x="8671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4" name="Google Shape;29664;p24"/>
            <p:cNvSpPr/>
            <p:nvPr/>
          </p:nvSpPr>
          <p:spPr>
            <a:xfrm>
              <a:off x="2349154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5" name="Google Shape;29665;p24"/>
            <p:cNvSpPr/>
            <p:nvPr/>
          </p:nvSpPr>
          <p:spPr>
            <a:xfrm>
              <a:off x="18223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6" name="Google Shape;29666;p24"/>
            <p:cNvSpPr/>
            <p:nvPr/>
          </p:nvSpPr>
          <p:spPr>
            <a:xfrm>
              <a:off x="1997883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7" name="Google Shape;29667;p24"/>
            <p:cNvSpPr/>
            <p:nvPr/>
          </p:nvSpPr>
          <p:spPr>
            <a:xfrm>
              <a:off x="20857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8" name="Google Shape;29668;p24"/>
            <p:cNvSpPr/>
            <p:nvPr/>
          </p:nvSpPr>
          <p:spPr>
            <a:xfrm>
              <a:off x="32934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9" name="Google Shape;29669;p24"/>
            <p:cNvSpPr/>
            <p:nvPr/>
          </p:nvSpPr>
          <p:spPr>
            <a:xfrm>
              <a:off x="39298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0" name="Google Shape;29670;p24"/>
            <p:cNvSpPr/>
            <p:nvPr/>
          </p:nvSpPr>
          <p:spPr>
            <a:xfrm>
              <a:off x="43690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1" name="Google Shape;29671;p24"/>
            <p:cNvSpPr/>
            <p:nvPr/>
          </p:nvSpPr>
          <p:spPr>
            <a:xfrm>
              <a:off x="586186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2" name="Google Shape;29672;p24"/>
            <p:cNvSpPr/>
            <p:nvPr/>
          </p:nvSpPr>
          <p:spPr>
            <a:xfrm>
              <a:off x="89353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3" name="Google Shape;29673;p24"/>
            <p:cNvSpPr/>
            <p:nvPr/>
          </p:nvSpPr>
          <p:spPr>
            <a:xfrm>
              <a:off x="48957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4" name="Google Shape;29674;p24"/>
            <p:cNvSpPr/>
            <p:nvPr/>
          </p:nvSpPr>
          <p:spPr>
            <a:xfrm>
              <a:off x="34028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5" name="Google Shape;29675;p24"/>
            <p:cNvSpPr/>
            <p:nvPr/>
          </p:nvSpPr>
          <p:spPr>
            <a:xfrm>
              <a:off x="153837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6" name="Google Shape;29676;p24"/>
            <p:cNvSpPr/>
            <p:nvPr/>
          </p:nvSpPr>
          <p:spPr>
            <a:xfrm>
              <a:off x="15587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7" name="Google Shape;29677;p24"/>
            <p:cNvSpPr/>
            <p:nvPr/>
          </p:nvSpPr>
          <p:spPr>
            <a:xfrm>
              <a:off x="3578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8" name="Google Shape;29678;p24"/>
            <p:cNvSpPr/>
            <p:nvPr/>
          </p:nvSpPr>
          <p:spPr>
            <a:xfrm>
              <a:off x="26127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9" name="Google Shape;29679;p24"/>
            <p:cNvSpPr/>
            <p:nvPr/>
          </p:nvSpPr>
          <p:spPr>
            <a:xfrm>
              <a:off x="49836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0" name="Google Shape;29680;p24"/>
            <p:cNvSpPr/>
            <p:nvPr/>
          </p:nvSpPr>
          <p:spPr>
            <a:xfrm>
              <a:off x="54228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1" name="Google Shape;29681;p24"/>
            <p:cNvSpPr/>
            <p:nvPr/>
          </p:nvSpPr>
          <p:spPr>
            <a:xfrm>
              <a:off x="2261336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67" y="1"/>
                  </a:moveTo>
                  <a:cubicBezTo>
                    <a:pt x="342" y="1"/>
                    <a:pt x="322" y="21"/>
                    <a:pt x="322" y="45"/>
                  </a:cubicBezTo>
                  <a:lnTo>
                    <a:pt x="322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322" y="244"/>
                  </a:lnTo>
                  <a:lnTo>
                    <a:pt x="322" y="399"/>
                  </a:lnTo>
                  <a:cubicBezTo>
                    <a:pt x="322" y="425"/>
                    <a:pt x="342" y="443"/>
                    <a:pt x="367" y="443"/>
                  </a:cubicBezTo>
                  <a:cubicBezTo>
                    <a:pt x="392" y="443"/>
                    <a:pt x="411" y="425"/>
                    <a:pt x="411" y="399"/>
                  </a:cubicBezTo>
                  <a:lnTo>
                    <a:pt x="411" y="243"/>
                  </a:lnTo>
                  <a:cubicBezTo>
                    <a:pt x="429" y="237"/>
                    <a:pt x="441" y="221"/>
                    <a:pt x="441" y="201"/>
                  </a:cubicBezTo>
                  <a:cubicBezTo>
                    <a:pt x="441" y="180"/>
                    <a:pt x="429" y="164"/>
                    <a:pt x="411" y="159"/>
                  </a:cubicBezTo>
                  <a:lnTo>
                    <a:pt x="411" y="45"/>
                  </a:lnTo>
                  <a:cubicBezTo>
                    <a:pt x="411" y="21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2" name="Google Shape;29682;p24"/>
            <p:cNvSpPr/>
            <p:nvPr/>
          </p:nvSpPr>
          <p:spPr>
            <a:xfrm>
              <a:off x="4544720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221" y="1"/>
                  </a:moveTo>
                  <a:cubicBezTo>
                    <a:pt x="195" y="1"/>
                    <a:pt x="177" y="21"/>
                    <a:pt x="177" y="45"/>
                  </a:cubicBezTo>
                  <a:lnTo>
                    <a:pt x="177" y="156"/>
                  </a:lnTo>
                  <a:lnTo>
                    <a:pt x="44" y="156"/>
                  </a:lnTo>
                  <a:cubicBezTo>
                    <a:pt x="19" y="156"/>
                    <a:pt x="0" y="176"/>
                    <a:pt x="0" y="200"/>
                  </a:cubicBezTo>
                  <a:cubicBezTo>
                    <a:pt x="0" y="226"/>
                    <a:pt x="19" y="244"/>
                    <a:pt x="44" y="244"/>
                  </a:cubicBezTo>
                  <a:lnTo>
                    <a:pt x="177" y="244"/>
                  </a:lnTo>
                  <a:lnTo>
                    <a:pt x="177" y="399"/>
                  </a:lnTo>
                  <a:cubicBezTo>
                    <a:pt x="177" y="425"/>
                    <a:pt x="195" y="443"/>
                    <a:pt x="221" y="443"/>
                  </a:cubicBezTo>
                  <a:cubicBezTo>
                    <a:pt x="245" y="443"/>
                    <a:pt x="265" y="425"/>
                    <a:pt x="265" y="399"/>
                  </a:cubicBezTo>
                  <a:lnTo>
                    <a:pt x="265" y="244"/>
                  </a:lnTo>
                  <a:lnTo>
                    <a:pt x="397" y="244"/>
                  </a:lnTo>
                  <a:cubicBezTo>
                    <a:pt x="422" y="244"/>
                    <a:pt x="441" y="226"/>
                    <a:pt x="441" y="200"/>
                  </a:cubicBezTo>
                  <a:cubicBezTo>
                    <a:pt x="440" y="176"/>
                    <a:pt x="420" y="156"/>
                    <a:pt x="397" y="156"/>
                  </a:cubicBezTo>
                  <a:lnTo>
                    <a:pt x="265" y="156"/>
                  </a:lnTo>
                  <a:lnTo>
                    <a:pt x="265" y="45"/>
                  </a:ln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3" name="Google Shape;29683;p24"/>
            <p:cNvSpPr/>
            <p:nvPr/>
          </p:nvSpPr>
          <p:spPr>
            <a:xfrm>
              <a:off x="48080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4" name="Google Shape;29684;p24"/>
            <p:cNvSpPr/>
            <p:nvPr/>
          </p:nvSpPr>
          <p:spPr>
            <a:xfrm>
              <a:off x="27883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5" name="Google Shape;29685;p24"/>
            <p:cNvSpPr/>
            <p:nvPr/>
          </p:nvSpPr>
          <p:spPr>
            <a:xfrm>
              <a:off x="36665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6" name="Google Shape;29686;p24"/>
            <p:cNvSpPr/>
            <p:nvPr/>
          </p:nvSpPr>
          <p:spPr>
            <a:xfrm>
              <a:off x="53349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7" name="Google Shape;29687;p24"/>
            <p:cNvSpPr/>
            <p:nvPr/>
          </p:nvSpPr>
          <p:spPr>
            <a:xfrm>
              <a:off x="2700300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8" name="Google Shape;29688;p24"/>
            <p:cNvSpPr/>
            <p:nvPr/>
          </p:nvSpPr>
          <p:spPr>
            <a:xfrm>
              <a:off x="84084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9" name="Google Shape;29689;p24"/>
            <p:cNvSpPr/>
            <p:nvPr/>
          </p:nvSpPr>
          <p:spPr>
            <a:xfrm>
              <a:off x="88476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0" name="Google Shape;29690;p24"/>
            <p:cNvSpPr/>
            <p:nvPr/>
          </p:nvSpPr>
          <p:spPr>
            <a:xfrm>
              <a:off x="55982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1" name="Google Shape;29691;p24"/>
            <p:cNvSpPr/>
            <p:nvPr/>
          </p:nvSpPr>
          <p:spPr>
            <a:xfrm>
              <a:off x="51591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2" name="Google Shape;29692;p24"/>
            <p:cNvSpPr/>
            <p:nvPr/>
          </p:nvSpPr>
          <p:spPr>
            <a:xfrm>
              <a:off x="5049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3" name="Google Shape;29693;p24"/>
            <p:cNvSpPr/>
            <p:nvPr/>
          </p:nvSpPr>
          <p:spPr>
            <a:xfrm>
              <a:off x="46324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4" name="Google Shape;29694;p24"/>
            <p:cNvSpPr/>
            <p:nvPr/>
          </p:nvSpPr>
          <p:spPr>
            <a:xfrm>
              <a:off x="2416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5" name="Google Shape;29695;p24"/>
            <p:cNvSpPr/>
            <p:nvPr/>
          </p:nvSpPr>
          <p:spPr>
            <a:xfrm>
              <a:off x="507137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6" name="Google Shape;29696;p24"/>
            <p:cNvSpPr/>
            <p:nvPr/>
          </p:nvSpPr>
          <p:spPr>
            <a:xfrm>
              <a:off x="4456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7" name="Google Shape;29697;p24"/>
            <p:cNvSpPr/>
            <p:nvPr/>
          </p:nvSpPr>
          <p:spPr>
            <a:xfrm>
              <a:off x="8320507" y="3198989"/>
              <a:ext cx="55307" cy="48195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214" y="1"/>
                  </a:moveTo>
                  <a:cubicBezTo>
                    <a:pt x="189" y="1"/>
                    <a:pt x="170" y="21"/>
                    <a:pt x="170" y="45"/>
                  </a:cubicBezTo>
                  <a:lnTo>
                    <a:pt x="170" y="156"/>
                  </a:lnTo>
                  <a:lnTo>
                    <a:pt x="45" y="156"/>
                  </a:lnTo>
                  <a:cubicBezTo>
                    <a:pt x="21" y="156"/>
                    <a:pt x="1" y="176"/>
                    <a:pt x="1" y="200"/>
                  </a:cubicBezTo>
                  <a:cubicBezTo>
                    <a:pt x="1" y="226"/>
                    <a:pt x="21" y="244"/>
                    <a:pt x="45" y="244"/>
                  </a:cubicBezTo>
                  <a:lnTo>
                    <a:pt x="170" y="244"/>
                  </a:lnTo>
                  <a:lnTo>
                    <a:pt x="170" y="399"/>
                  </a:lnTo>
                  <a:cubicBezTo>
                    <a:pt x="170" y="425"/>
                    <a:pt x="189" y="443"/>
                    <a:pt x="214" y="443"/>
                  </a:cubicBezTo>
                  <a:cubicBezTo>
                    <a:pt x="238" y="443"/>
                    <a:pt x="258" y="425"/>
                    <a:pt x="258" y="399"/>
                  </a:cubicBezTo>
                  <a:lnTo>
                    <a:pt x="258" y="244"/>
                  </a:lnTo>
                  <a:lnTo>
                    <a:pt x="399" y="244"/>
                  </a:lnTo>
                  <a:cubicBezTo>
                    <a:pt x="423" y="244"/>
                    <a:pt x="443" y="226"/>
                    <a:pt x="443" y="200"/>
                  </a:cubicBezTo>
                  <a:cubicBezTo>
                    <a:pt x="442" y="176"/>
                    <a:pt x="422" y="156"/>
                    <a:pt x="399" y="156"/>
                  </a:cubicBezTo>
                  <a:lnTo>
                    <a:pt x="258" y="156"/>
                  </a:lnTo>
                  <a:lnTo>
                    <a:pt x="258" y="45"/>
                  </a:lnTo>
                  <a:cubicBezTo>
                    <a:pt x="258" y="21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8" name="Google Shape;29698;p24"/>
            <p:cNvSpPr/>
            <p:nvPr/>
          </p:nvSpPr>
          <p:spPr>
            <a:xfrm>
              <a:off x="472010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9" name="Google Shape;29699;p24"/>
            <p:cNvSpPr/>
            <p:nvPr/>
          </p:nvSpPr>
          <p:spPr>
            <a:xfrm>
              <a:off x="164648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0" name="Google Shape;29700;p24"/>
            <p:cNvSpPr/>
            <p:nvPr/>
          </p:nvSpPr>
          <p:spPr>
            <a:xfrm>
              <a:off x="55105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1" name="Google Shape;29701;p24"/>
            <p:cNvSpPr/>
            <p:nvPr/>
          </p:nvSpPr>
          <p:spPr>
            <a:xfrm>
              <a:off x="568622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2" name="Google Shape;29702;p24"/>
            <p:cNvSpPr/>
            <p:nvPr/>
          </p:nvSpPr>
          <p:spPr>
            <a:xfrm>
              <a:off x="59292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3" name="Google Shape;29703;p24"/>
            <p:cNvSpPr/>
            <p:nvPr/>
          </p:nvSpPr>
          <p:spPr>
            <a:xfrm>
              <a:off x="875947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4" name="Google Shape;29704;p24"/>
            <p:cNvSpPr/>
            <p:nvPr/>
          </p:nvSpPr>
          <p:spPr>
            <a:xfrm>
              <a:off x="25246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5" name="Google Shape;29705;p24"/>
            <p:cNvSpPr/>
            <p:nvPr/>
          </p:nvSpPr>
          <p:spPr>
            <a:xfrm>
              <a:off x="10320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6" name="Google Shape;29706;p24"/>
            <p:cNvSpPr/>
            <p:nvPr/>
          </p:nvSpPr>
          <p:spPr>
            <a:xfrm>
              <a:off x="4172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7" name="Google Shape;29707;p24"/>
            <p:cNvSpPr/>
            <p:nvPr/>
          </p:nvSpPr>
          <p:spPr>
            <a:xfrm>
              <a:off x="12075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8" name="Google Shape;29708;p24"/>
            <p:cNvSpPr/>
            <p:nvPr/>
          </p:nvSpPr>
          <p:spPr>
            <a:xfrm>
              <a:off x="11198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9" name="Google Shape;29709;p24"/>
            <p:cNvSpPr/>
            <p:nvPr/>
          </p:nvSpPr>
          <p:spPr>
            <a:xfrm>
              <a:off x="79694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0" name="Google Shape;29710;p24"/>
            <p:cNvSpPr/>
            <p:nvPr/>
          </p:nvSpPr>
          <p:spPr>
            <a:xfrm>
              <a:off x="7705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1" name="Google Shape;29711;p24"/>
            <p:cNvSpPr/>
            <p:nvPr/>
          </p:nvSpPr>
          <p:spPr>
            <a:xfrm>
              <a:off x="72669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2" name="Google Shape;29712;p24"/>
            <p:cNvSpPr/>
            <p:nvPr/>
          </p:nvSpPr>
          <p:spPr>
            <a:xfrm>
              <a:off x="6125190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3" name="Google Shape;29713;p24"/>
            <p:cNvSpPr/>
            <p:nvPr/>
          </p:nvSpPr>
          <p:spPr>
            <a:xfrm>
              <a:off x="13831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4" name="Google Shape;29714;p24"/>
            <p:cNvSpPr/>
            <p:nvPr/>
          </p:nvSpPr>
          <p:spPr>
            <a:xfrm>
              <a:off x="71790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5" name="Google Shape;29715;p24"/>
            <p:cNvSpPr/>
            <p:nvPr/>
          </p:nvSpPr>
          <p:spPr>
            <a:xfrm>
              <a:off x="3051571" y="3198989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1"/>
                    <a:pt x="39" y="45"/>
                  </a:cubicBezTo>
                  <a:lnTo>
                    <a:pt x="39" y="157"/>
                  </a:lnTo>
                  <a:cubicBezTo>
                    <a:pt x="17" y="162"/>
                    <a:pt x="0" y="179"/>
                    <a:pt x="0" y="200"/>
                  </a:cubicBezTo>
                  <a:cubicBezTo>
                    <a:pt x="0" y="223"/>
                    <a:pt x="16" y="240"/>
                    <a:pt x="39" y="243"/>
                  </a:cubicBezTo>
                  <a:lnTo>
                    <a:pt x="39" y="398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8"/>
                  </a:cubicBezTo>
                  <a:lnTo>
                    <a:pt x="128" y="243"/>
                  </a:lnTo>
                  <a:lnTo>
                    <a:pt x="399" y="243"/>
                  </a:lnTo>
                  <a:cubicBezTo>
                    <a:pt x="423" y="243"/>
                    <a:pt x="443" y="223"/>
                    <a:pt x="443" y="199"/>
                  </a:cubicBezTo>
                  <a:cubicBezTo>
                    <a:pt x="443" y="176"/>
                    <a:pt x="422" y="156"/>
                    <a:pt x="399" y="156"/>
                  </a:cubicBezTo>
                  <a:lnTo>
                    <a:pt x="128" y="156"/>
                  </a:lnTo>
                  <a:lnTo>
                    <a:pt x="128" y="45"/>
                  </a:lnTo>
                  <a:cubicBezTo>
                    <a:pt x="128" y="21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6" name="Google Shape;29716;p24"/>
            <p:cNvSpPr/>
            <p:nvPr/>
          </p:nvSpPr>
          <p:spPr>
            <a:xfrm>
              <a:off x="768187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229" y="1"/>
                  </a:moveTo>
                  <a:cubicBezTo>
                    <a:pt x="205" y="1"/>
                    <a:pt x="185" y="21"/>
                    <a:pt x="185" y="45"/>
                  </a:cubicBezTo>
                  <a:lnTo>
                    <a:pt x="185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185" y="244"/>
                  </a:lnTo>
                  <a:lnTo>
                    <a:pt x="185" y="399"/>
                  </a:lnTo>
                  <a:cubicBezTo>
                    <a:pt x="185" y="425"/>
                    <a:pt x="205" y="443"/>
                    <a:pt x="229" y="443"/>
                  </a:cubicBezTo>
                  <a:cubicBezTo>
                    <a:pt x="255" y="443"/>
                    <a:pt x="275" y="425"/>
                    <a:pt x="275" y="399"/>
                  </a:cubicBezTo>
                  <a:lnTo>
                    <a:pt x="275" y="244"/>
                  </a:lnTo>
                  <a:lnTo>
                    <a:pt x="399" y="244"/>
                  </a:lnTo>
                  <a:cubicBezTo>
                    <a:pt x="424" y="244"/>
                    <a:pt x="443" y="226"/>
                    <a:pt x="443" y="200"/>
                  </a:cubicBezTo>
                  <a:cubicBezTo>
                    <a:pt x="443" y="176"/>
                    <a:pt x="424" y="156"/>
                    <a:pt x="399" y="156"/>
                  </a:cubicBezTo>
                  <a:lnTo>
                    <a:pt x="275" y="156"/>
                  </a:lnTo>
                  <a:lnTo>
                    <a:pt x="275" y="45"/>
                  </a:lnTo>
                  <a:cubicBezTo>
                    <a:pt x="275" y="21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7" name="Google Shape;29717;p24"/>
            <p:cNvSpPr/>
            <p:nvPr/>
          </p:nvSpPr>
          <p:spPr>
            <a:xfrm>
              <a:off x="9441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8" name="Google Shape;29718;p24"/>
            <p:cNvSpPr/>
            <p:nvPr/>
          </p:nvSpPr>
          <p:spPr>
            <a:xfrm>
              <a:off x="6827731" y="3198989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1"/>
                    <a:pt x="32" y="45"/>
                  </a:cubicBezTo>
                  <a:lnTo>
                    <a:pt x="32" y="159"/>
                  </a:lnTo>
                  <a:cubicBezTo>
                    <a:pt x="13" y="164"/>
                    <a:pt x="1" y="180"/>
                    <a:pt x="1" y="200"/>
                  </a:cubicBezTo>
                  <a:cubicBezTo>
                    <a:pt x="1" y="220"/>
                    <a:pt x="13" y="236"/>
                    <a:pt x="32" y="241"/>
                  </a:cubicBezTo>
                  <a:lnTo>
                    <a:pt x="32" y="398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8"/>
                  </a:cubicBezTo>
                  <a:lnTo>
                    <a:pt x="120" y="243"/>
                  </a:lnTo>
                  <a:lnTo>
                    <a:pt x="398" y="243"/>
                  </a:lnTo>
                  <a:cubicBezTo>
                    <a:pt x="423" y="243"/>
                    <a:pt x="442" y="223"/>
                    <a:pt x="442" y="199"/>
                  </a:cubicBezTo>
                  <a:cubicBezTo>
                    <a:pt x="442" y="176"/>
                    <a:pt x="423" y="156"/>
                    <a:pt x="398" y="156"/>
                  </a:cubicBezTo>
                  <a:lnTo>
                    <a:pt x="120" y="156"/>
                  </a:lnTo>
                  <a:lnTo>
                    <a:pt x="120" y="45"/>
                  </a:lnTo>
                  <a:cubicBezTo>
                    <a:pt x="120" y="21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9" name="Google Shape;29719;p24"/>
            <p:cNvSpPr/>
            <p:nvPr/>
          </p:nvSpPr>
          <p:spPr>
            <a:xfrm>
              <a:off x="14711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0" name="Google Shape;29720;p24"/>
            <p:cNvSpPr/>
            <p:nvPr/>
          </p:nvSpPr>
          <p:spPr>
            <a:xfrm>
              <a:off x="76179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1" name="Google Shape;29721;p24"/>
            <p:cNvSpPr/>
            <p:nvPr/>
          </p:nvSpPr>
          <p:spPr>
            <a:xfrm>
              <a:off x="73546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2" name="Google Shape;29722;p24"/>
            <p:cNvSpPr/>
            <p:nvPr/>
          </p:nvSpPr>
          <p:spPr>
            <a:xfrm>
              <a:off x="7091059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3" name="Google Shape;29723;p24"/>
            <p:cNvSpPr/>
            <p:nvPr/>
          </p:nvSpPr>
          <p:spPr>
            <a:xfrm>
              <a:off x="75302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4" name="Google Shape;29724;p24"/>
            <p:cNvSpPr/>
            <p:nvPr/>
          </p:nvSpPr>
          <p:spPr>
            <a:xfrm>
              <a:off x="64764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5" name="Google Shape;29725;p24"/>
            <p:cNvSpPr/>
            <p:nvPr/>
          </p:nvSpPr>
          <p:spPr>
            <a:xfrm>
              <a:off x="744257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6" name="Google Shape;29726;p24"/>
            <p:cNvSpPr/>
            <p:nvPr/>
          </p:nvSpPr>
          <p:spPr>
            <a:xfrm>
              <a:off x="814512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7" name="Google Shape;29727;p24"/>
            <p:cNvSpPr/>
            <p:nvPr/>
          </p:nvSpPr>
          <p:spPr>
            <a:xfrm>
              <a:off x="66520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8" name="Google Shape;29728;p24"/>
            <p:cNvSpPr/>
            <p:nvPr/>
          </p:nvSpPr>
          <p:spPr>
            <a:xfrm>
              <a:off x="62131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9" name="Google Shape;29729;p24"/>
            <p:cNvSpPr/>
            <p:nvPr/>
          </p:nvSpPr>
          <p:spPr>
            <a:xfrm>
              <a:off x="129546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0" name="Google Shape;29730;p24"/>
            <p:cNvSpPr/>
            <p:nvPr/>
          </p:nvSpPr>
          <p:spPr>
            <a:xfrm>
              <a:off x="82328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1" name="Google Shape;29731;p24"/>
            <p:cNvSpPr/>
            <p:nvPr/>
          </p:nvSpPr>
          <p:spPr>
            <a:xfrm>
              <a:off x="63887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2" name="Google Shape;29732;p24"/>
            <p:cNvSpPr/>
            <p:nvPr/>
          </p:nvSpPr>
          <p:spPr>
            <a:xfrm>
              <a:off x="630107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3" name="Google Shape;29733;p24"/>
            <p:cNvSpPr/>
            <p:nvPr/>
          </p:nvSpPr>
          <p:spPr>
            <a:xfrm>
              <a:off x="65644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4" name="Google Shape;29734;p24"/>
            <p:cNvSpPr/>
            <p:nvPr/>
          </p:nvSpPr>
          <p:spPr>
            <a:xfrm>
              <a:off x="80571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5" name="Google Shape;29735;p24"/>
            <p:cNvSpPr/>
            <p:nvPr/>
          </p:nvSpPr>
          <p:spPr>
            <a:xfrm>
              <a:off x="673978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6" name="Google Shape;29736;p24"/>
            <p:cNvSpPr/>
            <p:nvPr/>
          </p:nvSpPr>
          <p:spPr>
            <a:xfrm>
              <a:off x="28760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7" name="Google Shape;29737;p24"/>
            <p:cNvSpPr/>
            <p:nvPr/>
          </p:nvSpPr>
          <p:spPr>
            <a:xfrm>
              <a:off x="700361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8" name="Google Shape;29738;p24"/>
            <p:cNvSpPr/>
            <p:nvPr/>
          </p:nvSpPr>
          <p:spPr>
            <a:xfrm>
              <a:off x="32273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9" name="Google Shape;29739;p24"/>
            <p:cNvSpPr/>
            <p:nvPr/>
          </p:nvSpPr>
          <p:spPr>
            <a:xfrm>
              <a:off x="69154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0" name="Google Shape;29740;p24"/>
            <p:cNvSpPr/>
            <p:nvPr/>
          </p:nvSpPr>
          <p:spPr>
            <a:xfrm>
              <a:off x="6037372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360" y="1"/>
                  </a:moveTo>
                  <a:cubicBezTo>
                    <a:pt x="334" y="1"/>
                    <a:pt x="314" y="21"/>
                    <a:pt x="314" y="45"/>
                  </a:cubicBezTo>
                  <a:lnTo>
                    <a:pt x="314" y="156"/>
                  </a:lnTo>
                  <a:lnTo>
                    <a:pt x="46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6" y="244"/>
                  </a:cubicBezTo>
                  <a:lnTo>
                    <a:pt x="314" y="244"/>
                  </a:lnTo>
                  <a:lnTo>
                    <a:pt x="314" y="399"/>
                  </a:lnTo>
                  <a:cubicBezTo>
                    <a:pt x="314" y="425"/>
                    <a:pt x="334" y="443"/>
                    <a:pt x="360" y="443"/>
                  </a:cubicBezTo>
                  <a:cubicBezTo>
                    <a:pt x="384" y="443"/>
                    <a:pt x="404" y="425"/>
                    <a:pt x="404" y="399"/>
                  </a:cubicBezTo>
                  <a:lnTo>
                    <a:pt x="404" y="244"/>
                  </a:lnTo>
                  <a:cubicBezTo>
                    <a:pt x="425" y="241"/>
                    <a:pt x="443" y="223"/>
                    <a:pt x="443" y="201"/>
                  </a:cubicBezTo>
                  <a:cubicBezTo>
                    <a:pt x="441" y="177"/>
                    <a:pt x="425" y="159"/>
                    <a:pt x="404" y="157"/>
                  </a:cubicBezTo>
                  <a:lnTo>
                    <a:pt x="404" y="45"/>
                  </a:lnTo>
                  <a:cubicBezTo>
                    <a:pt x="404" y="21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1" name="Google Shape;29741;p24"/>
            <p:cNvSpPr/>
            <p:nvPr/>
          </p:nvSpPr>
          <p:spPr>
            <a:xfrm>
              <a:off x="7793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2" name="Google Shape;29742;p24"/>
            <p:cNvSpPr/>
            <p:nvPr/>
          </p:nvSpPr>
          <p:spPr>
            <a:xfrm>
              <a:off x="8563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3" name="Google Shape;29743;p24"/>
            <p:cNvSpPr/>
            <p:nvPr/>
          </p:nvSpPr>
          <p:spPr>
            <a:xfrm>
              <a:off x="31395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4" name="Google Shape;29744;p24"/>
            <p:cNvSpPr/>
            <p:nvPr/>
          </p:nvSpPr>
          <p:spPr>
            <a:xfrm>
              <a:off x="788166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5" name="Google Shape;29745;p24"/>
            <p:cNvSpPr/>
            <p:nvPr/>
          </p:nvSpPr>
          <p:spPr>
            <a:xfrm>
              <a:off x="29638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6" name="Google Shape;29746;p24"/>
            <p:cNvSpPr/>
            <p:nvPr/>
          </p:nvSpPr>
          <p:spPr>
            <a:xfrm>
              <a:off x="9110991" y="3215814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7" name="Google Shape;29747;p24"/>
            <p:cNvSpPr/>
            <p:nvPr/>
          </p:nvSpPr>
          <p:spPr>
            <a:xfrm>
              <a:off x="0" y="387371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8" name="Google Shape;29748;p24"/>
            <p:cNvSpPr/>
            <p:nvPr/>
          </p:nvSpPr>
          <p:spPr>
            <a:xfrm>
              <a:off x="80571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9" name="Google Shape;29749;p24"/>
            <p:cNvSpPr/>
            <p:nvPr/>
          </p:nvSpPr>
          <p:spPr>
            <a:xfrm>
              <a:off x="700361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0" name="Google Shape;29750;p24"/>
            <p:cNvSpPr/>
            <p:nvPr/>
          </p:nvSpPr>
          <p:spPr>
            <a:xfrm>
              <a:off x="660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1" name="Google Shape;29751;p24"/>
            <p:cNvSpPr/>
            <p:nvPr/>
          </p:nvSpPr>
          <p:spPr>
            <a:xfrm>
              <a:off x="84084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2" name="Google Shape;29752;p24"/>
            <p:cNvSpPr/>
            <p:nvPr/>
          </p:nvSpPr>
          <p:spPr>
            <a:xfrm>
              <a:off x="48080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3" name="Google Shape;29753;p24"/>
            <p:cNvSpPr/>
            <p:nvPr/>
          </p:nvSpPr>
          <p:spPr>
            <a:xfrm>
              <a:off x="129546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4" name="Google Shape;29754;p24"/>
            <p:cNvSpPr/>
            <p:nvPr/>
          </p:nvSpPr>
          <p:spPr>
            <a:xfrm>
              <a:off x="73546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5" name="Google Shape;29755;p24"/>
            <p:cNvSpPr/>
            <p:nvPr/>
          </p:nvSpPr>
          <p:spPr>
            <a:xfrm>
              <a:off x="1822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6" name="Google Shape;29756;p24"/>
            <p:cNvSpPr/>
            <p:nvPr/>
          </p:nvSpPr>
          <p:spPr>
            <a:xfrm>
              <a:off x="472010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7" name="Google Shape;29757;p24"/>
            <p:cNvSpPr/>
            <p:nvPr/>
          </p:nvSpPr>
          <p:spPr>
            <a:xfrm>
              <a:off x="66520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8" name="Google Shape;29758;p24"/>
            <p:cNvSpPr/>
            <p:nvPr/>
          </p:nvSpPr>
          <p:spPr>
            <a:xfrm>
              <a:off x="37542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9" name="Google Shape;29759;p24"/>
            <p:cNvSpPr/>
            <p:nvPr/>
          </p:nvSpPr>
          <p:spPr>
            <a:xfrm>
              <a:off x="25246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0" name="Google Shape;29760;p24"/>
            <p:cNvSpPr/>
            <p:nvPr/>
          </p:nvSpPr>
          <p:spPr>
            <a:xfrm>
              <a:off x="88476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1" name="Google Shape;29761;p24"/>
            <p:cNvSpPr/>
            <p:nvPr/>
          </p:nvSpPr>
          <p:spPr>
            <a:xfrm>
              <a:off x="9441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2" name="Google Shape;29762;p24"/>
            <p:cNvSpPr/>
            <p:nvPr/>
          </p:nvSpPr>
          <p:spPr>
            <a:xfrm>
              <a:off x="164648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3" name="Google Shape;29763;p24"/>
            <p:cNvSpPr/>
            <p:nvPr/>
          </p:nvSpPr>
          <p:spPr>
            <a:xfrm>
              <a:off x="153837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4" name="Google Shape;29764;p24"/>
            <p:cNvSpPr/>
            <p:nvPr/>
          </p:nvSpPr>
          <p:spPr>
            <a:xfrm>
              <a:off x="20857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5" name="Google Shape;29765;p24"/>
            <p:cNvSpPr/>
            <p:nvPr/>
          </p:nvSpPr>
          <p:spPr>
            <a:xfrm>
              <a:off x="788166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6" name="Google Shape;29766;p24"/>
            <p:cNvSpPr/>
            <p:nvPr/>
          </p:nvSpPr>
          <p:spPr>
            <a:xfrm>
              <a:off x="2173519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7" name="Google Shape;29767;p24"/>
            <p:cNvSpPr/>
            <p:nvPr/>
          </p:nvSpPr>
          <p:spPr>
            <a:xfrm>
              <a:off x="673978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8" name="Google Shape;29768;p24"/>
            <p:cNvSpPr/>
            <p:nvPr/>
          </p:nvSpPr>
          <p:spPr>
            <a:xfrm>
              <a:off x="875947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9" name="Google Shape;29769;p24"/>
            <p:cNvSpPr/>
            <p:nvPr/>
          </p:nvSpPr>
          <p:spPr>
            <a:xfrm>
              <a:off x="173443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0" name="Google Shape;29770;p24"/>
            <p:cNvSpPr/>
            <p:nvPr/>
          </p:nvSpPr>
          <p:spPr>
            <a:xfrm>
              <a:off x="69154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1" name="Google Shape;29771;p24"/>
            <p:cNvSpPr/>
            <p:nvPr/>
          </p:nvSpPr>
          <p:spPr>
            <a:xfrm>
              <a:off x="46324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2" name="Google Shape;29772;p24"/>
            <p:cNvSpPr/>
            <p:nvPr/>
          </p:nvSpPr>
          <p:spPr>
            <a:xfrm>
              <a:off x="51591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3" name="Google Shape;29773;p24"/>
            <p:cNvSpPr/>
            <p:nvPr/>
          </p:nvSpPr>
          <p:spPr>
            <a:xfrm>
              <a:off x="226133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4" name="Google Shape;29774;p24"/>
            <p:cNvSpPr/>
            <p:nvPr/>
          </p:nvSpPr>
          <p:spPr>
            <a:xfrm>
              <a:off x="8563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5" name="Google Shape;29775;p24"/>
            <p:cNvSpPr/>
            <p:nvPr/>
          </p:nvSpPr>
          <p:spPr>
            <a:xfrm>
              <a:off x="79694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6" name="Google Shape;29776;p24"/>
            <p:cNvSpPr/>
            <p:nvPr/>
          </p:nvSpPr>
          <p:spPr>
            <a:xfrm>
              <a:off x="26127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7" name="Google Shape;29777;p24"/>
            <p:cNvSpPr/>
            <p:nvPr/>
          </p:nvSpPr>
          <p:spPr>
            <a:xfrm>
              <a:off x="27883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8" name="Google Shape;29778;p24"/>
            <p:cNvSpPr/>
            <p:nvPr/>
          </p:nvSpPr>
          <p:spPr>
            <a:xfrm>
              <a:off x="10320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9" name="Google Shape;29779;p24"/>
            <p:cNvSpPr/>
            <p:nvPr/>
          </p:nvSpPr>
          <p:spPr>
            <a:xfrm>
              <a:off x="507137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0" name="Google Shape;29780;p24"/>
            <p:cNvSpPr/>
            <p:nvPr/>
          </p:nvSpPr>
          <p:spPr>
            <a:xfrm>
              <a:off x="2700300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1" name="Google Shape;29781;p24"/>
            <p:cNvSpPr/>
            <p:nvPr/>
          </p:nvSpPr>
          <p:spPr>
            <a:xfrm>
              <a:off x="59292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2" name="Google Shape;29782;p24"/>
            <p:cNvSpPr/>
            <p:nvPr/>
          </p:nvSpPr>
          <p:spPr>
            <a:xfrm>
              <a:off x="49836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3" name="Google Shape;29783;p24"/>
            <p:cNvSpPr/>
            <p:nvPr/>
          </p:nvSpPr>
          <p:spPr>
            <a:xfrm>
              <a:off x="71790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4" name="Google Shape;29784;p24"/>
            <p:cNvSpPr/>
            <p:nvPr/>
          </p:nvSpPr>
          <p:spPr>
            <a:xfrm>
              <a:off x="8671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5" name="Google Shape;29785;p24"/>
            <p:cNvSpPr/>
            <p:nvPr/>
          </p:nvSpPr>
          <p:spPr>
            <a:xfrm>
              <a:off x="12075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6" name="Google Shape;29786;p24"/>
            <p:cNvSpPr/>
            <p:nvPr/>
          </p:nvSpPr>
          <p:spPr>
            <a:xfrm>
              <a:off x="52472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7" name="Google Shape;29787;p24"/>
            <p:cNvSpPr/>
            <p:nvPr/>
          </p:nvSpPr>
          <p:spPr>
            <a:xfrm>
              <a:off x="454472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8" name="Google Shape;29788;p24"/>
            <p:cNvSpPr/>
            <p:nvPr/>
          </p:nvSpPr>
          <p:spPr>
            <a:xfrm>
              <a:off x="19101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9" name="Google Shape;29789;p24"/>
            <p:cNvSpPr/>
            <p:nvPr/>
          </p:nvSpPr>
          <p:spPr>
            <a:xfrm>
              <a:off x="7091059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0" name="Google Shape;29790;p24"/>
            <p:cNvSpPr/>
            <p:nvPr/>
          </p:nvSpPr>
          <p:spPr>
            <a:xfrm>
              <a:off x="7705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1" name="Google Shape;29791;p24"/>
            <p:cNvSpPr/>
            <p:nvPr/>
          </p:nvSpPr>
          <p:spPr>
            <a:xfrm>
              <a:off x="7793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2" name="Google Shape;29792;p24"/>
            <p:cNvSpPr/>
            <p:nvPr/>
          </p:nvSpPr>
          <p:spPr>
            <a:xfrm>
              <a:off x="48957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3" name="Google Shape;29793;p24"/>
            <p:cNvSpPr/>
            <p:nvPr/>
          </p:nvSpPr>
          <p:spPr>
            <a:xfrm>
              <a:off x="1997883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4" name="Google Shape;29794;p24"/>
            <p:cNvSpPr/>
            <p:nvPr/>
          </p:nvSpPr>
          <p:spPr>
            <a:xfrm>
              <a:off x="68277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5" name="Google Shape;29795;p24"/>
            <p:cNvSpPr/>
            <p:nvPr/>
          </p:nvSpPr>
          <p:spPr>
            <a:xfrm>
              <a:off x="11198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6" name="Google Shape;29796;p24"/>
            <p:cNvSpPr/>
            <p:nvPr/>
          </p:nvSpPr>
          <p:spPr>
            <a:xfrm>
              <a:off x="72669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7" name="Google Shape;29797;p24"/>
            <p:cNvSpPr/>
            <p:nvPr/>
          </p:nvSpPr>
          <p:spPr>
            <a:xfrm>
              <a:off x="41055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8" name="Google Shape;29798;p24"/>
            <p:cNvSpPr/>
            <p:nvPr/>
          </p:nvSpPr>
          <p:spPr>
            <a:xfrm>
              <a:off x="55105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9" name="Google Shape;29799;p24"/>
            <p:cNvSpPr/>
            <p:nvPr/>
          </p:nvSpPr>
          <p:spPr>
            <a:xfrm>
              <a:off x="568622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0" name="Google Shape;29800;p24"/>
            <p:cNvSpPr/>
            <p:nvPr/>
          </p:nvSpPr>
          <p:spPr>
            <a:xfrm>
              <a:off x="53349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1" name="Google Shape;29801;p24"/>
            <p:cNvSpPr/>
            <p:nvPr/>
          </p:nvSpPr>
          <p:spPr>
            <a:xfrm>
              <a:off x="14711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2" name="Google Shape;29802;p24"/>
            <p:cNvSpPr/>
            <p:nvPr/>
          </p:nvSpPr>
          <p:spPr>
            <a:xfrm>
              <a:off x="2416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3" name="Google Shape;29803;p24"/>
            <p:cNvSpPr/>
            <p:nvPr/>
          </p:nvSpPr>
          <p:spPr>
            <a:xfrm>
              <a:off x="40176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4" name="Google Shape;29804;p24"/>
            <p:cNvSpPr/>
            <p:nvPr/>
          </p:nvSpPr>
          <p:spPr>
            <a:xfrm>
              <a:off x="832075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5" name="Google Shape;29805;p24"/>
            <p:cNvSpPr/>
            <p:nvPr/>
          </p:nvSpPr>
          <p:spPr>
            <a:xfrm>
              <a:off x="30516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6" name="Google Shape;29806;p24"/>
            <p:cNvSpPr/>
            <p:nvPr/>
          </p:nvSpPr>
          <p:spPr>
            <a:xfrm>
              <a:off x="55982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7" name="Google Shape;29807;p24"/>
            <p:cNvSpPr/>
            <p:nvPr/>
          </p:nvSpPr>
          <p:spPr>
            <a:xfrm>
              <a:off x="13831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8" name="Google Shape;29808;p24"/>
            <p:cNvSpPr/>
            <p:nvPr/>
          </p:nvSpPr>
          <p:spPr>
            <a:xfrm>
              <a:off x="42810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9" name="Google Shape;29809;p24"/>
            <p:cNvSpPr/>
            <p:nvPr/>
          </p:nvSpPr>
          <p:spPr>
            <a:xfrm>
              <a:off x="6125190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0" name="Google Shape;29810;p24"/>
            <p:cNvSpPr/>
            <p:nvPr/>
          </p:nvSpPr>
          <p:spPr>
            <a:xfrm>
              <a:off x="6806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1" name="Google Shape;29811;p24"/>
            <p:cNvSpPr/>
            <p:nvPr/>
          </p:nvSpPr>
          <p:spPr>
            <a:xfrm>
              <a:off x="4172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2" name="Google Shape;29812;p24"/>
            <p:cNvSpPr/>
            <p:nvPr/>
          </p:nvSpPr>
          <p:spPr>
            <a:xfrm>
              <a:off x="54228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3" name="Google Shape;29813;p24"/>
            <p:cNvSpPr/>
            <p:nvPr/>
          </p:nvSpPr>
          <p:spPr>
            <a:xfrm>
              <a:off x="419320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4" name="Google Shape;29814;p24"/>
            <p:cNvSpPr/>
            <p:nvPr/>
          </p:nvSpPr>
          <p:spPr>
            <a:xfrm>
              <a:off x="85840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5" name="Google Shape;29815;p24"/>
            <p:cNvSpPr/>
            <p:nvPr/>
          </p:nvSpPr>
          <p:spPr>
            <a:xfrm>
              <a:off x="31395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6" name="Google Shape;29816;p24"/>
            <p:cNvSpPr/>
            <p:nvPr/>
          </p:nvSpPr>
          <p:spPr>
            <a:xfrm>
              <a:off x="59495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7" name="Google Shape;29817;p24"/>
            <p:cNvSpPr/>
            <p:nvPr/>
          </p:nvSpPr>
          <p:spPr>
            <a:xfrm>
              <a:off x="6037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8" name="Google Shape;29818;p24"/>
            <p:cNvSpPr/>
            <p:nvPr/>
          </p:nvSpPr>
          <p:spPr>
            <a:xfrm>
              <a:off x="32934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9" name="Google Shape;29819;p24"/>
            <p:cNvSpPr/>
            <p:nvPr/>
          </p:nvSpPr>
          <p:spPr>
            <a:xfrm>
              <a:off x="39298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0" name="Google Shape;29820;p24"/>
            <p:cNvSpPr/>
            <p:nvPr/>
          </p:nvSpPr>
          <p:spPr>
            <a:xfrm>
              <a:off x="331514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1" name="Google Shape;29821;p24"/>
            <p:cNvSpPr/>
            <p:nvPr/>
          </p:nvSpPr>
          <p:spPr>
            <a:xfrm>
              <a:off x="2349154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2" name="Google Shape;29822;p24"/>
            <p:cNvSpPr/>
            <p:nvPr/>
          </p:nvSpPr>
          <p:spPr>
            <a:xfrm>
              <a:off x="32273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3" name="Google Shape;29823;p24"/>
            <p:cNvSpPr/>
            <p:nvPr/>
          </p:nvSpPr>
          <p:spPr>
            <a:xfrm>
              <a:off x="57739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4" name="Google Shape;29824;p24"/>
            <p:cNvSpPr/>
            <p:nvPr/>
          </p:nvSpPr>
          <p:spPr>
            <a:xfrm>
              <a:off x="29638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5" name="Google Shape;29825;p24"/>
            <p:cNvSpPr/>
            <p:nvPr/>
          </p:nvSpPr>
          <p:spPr>
            <a:xfrm>
              <a:off x="28760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6" name="Google Shape;29826;p24"/>
            <p:cNvSpPr/>
            <p:nvPr/>
          </p:nvSpPr>
          <p:spPr>
            <a:xfrm>
              <a:off x="24369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7" name="Google Shape;29827;p24"/>
            <p:cNvSpPr/>
            <p:nvPr/>
          </p:nvSpPr>
          <p:spPr>
            <a:xfrm>
              <a:off x="586186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8" name="Google Shape;29828;p24"/>
            <p:cNvSpPr/>
            <p:nvPr/>
          </p:nvSpPr>
          <p:spPr>
            <a:xfrm>
              <a:off x="38420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9" name="Google Shape;29829;p24"/>
            <p:cNvSpPr/>
            <p:nvPr/>
          </p:nvSpPr>
          <p:spPr>
            <a:xfrm>
              <a:off x="76831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0" name="Google Shape;29830;p24"/>
            <p:cNvSpPr/>
            <p:nvPr/>
          </p:nvSpPr>
          <p:spPr>
            <a:xfrm>
              <a:off x="89353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1" name="Google Shape;29831;p24"/>
            <p:cNvSpPr/>
            <p:nvPr/>
          </p:nvSpPr>
          <p:spPr>
            <a:xfrm>
              <a:off x="3578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2" name="Google Shape;29832;p24"/>
            <p:cNvSpPr/>
            <p:nvPr/>
          </p:nvSpPr>
          <p:spPr>
            <a:xfrm>
              <a:off x="84961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3" name="Google Shape;29833;p24"/>
            <p:cNvSpPr/>
            <p:nvPr/>
          </p:nvSpPr>
          <p:spPr>
            <a:xfrm>
              <a:off x="64764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4" name="Google Shape;29834;p24"/>
            <p:cNvSpPr/>
            <p:nvPr/>
          </p:nvSpPr>
          <p:spPr>
            <a:xfrm>
              <a:off x="3490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5" name="Google Shape;29835;p24"/>
            <p:cNvSpPr/>
            <p:nvPr/>
          </p:nvSpPr>
          <p:spPr>
            <a:xfrm>
              <a:off x="65644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6" name="Google Shape;29836;p24"/>
            <p:cNvSpPr/>
            <p:nvPr/>
          </p:nvSpPr>
          <p:spPr>
            <a:xfrm>
              <a:off x="82328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7" name="Google Shape;29837;p24"/>
            <p:cNvSpPr/>
            <p:nvPr/>
          </p:nvSpPr>
          <p:spPr>
            <a:xfrm>
              <a:off x="5049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8" name="Google Shape;29838;p24"/>
            <p:cNvSpPr/>
            <p:nvPr/>
          </p:nvSpPr>
          <p:spPr>
            <a:xfrm>
              <a:off x="63887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9" name="Google Shape;29839;p24"/>
            <p:cNvSpPr/>
            <p:nvPr/>
          </p:nvSpPr>
          <p:spPr>
            <a:xfrm>
              <a:off x="630107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0" name="Google Shape;29840;p24"/>
            <p:cNvSpPr/>
            <p:nvPr/>
          </p:nvSpPr>
          <p:spPr>
            <a:xfrm>
              <a:off x="4456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1" name="Google Shape;29841;p24"/>
            <p:cNvSpPr/>
            <p:nvPr/>
          </p:nvSpPr>
          <p:spPr>
            <a:xfrm>
              <a:off x="75302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2" name="Google Shape;29842;p24"/>
            <p:cNvSpPr/>
            <p:nvPr/>
          </p:nvSpPr>
          <p:spPr>
            <a:xfrm>
              <a:off x="90232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3" name="Google Shape;29843;p24"/>
            <p:cNvSpPr/>
            <p:nvPr/>
          </p:nvSpPr>
          <p:spPr>
            <a:xfrm>
              <a:off x="62131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4" name="Google Shape;29844;p24"/>
            <p:cNvSpPr/>
            <p:nvPr/>
          </p:nvSpPr>
          <p:spPr>
            <a:xfrm>
              <a:off x="744257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5" name="Google Shape;29845;p24"/>
            <p:cNvSpPr/>
            <p:nvPr/>
          </p:nvSpPr>
          <p:spPr>
            <a:xfrm>
              <a:off x="814512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6" name="Google Shape;29846;p24"/>
            <p:cNvSpPr/>
            <p:nvPr/>
          </p:nvSpPr>
          <p:spPr>
            <a:xfrm>
              <a:off x="15587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7" name="Google Shape;29847;p24"/>
            <p:cNvSpPr/>
            <p:nvPr/>
          </p:nvSpPr>
          <p:spPr>
            <a:xfrm>
              <a:off x="43690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8" name="Google Shape;29848;p24"/>
            <p:cNvSpPr/>
            <p:nvPr/>
          </p:nvSpPr>
          <p:spPr>
            <a:xfrm>
              <a:off x="34028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9" name="Google Shape;29849;p24"/>
            <p:cNvSpPr/>
            <p:nvPr/>
          </p:nvSpPr>
          <p:spPr>
            <a:xfrm>
              <a:off x="36665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0" name="Google Shape;29850;p24"/>
            <p:cNvSpPr/>
            <p:nvPr/>
          </p:nvSpPr>
          <p:spPr>
            <a:xfrm>
              <a:off x="76179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1" name="Google Shape;29851;p24"/>
            <p:cNvSpPr/>
            <p:nvPr/>
          </p:nvSpPr>
          <p:spPr>
            <a:xfrm>
              <a:off x="9110991" y="387371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2" name="Google Shape;29852;p24"/>
            <p:cNvSpPr/>
            <p:nvPr/>
          </p:nvSpPr>
          <p:spPr>
            <a:xfrm>
              <a:off x="0" y="4531621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2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3" name="Google Shape;29853;p24"/>
            <p:cNvSpPr/>
            <p:nvPr/>
          </p:nvSpPr>
          <p:spPr>
            <a:xfrm>
              <a:off x="42810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4" name="Google Shape;29854;p24"/>
            <p:cNvSpPr/>
            <p:nvPr/>
          </p:nvSpPr>
          <p:spPr>
            <a:xfrm>
              <a:off x="84084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5" name="Google Shape;29855;p24"/>
            <p:cNvSpPr/>
            <p:nvPr/>
          </p:nvSpPr>
          <p:spPr>
            <a:xfrm>
              <a:off x="72669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6" name="Google Shape;29856;p24"/>
            <p:cNvSpPr/>
            <p:nvPr/>
          </p:nvSpPr>
          <p:spPr>
            <a:xfrm>
              <a:off x="24369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7" name="Google Shape;29857;p24"/>
            <p:cNvSpPr/>
            <p:nvPr/>
          </p:nvSpPr>
          <p:spPr>
            <a:xfrm>
              <a:off x="75302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8" name="Google Shape;29858;p24"/>
            <p:cNvSpPr/>
            <p:nvPr/>
          </p:nvSpPr>
          <p:spPr>
            <a:xfrm>
              <a:off x="700361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9" name="Google Shape;29859;p24"/>
            <p:cNvSpPr/>
            <p:nvPr/>
          </p:nvSpPr>
          <p:spPr>
            <a:xfrm>
              <a:off x="25246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0" name="Google Shape;29860;p24"/>
            <p:cNvSpPr/>
            <p:nvPr/>
          </p:nvSpPr>
          <p:spPr>
            <a:xfrm>
              <a:off x="71790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1" name="Google Shape;29861;p24"/>
            <p:cNvSpPr/>
            <p:nvPr/>
          </p:nvSpPr>
          <p:spPr>
            <a:xfrm>
              <a:off x="38420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2" name="Google Shape;29862;p24"/>
            <p:cNvSpPr/>
            <p:nvPr/>
          </p:nvSpPr>
          <p:spPr>
            <a:xfrm>
              <a:off x="419320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3" name="Google Shape;29863;p24"/>
            <p:cNvSpPr/>
            <p:nvPr/>
          </p:nvSpPr>
          <p:spPr>
            <a:xfrm>
              <a:off x="20857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4" name="Google Shape;29864;p24"/>
            <p:cNvSpPr/>
            <p:nvPr/>
          </p:nvSpPr>
          <p:spPr>
            <a:xfrm>
              <a:off x="744257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5" name="Google Shape;29865;p24"/>
            <p:cNvSpPr/>
            <p:nvPr/>
          </p:nvSpPr>
          <p:spPr>
            <a:xfrm>
              <a:off x="2349154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6" name="Google Shape;29866;p24"/>
            <p:cNvSpPr/>
            <p:nvPr/>
          </p:nvSpPr>
          <p:spPr>
            <a:xfrm>
              <a:off x="875947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7" name="Google Shape;29867;p24"/>
            <p:cNvSpPr/>
            <p:nvPr/>
          </p:nvSpPr>
          <p:spPr>
            <a:xfrm>
              <a:off x="768187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9" y="1"/>
                  </a:moveTo>
                  <a:cubicBezTo>
                    <a:pt x="205" y="1"/>
                    <a:pt x="185" y="20"/>
                    <a:pt x="185" y="45"/>
                  </a:cubicBezTo>
                  <a:lnTo>
                    <a:pt x="185" y="278"/>
                  </a:lnTo>
                  <a:lnTo>
                    <a:pt x="44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4" y="366"/>
                  </a:cubicBezTo>
                  <a:lnTo>
                    <a:pt x="185" y="366"/>
                  </a:lnTo>
                  <a:lnTo>
                    <a:pt x="185" y="399"/>
                  </a:lnTo>
                  <a:cubicBezTo>
                    <a:pt x="185" y="423"/>
                    <a:pt x="205" y="443"/>
                    <a:pt x="229" y="443"/>
                  </a:cubicBezTo>
                  <a:cubicBezTo>
                    <a:pt x="255" y="443"/>
                    <a:pt x="275" y="423"/>
                    <a:pt x="275" y="399"/>
                  </a:cubicBezTo>
                  <a:lnTo>
                    <a:pt x="275" y="366"/>
                  </a:lnTo>
                  <a:lnTo>
                    <a:pt x="399" y="366"/>
                  </a:lnTo>
                  <a:cubicBezTo>
                    <a:pt x="424" y="366"/>
                    <a:pt x="443" y="348"/>
                    <a:pt x="443" y="322"/>
                  </a:cubicBezTo>
                  <a:cubicBezTo>
                    <a:pt x="443" y="299"/>
                    <a:pt x="424" y="278"/>
                    <a:pt x="399" y="278"/>
                  </a:cubicBezTo>
                  <a:lnTo>
                    <a:pt x="275" y="278"/>
                  </a:lnTo>
                  <a:lnTo>
                    <a:pt x="275" y="45"/>
                  </a:lnTo>
                  <a:cubicBezTo>
                    <a:pt x="275" y="20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8" name="Google Shape;29868;p24"/>
            <p:cNvSpPr/>
            <p:nvPr/>
          </p:nvSpPr>
          <p:spPr>
            <a:xfrm>
              <a:off x="69154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9" name="Google Shape;29869;p24"/>
            <p:cNvSpPr/>
            <p:nvPr/>
          </p:nvSpPr>
          <p:spPr>
            <a:xfrm>
              <a:off x="43690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0" name="Google Shape;29870;p24"/>
            <p:cNvSpPr/>
            <p:nvPr/>
          </p:nvSpPr>
          <p:spPr>
            <a:xfrm>
              <a:off x="2173519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1" name="Google Shape;29871;p24"/>
            <p:cNvSpPr/>
            <p:nvPr/>
          </p:nvSpPr>
          <p:spPr>
            <a:xfrm>
              <a:off x="28760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2" name="Google Shape;29872;p24"/>
            <p:cNvSpPr/>
            <p:nvPr/>
          </p:nvSpPr>
          <p:spPr>
            <a:xfrm>
              <a:off x="88476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3" name="Google Shape;29873;p24"/>
            <p:cNvSpPr/>
            <p:nvPr/>
          </p:nvSpPr>
          <p:spPr>
            <a:xfrm>
              <a:off x="41055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4" name="Google Shape;29874;p24"/>
            <p:cNvSpPr/>
            <p:nvPr/>
          </p:nvSpPr>
          <p:spPr>
            <a:xfrm>
              <a:off x="27883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5" name="Google Shape;29875;p24"/>
            <p:cNvSpPr/>
            <p:nvPr/>
          </p:nvSpPr>
          <p:spPr>
            <a:xfrm>
              <a:off x="26127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6" name="Google Shape;29876;p24"/>
            <p:cNvSpPr/>
            <p:nvPr/>
          </p:nvSpPr>
          <p:spPr>
            <a:xfrm>
              <a:off x="39298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7" name="Google Shape;29877;p24"/>
            <p:cNvSpPr/>
            <p:nvPr/>
          </p:nvSpPr>
          <p:spPr>
            <a:xfrm>
              <a:off x="7793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8" name="Google Shape;29878;p24"/>
            <p:cNvSpPr/>
            <p:nvPr/>
          </p:nvSpPr>
          <p:spPr>
            <a:xfrm>
              <a:off x="84961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9" name="Google Shape;29879;p24"/>
            <p:cNvSpPr/>
            <p:nvPr/>
          </p:nvSpPr>
          <p:spPr>
            <a:xfrm>
              <a:off x="4456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0" name="Google Shape;29880;p24"/>
            <p:cNvSpPr/>
            <p:nvPr/>
          </p:nvSpPr>
          <p:spPr>
            <a:xfrm>
              <a:off x="40176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1" name="Google Shape;29881;p24"/>
            <p:cNvSpPr/>
            <p:nvPr/>
          </p:nvSpPr>
          <p:spPr>
            <a:xfrm>
              <a:off x="2700300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2" name="Google Shape;29882;p24"/>
            <p:cNvSpPr/>
            <p:nvPr/>
          </p:nvSpPr>
          <p:spPr>
            <a:xfrm>
              <a:off x="7091059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3" name="Google Shape;29883;p24"/>
            <p:cNvSpPr/>
            <p:nvPr/>
          </p:nvSpPr>
          <p:spPr>
            <a:xfrm>
              <a:off x="4544720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1"/>
                  </a:moveTo>
                  <a:cubicBezTo>
                    <a:pt x="195" y="1"/>
                    <a:pt x="177" y="20"/>
                    <a:pt x="177" y="45"/>
                  </a:cubicBezTo>
                  <a:lnTo>
                    <a:pt x="177" y="278"/>
                  </a:lnTo>
                  <a:lnTo>
                    <a:pt x="44" y="278"/>
                  </a:lnTo>
                  <a:cubicBezTo>
                    <a:pt x="19" y="278"/>
                    <a:pt x="0" y="298"/>
                    <a:pt x="0" y="322"/>
                  </a:cubicBezTo>
                  <a:cubicBezTo>
                    <a:pt x="0" y="348"/>
                    <a:pt x="19" y="366"/>
                    <a:pt x="44" y="366"/>
                  </a:cubicBezTo>
                  <a:lnTo>
                    <a:pt x="177" y="366"/>
                  </a:lnTo>
                  <a:lnTo>
                    <a:pt x="177" y="399"/>
                  </a:lnTo>
                  <a:cubicBezTo>
                    <a:pt x="177" y="423"/>
                    <a:pt x="195" y="443"/>
                    <a:pt x="221" y="443"/>
                  </a:cubicBezTo>
                  <a:cubicBezTo>
                    <a:pt x="245" y="443"/>
                    <a:pt x="265" y="423"/>
                    <a:pt x="265" y="399"/>
                  </a:cubicBezTo>
                  <a:lnTo>
                    <a:pt x="265" y="366"/>
                  </a:lnTo>
                  <a:lnTo>
                    <a:pt x="397" y="366"/>
                  </a:lnTo>
                  <a:cubicBezTo>
                    <a:pt x="422" y="366"/>
                    <a:pt x="441" y="348"/>
                    <a:pt x="441" y="322"/>
                  </a:cubicBezTo>
                  <a:cubicBezTo>
                    <a:pt x="440" y="299"/>
                    <a:pt x="420" y="278"/>
                    <a:pt x="397" y="278"/>
                  </a:cubicBezTo>
                  <a:lnTo>
                    <a:pt x="265" y="278"/>
                  </a:lnTo>
                  <a:lnTo>
                    <a:pt x="265" y="45"/>
                  </a:lnTo>
                  <a:cubicBezTo>
                    <a:pt x="265" y="20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4" name="Google Shape;29884;p24"/>
            <p:cNvSpPr/>
            <p:nvPr/>
          </p:nvSpPr>
          <p:spPr>
            <a:xfrm>
              <a:off x="37542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5" name="Google Shape;29885;p24"/>
            <p:cNvSpPr/>
            <p:nvPr/>
          </p:nvSpPr>
          <p:spPr>
            <a:xfrm>
              <a:off x="85840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6" name="Google Shape;29886;p24"/>
            <p:cNvSpPr/>
            <p:nvPr/>
          </p:nvSpPr>
          <p:spPr>
            <a:xfrm>
              <a:off x="2261336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7" y="1"/>
                  </a:moveTo>
                  <a:cubicBezTo>
                    <a:pt x="342" y="1"/>
                    <a:pt x="322" y="19"/>
                    <a:pt x="322" y="45"/>
                  </a:cubicBezTo>
                  <a:lnTo>
                    <a:pt x="322" y="278"/>
                  </a:lnTo>
                  <a:lnTo>
                    <a:pt x="44" y="278"/>
                  </a:lnTo>
                  <a:cubicBezTo>
                    <a:pt x="20" y="278"/>
                    <a:pt x="0" y="296"/>
                    <a:pt x="0" y="322"/>
                  </a:cubicBezTo>
                  <a:cubicBezTo>
                    <a:pt x="0" y="346"/>
                    <a:pt x="20" y="366"/>
                    <a:pt x="44" y="366"/>
                  </a:cubicBezTo>
                  <a:lnTo>
                    <a:pt x="322" y="366"/>
                  </a:lnTo>
                  <a:lnTo>
                    <a:pt x="322" y="399"/>
                  </a:lnTo>
                  <a:cubicBezTo>
                    <a:pt x="322" y="423"/>
                    <a:pt x="342" y="443"/>
                    <a:pt x="367" y="443"/>
                  </a:cubicBezTo>
                  <a:cubicBezTo>
                    <a:pt x="392" y="443"/>
                    <a:pt x="411" y="423"/>
                    <a:pt x="411" y="399"/>
                  </a:cubicBezTo>
                  <a:lnTo>
                    <a:pt x="411" y="365"/>
                  </a:lnTo>
                  <a:cubicBezTo>
                    <a:pt x="429" y="359"/>
                    <a:pt x="441" y="343"/>
                    <a:pt x="441" y="323"/>
                  </a:cubicBezTo>
                  <a:cubicBezTo>
                    <a:pt x="441" y="304"/>
                    <a:pt x="429" y="287"/>
                    <a:pt x="411" y="281"/>
                  </a:cubicBezTo>
                  <a:lnTo>
                    <a:pt x="411" y="45"/>
                  </a:lnTo>
                  <a:cubicBezTo>
                    <a:pt x="411" y="19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7" name="Google Shape;29887;p24"/>
            <p:cNvSpPr/>
            <p:nvPr/>
          </p:nvSpPr>
          <p:spPr>
            <a:xfrm>
              <a:off x="7705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8" name="Google Shape;29888;p24"/>
            <p:cNvSpPr/>
            <p:nvPr/>
          </p:nvSpPr>
          <p:spPr>
            <a:xfrm>
              <a:off x="8671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9" name="Google Shape;29889;p24"/>
            <p:cNvSpPr/>
            <p:nvPr/>
          </p:nvSpPr>
          <p:spPr>
            <a:xfrm>
              <a:off x="73546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0" name="Google Shape;29890;p24"/>
            <p:cNvSpPr/>
            <p:nvPr/>
          </p:nvSpPr>
          <p:spPr>
            <a:xfrm>
              <a:off x="6037372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60" y="1"/>
                  </a:moveTo>
                  <a:cubicBezTo>
                    <a:pt x="334" y="1"/>
                    <a:pt x="314" y="20"/>
                    <a:pt x="314" y="45"/>
                  </a:cubicBezTo>
                  <a:lnTo>
                    <a:pt x="314" y="278"/>
                  </a:lnTo>
                  <a:lnTo>
                    <a:pt x="46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6" y="366"/>
                  </a:cubicBezTo>
                  <a:lnTo>
                    <a:pt x="314" y="366"/>
                  </a:lnTo>
                  <a:lnTo>
                    <a:pt x="314" y="399"/>
                  </a:lnTo>
                  <a:cubicBezTo>
                    <a:pt x="314" y="423"/>
                    <a:pt x="334" y="443"/>
                    <a:pt x="360" y="443"/>
                  </a:cubicBezTo>
                  <a:cubicBezTo>
                    <a:pt x="384" y="443"/>
                    <a:pt x="404" y="423"/>
                    <a:pt x="404" y="399"/>
                  </a:cubicBezTo>
                  <a:lnTo>
                    <a:pt x="404" y="366"/>
                  </a:lnTo>
                  <a:cubicBezTo>
                    <a:pt x="425" y="363"/>
                    <a:pt x="443" y="345"/>
                    <a:pt x="443" y="323"/>
                  </a:cubicBezTo>
                  <a:cubicBezTo>
                    <a:pt x="441" y="301"/>
                    <a:pt x="425" y="284"/>
                    <a:pt x="404" y="279"/>
                  </a:cubicBezTo>
                  <a:lnTo>
                    <a:pt x="404" y="45"/>
                  </a:lnTo>
                  <a:cubicBezTo>
                    <a:pt x="404" y="20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1" name="Google Shape;29891;p24"/>
            <p:cNvSpPr/>
            <p:nvPr/>
          </p:nvSpPr>
          <p:spPr>
            <a:xfrm>
              <a:off x="66520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2" name="Google Shape;29892;p24"/>
            <p:cNvSpPr/>
            <p:nvPr/>
          </p:nvSpPr>
          <p:spPr>
            <a:xfrm>
              <a:off x="164648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3" name="Google Shape;29893;p24"/>
            <p:cNvSpPr/>
            <p:nvPr/>
          </p:nvSpPr>
          <p:spPr>
            <a:xfrm>
              <a:off x="76179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4" name="Google Shape;29894;p24"/>
            <p:cNvSpPr/>
            <p:nvPr/>
          </p:nvSpPr>
          <p:spPr>
            <a:xfrm>
              <a:off x="673978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5" name="Google Shape;29895;p24"/>
            <p:cNvSpPr/>
            <p:nvPr/>
          </p:nvSpPr>
          <p:spPr>
            <a:xfrm>
              <a:off x="89353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6" name="Google Shape;29896;p24"/>
            <p:cNvSpPr/>
            <p:nvPr/>
          </p:nvSpPr>
          <p:spPr>
            <a:xfrm>
              <a:off x="6806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7" name="Google Shape;29897;p24"/>
            <p:cNvSpPr/>
            <p:nvPr/>
          </p:nvSpPr>
          <p:spPr>
            <a:xfrm>
              <a:off x="36665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8" name="Google Shape;29898;p24"/>
            <p:cNvSpPr/>
            <p:nvPr/>
          </p:nvSpPr>
          <p:spPr>
            <a:xfrm>
              <a:off x="65644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9" name="Google Shape;29899;p24"/>
            <p:cNvSpPr/>
            <p:nvPr/>
          </p:nvSpPr>
          <p:spPr>
            <a:xfrm>
              <a:off x="15587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0" name="Google Shape;29900;p24"/>
            <p:cNvSpPr/>
            <p:nvPr/>
          </p:nvSpPr>
          <p:spPr>
            <a:xfrm>
              <a:off x="814512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1" name="Google Shape;29901;p24"/>
            <p:cNvSpPr/>
            <p:nvPr/>
          </p:nvSpPr>
          <p:spPr>
            <a:xfrm>
              <a:off x="173443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2" name="Google Shape;29902;p24"/>
            <p:cNvSpPr/>
            <p:nvPr/>
          </p:nvSpPr>
          <p:spPr>
            <a:xfrm>
              <a:off x="1997883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3" name="Google Shape;29903;p24"/>
            <p:cNvSpPr/>
            <p:nvPr/>
          </p:nvSpPr>
          <p:spPr>
            <a:xfrm>
              <a:off x="12075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4" name="Google Shape;29904;p24"/>
            <p:cNvSpPr/>
            <p:nvPr/>
          </p:nvSpPr>
          <p:spPr>
            <a:xfrm>
              <a:off x="11198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5" name="Google Shape;29905;p24"/>
            <p:cNvSpPr/>
            <p:nvPr/>
          </p:nvSpPr>
          <p:spPr>
            <a:xfrm>
              <a:off x="660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6" name="Google Shape;29906;p24"/>
            <p:cNvSpPr/>
            <p:nvPr/>
          </p:nvSpPr>
          <p:spPr>
            <a:xfrm>
              <a:off x="129546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7" name="Google Shape;29907;p24"/>
            <p:cNvSpPr/>
            <p:nvPr/>
          </p:nvSpPr>
          <p:spPr>
            <a:xfrm>
              <a:off x="80571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8" name="Google Shape;29908;p24"/>
            <p:cNvSpPr/>
            <p:nvPr/>
          </p:nvSpPr>
          <p:spPr>
            <a:xfrm>
              <a:off x="18223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9" name="Google Shape;29909;p24"/>
            <p:cNvSpPr/>
            <p:nvPr/>
          </p:nvSpPr>
          <p:spPr>
            <a:xfrm>
              <a:off x="19101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0" name="Google Shape;29910;p24"/>
            <p:cNvSpPr/>
            <p:nvPr/>
          </p:nvSpPr>
          <p:spPr>
            <a:xfrm>
              <a:off x="6827731" y="4501553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0"/>
                    <a:pt x="32" y="45"/>
                  </a:cubicBezTo>
                  <a:lnTo>
                    <a:pt x="32" y="281"/>
                  </a:lnTo>
                  <a:cubicBezTo>
                    <a:pt x="13" y="287"/>
                    <a:pt x="1" y="302"/>
                    <a:pt x="1" y="322"/>
                  </a:cubicBezTo>
                  <a:cubicBezTo>
                    <a:pt x="1" y="342"/>
                    <a:pt x="13" y="358"/>
                    <a:pt x="32" y="363"/>
                  </a:cubicBezTo>
                  <a:lnTo>
                    <a:pt x="32" y="397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7"/>
                  </a:cubicBezTo>
                  <a:lnTo>
                    <a:pt x="120" y="365"/>
                  </a:lnTo>
                  <a:lnTo>
                    <a:pt x="398" y="365"/>
                  </a:lnTo>
                  <a:cubicBezTo>
                    <a:pt x="423" y="365"/>
                    <a:pt x="442" y="345"/>
                    <a:pt x="442" y="321"/>
                  </a:cubicBezTo>
                  <a:cubicBezTo>
                    <a:pt x="442" y="299"/>
                    <a:pt x="423" y="278"/>
                    <a:pt x="398" y="278"/>
                  </a:cubicBezTo>
                  <a:lnTo>
                    <a:pt x="120" y="278"/>
                  </a:lnTo>
                  <a:lnTo>
                    <a:pt x="120" y="45"/>
                  </a:lnTo>
                  <a:cubicBezTo>
                    <a:pt x="120" y="20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1" name="Google Shape;29911;p24"/>
            <p:cNvSpPr/>
            <p:nvPr/>
          </p:nvSpPr>
          <p:spPr>
            <a:xfrm>
              <a:off x="34028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2" name="Google Shape;29912;p24"/>
            <p:cNvSpPr/>
            <p:nvPr/>
          </p:nvSpPr>
          <p:spPr>
            <a:xfrm>
              <a:off x="55982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3" name="Google Shape;29913;p24"/>
            <p:cNvSpPr/>
            <p:nvPr/>
          </p:nvSpPr>
          <p:spPr>
            <a:xfrm>
              <a:off x="2416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4" name="Google Shape;29914;p24"/>
            <p:cNvSpPr/>
            <p:nvPr/>
          </p:nvSpPr>
          <p:spPr>
            <a:xfrm>
              <a:off x="13831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5" name="Google Shape;29915;p24"/>
            <p:cNvSpPr/>
            <p:nvPr/>
          </p:nvSpPr>
          <p:spPr>
            <a:xfrm>
              <a:off x="6125190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6" name="Google Shape;29916;p24"/>
            <p:cNvSpPr/>
            <p:nvPr/>
          </p:nvSpPr>
          <p:spPr>
            <a:xfrm>
              <a:off x="568622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7" name="Google Shape;29917;p24"/>
            <p:cNvSpPr/>
            <p:nvPr/>
          </p:nvSpPr>
          <p:spPr>
            <a:xfrm>
              <a:off x="55105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8" name="Google Shape;29918;p24"/>
            <p:cNvSpPr/>
            <p:nvPr/>
          </p:nvSpPr>
          <p:spPr>
            <a:xfrm>
              <a:off x="4172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9" name="Google Shape;29919;p24"/>
            <p:cNvSpPr/>
            <p:nvPr/>
          </p:nvSpPr>
          <p:spPr>
            <a:xfrm>
              <a:off x="54228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0" name="Google Shape;29920;p24"/>
            <p:cNvSpPr/>
            <p:nvPr/>
          </p:nvSpPr>
          <p:spPr>
            <a:xfrm>
              <a:off x="14711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1" name="Google Shape;29921;p24"/>
            <p:cNvSpPr/>
            <p:nvPr/>
          </p:nvSpPr>
          <p:spPr>
            <a:xfrm>
              <a:off x="3490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2" name="Google Shape;29922;p24"/>
            <p:cNvSpPr/>
            <p:nvPr/>
          </p:nvSpPr>
          <p:spPr>
            <a:xfrm>
              <a:off x="82328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3" name="Google Shape;29923;p24"/>
            <p:cNvSpPr/>
            <p:nvPr/>
          </p:nvSpPr>
          <p:spPr>
            <a:xfrm>
              <a:off x="63887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4" name="Google Shape;29924;p24"/>
            <p:cNvSpPr/>
            <p:nvPr/>
          </p:nvSpPr>
          <p:spPr>
            <a:xfrm>
              <a:off x="53349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5" name="Google Shape;29925;p24"/>
            <p:cNvSpPr/>
            <p:nvPr/>
          </p:nvSpPr>
          <p:spPr>
            <a:xfrm>
              <a:off x="64764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6" name="Google Shape;29926;p24"/>
            <p:cNvSpPr/>
            <p:nvPr/>
          </p:nvSpPr>
          <p:spPr>
            <a:xfrm>
              <a:off x="3578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7" name="Google Shape;29927;p24"/>
            <p:cNvSpPr/>
            <p:nvPr/>
          </p:nvSpPr>
          <p:spPr>
            <a:xfrm>
              <a:off x="62131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8" name="Google Shape;29928;p24"/>
            <p:cNvSpPr/>
            <p:nvPr/>
          </p:nvSpPr>
          <p:spPr>
            <a:xfrm>
              <a:off x="90232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9" name="Google Shape;29929;p24"/>
            <p:cNvSpPr/>
            <p:nvPr/>
          </p:nvSpPr>
          <p:spPr>
            <a:xfrm>
              <a:off x="630107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0" name="Google Shape;29930;p24"/>
            <p:cNvSpPr/>
            <p:nvPr/>
          </p:nvSpPr>
          <p:spPr>
            <a:xfrm>
              <a:off x="52472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1" name="Google Shape;29931;p24"/>
            <p:cNvSpPr/>
            <p:nvPr/>
          </p:nvSpPr>
          <p:spPr>
            <a:xfrm>
              <a:off x="153837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2" name="Google Shape;29932;p24"/>
            <p:cNvSpPr/>
            <p:nvPr/>
          </p:nvSpPr>
          <p:spPr>
            <a:xfrm>
              <a:off x="48080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3" name="Google Shape;29933;p24"/>
            <p:cNvSpPr/>
            <p:nvPr/>
          </p:nvSpPr>
          <p:spPr>
            <a:xfrm>
              <a:off x="31395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4" name="Google Shape;29934;p24"/>
            <p:cNvSpPr/>
            <p:nvPr/>
          </p:nvSpPr>
          <p:spPr>
            <a:xfrm>
              <a:off x="5049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5" name="Google Shape;29935;p24"/>
            <p:cNvSpPr/>
            <p:nvPr/>
          </p:nvSpPr>
          <p:spPr>
            <a:xfrm>
              <a:off x="48957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6" name="Google Shape;29936;p24"/>
            <p:cNvSpPr/>
            <p:nvPr/>
          </p:nvSpPr>
          <p:spPr>
            <a:xfrm>
              <a:off x="57739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7" name="Google Shape;29937;p24"/>
            <p:cNvSpPr/>
            <p:nvPr/>
          </p:nvSpPr>
          <p:spPr>
            <a:xfrm>
              <a:off x="32934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8" name="Google Shape;29938;p24"/>
            <p:cNvSpPr/>
            <p:nvPr/>
          </p:nvSpPr>
          <p:spPr>
            <a:xfrm>
              <a:off x="586186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9" name="Google Shape;29939;p24"/>
            <p:cNvSpPr/>
            <p:nvPr/>
          </p:nvSpPr>
          <p:spPr>
            <a:xfrm>
              <a:off x="472010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0" name="Google Shape;29940;p24"/>
            <p:cNvSpPr/>
            <p:nvPr/>
          </p:nvSpPr>
          <p:spPr>
            <a:xfrm>
              <a:off x="8320507" y="450155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4" y="1"/>
                  </a:moveTo>
                  <a:cubicBezTo>
                    <a:pt x="189" y="1"/>
                    <a:pt x="170" y="20"/>
                    <a:pt x="170" y="45"/>
                  </a:cubicBezTo>
                  <a:lnTo>
                    <a:pt x="170" y="278"/>
                  </a:lnTo>
                  <a:lnTo>
                    <a:pt x="45" y="278"/>
                  </a:lnTo>
                  <a:cubicBezTo>
                    <a:pt x="21" y="278"/>
                    <a:pt x="1" y="298"/>
                    <a:pt x="1" y="322"/>
                  </a:cubicBezTo>
                  <a:cubicBezTo>
                    <a:pt x="1" y="348"/>
                    <a:pt x="21" y="366"/>
                    <a:pt x="45" y="366"/>
                  </a:cubicBezTo>
                  <a:lnTo>
                    <a:pt x="170" y="366"/>
                  </a:lnTo>
                  <a:lnTo>
                    <a:pt x="170" y="399"/>
                  </a:lnTo>
                  <a:cubicBezTo>
                    <a:pt x="170" y="423"/>
                    <a:pt x="189" y="443"/>
                    <a:pt x="214" y="443"/>
                  </a:cubicBezTo>
                  <a:cubicBezTo>
                    <a:pt x="238" y="443"/>
                    <a:pt x="258" y="423"/>
                    <a:pt x="258" y="399"/>
                  </a:cubicBezTo>
                  <a:lnTo>
                    <a:pt x="258" y="366"/>
                  </a:lnTo>
                  <a:lnTo>
                    <a:pt x="399" y="366"/>
                  </a:lnTo>
                  <a:cubicBezTo>
                    <a:pt x="423" y="366"/>
                    <a:pt x="443" y="348"/>
                    <a:pt x="443" y="322"/>
                  </a:cubicBezTo>
                  <a:cubicBezTo>
                    <a:pt x="442" y="299"/>
                    <a:pt x="422" y="278"/>
                    <a:pt x="399" y="278"/>
                  </a:cubicBezTo>
                  <a:lnTo>
                    <a:pt x="258" y="278"/>
                  </a:lnTo>
                  <a:lnTo>
                    <a:pt x="258" y="45"/>
                  </a:lnTo>
                  <a:cubicBezTo>
                    <a:pt x="258" y="20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1" name="Google Shape;29941;p24"/>
            <p:cNvSpPr/>
            <p:nvPr/>
          </p:nvSpPr>
          <p:spPr>
            <a:xfrm>
              <a:off x="46324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2" name="Google Shape;29942;p24"/>
            <p:cNvSpPr/>
            <p:nvPr/>
          </p:nvSpPr>
          <p:spPr>
            <a:xfrm>
              <a:off x="10320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3" name="Google Shape;29943;p24"/>
            <p:cNvSpPr/>
            <p:nvPr/>
          </p:nvSpPr>
          <p:spPr>
            <a:xfrm>
              <a:off x="788166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4" name="Google Shape;29944;p24"/>
            <p:cNvSpPr/>
            <p:nvPr/>
          </p:nvSpPr>
          <p:spPr>
            <a:xfrm>
              <a:off x="59292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5" name="Google Shape;29945;p24"/>
            <p:cNvSpPr/>
            <p:nvPr/>
          </p:nvSpPr>
          <p:spPr>
            <a:xfrm>
              <a:off x="331514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6" name="Google Shape;29946;p24"/>
            <p:cNvSpPr/>
            <p:nvPr/>
          </p:nvSpPr>
          <p:spPr>
            <a:xfrm>
              <a:off x="32273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7" name="Google Shape;29947;p24"/>
            <p:cNvSpPr/>
            <p:nvPr/>
          </p:nvSpPr>
          <p:spPr>
            <a:xfrm>
              <a:off x="59495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8" name="Google Shape;29948;p24"/>
            <p:cNvSpPr/>
            <p:nvPr/>
          </p:nvSpPr>
          <p:spPr>
            <a:xfrm>
              <a:off x="507137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9" name="Google Shape;29949;p24"/>
            <p:cNvSpPr/>
            <p:nvPr/>
          </p:nvSpPr>
          <p:spPr>
            <a:xfrm>
              <a:off x="29638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0" name="Google Shape;29950;p24"/>
            <p:cNvSpPr/>
            <p:nvPr/>
          </p:nvSpPr>
          <p:spPr>
            <a:xfrm>
              <a:off x="49836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1" name="Google Shape;29951;p24"/>
            <p:cNvSpPr/>
            <p:nvPr/>
          </p:nvSpPr>
          <p:spPr>
            <a:xfrm>
              <a:off x="8563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2" name="Google Shape;29952;p24"/>
            <p:cNvSpPr/>
            <p:nvPr/>
          </p:nvSpPr>
          <p:spPr>
            <a:xfrm>
              <a:off x="79694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3" name="Google Shape;29953;p24"/>
            <p:cNvSpPr/>
            <p:nvPr/>
          </p:nvSpPr>
          <p:spPr>
            <a:xfrm>
              <a:off x="9441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4" name="Google Shape;29954;p24"/>
            <p:cNvSpPr/>
            <p:nvPr/>
          </p:nvSpPr>
          <p:spPr>
            <a:xfrm>
              <a:off x="51591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5" name="Google Shape;29955;p24"/>
            <p:cNvSpPr/>
            <p:nvPr/>
          </p:nvSpPr>
          <p:spPr>
            <a:xfrm>
              <a:off x="3051571" y="4501553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0"/>
                    <a:pt x="39" y="45"/>
                  </a:cubicBezTo>
                  <a:lnTo>
                    <a:pt x="39" y="279"/>
                  </a:lnTo>
                  <a:cubicBezTo>
                    <a:pt x="17" y="284"/>
                    <a:pt x="0" y="301"/>
                    <a:pt x="0" y="322"/>
                  </a:cubicBezTo>
                  <a:cubicBezTo>
                    <a:pt x="0" y="345"/>
                    <a:pt x="16" y="362"/>
                    <a:pt x="39" y="365"/>
                  </a:cubicBezTo>
                  <a:lnTo>
                    <a:pt x="39" y="397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7"/>
                  </a:cubicBezTo>
                  <a:lnTo>
                    <a:pt x="128" y="365"/>
                  </a:lnTo>
                  <a:lnTo>
                    <a:pt x="399" y="365"/>
                  </a:lnTo>
                  <a:cubicBezTo>
                    <a:pt x="423" y="365"/>
                    <a:pt x="443" y="345"/>
                    <a:pt x="443" y="321"/>
                  </a:cubicBezTo>
                  <a:cubicBezTo>
                    <a:pt x="443" y="299"/>
                    <a:pt x="422" y="278"/>
                    <a:pt x="399" y="278"/>
                  </a:cubicBezTo>
                  <a:lnTo>
                    <a:pt x="128" y="278"/>
                  </a:lnTo>
                  <a:lnTo>
                    <a:pt x="128" y="45"/>
                  </a:lnTo>
                  <a:cubicBezTo>
                    <a:pt x="128" y="20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6" name="Google Shape;29956;p24"/>
            <p:cNvSpPr/>
            <p:nvPr/>
          </p:nvSpPr>
          <p:spPr>
            <a:xfrm>
              <a:off x="9110991" y="4531621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2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7" name="Google Shape;29957;p24"/>
            <p:cNvSpPr/>
            <p:nvPr/>
          </p:nvSpPr>
          <p:spPr>
            <a:xfrm>
              <a:off x="791231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4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8" name="Google Shape;29958;p24"/>
            <p:cNvSpPr/>
            <p:nvPr/>
          </p:nvSpPr>
          <p:spPr>
            <a:xfrm>
              <a:off x="791356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9" name="Google Shape;29959;p24"/>
            <p:cNvSpPr/>
            <p:nvPr/>
          </p:nvSpPr>
          <p:spPr>
            <a:xfrm>
              <a:off x="791356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0" name="Google Shape;29960;p24"/>
            <p:cNvSpPr/>
            <p:nvPr/>
          </p:nvSpPr>
          <p:spPr>
            <a:xfrm>
              <a:off x="791356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1" name="Google Shape;29961;p24"/>
            <p:cNvSpPr/>
            <p:nvPr/>
          </p:nvSpPr>
          <p:spPr>
            <a:xfrm>
              <a:off x="791231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2" name="Google Shape;29962;p24"/>
            <p:cNvSpPr/>
            <p:nvPr/>
          </p:nvSpPr>
          <p:spPr>
            <a:xfrm>
              <a:off x="791231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3" name="Google Shape;29963;p24"/>
            <p:cNvSpPr/>
            <p:nvPr/>
          </p:nvSpPr>
          <p:spPr>
            <a:xfrm>
              <a:off x="791356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4" name="Google Shape;29964;p24"/>
            <p:cNvSpPr/>
            <p:nvPr/>
          </p:nvSpPr>
          <p:spPr>
            <a:xfrm>
              <a:off x="791231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5" name="Google Shape;29965;p24"/>
            <p:cNvSpPr/>
            <p:nvPr/>
          </p:nvSpPr>
          <p:spPr>
            <a:xfrm>
              <a:off x="791356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6" name="Google Shape;29966;p24"/>
            <p:cNvSpPr/>
            <p:nvPr/>
          </p:nvSpPr>
          <p:spPr>
            <a:xfrm>
              <a:off x="791231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7" name="Google Shape;29967;p24"/>
            <p:cNvSpPr/>
            <p:nvPr/>
          </p:nvSpPr>
          <p:spPr>
            <a:xfrm>
              <a:off x="791231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8" name="Google Shape;29968;p24"/>
            <p:cNvSpPr/>
            <p:nvPr/>
          </p:nvSpPr>
          <p:spPr>
            <a:xfrm>
              <a:off x="791356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9" name="Google Shape;29969;p24"/>
            <p:cNvSpPr/>
            <p:nvPr/>
          </p:nvSpPr>
          <p:spPr>
            <a:xfrm>
              <a:off x="791356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0" name="Google Shape;29970;p24"/>
            <p:cNvSpPr/>
            <p:nvPr/>
          </p:nvSpPr>
          <p:spPr>
            <a:xfrm>
              <a:off x="791356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1" name="Google Shape;29971;p24"/>
            <p:cNvSpPr/>
            <p:nvPr/>
          </p:nvSpPr>
          <p:spPr>
            <a:xfrm>
              <a:off x="791356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2" name="Google Shape;29972;p24"/>
            <p:cNvSpPr/>
            <p:nvPr/>
          </p:nvSpPr>
          <p:spPr>
            <a:xfrm>
              <a:off x="791356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3" name="Google Shape;29973;p24"/>
            <p:cNvSpPr/>
            <p:nvPr/>
          </p:nvSpPr>
          <p:spPr>
            <a:xfrm>
              <a:off x="791356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4" name="Google Shape;29974;p24"/>
            <p:cNvSpPr/>
            <p:nvPr/>
          </p:nvSpPr>
          <p:spPr>
            <a:xfrm>
              <a:off x="791356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5" name="Google Shape;29975;p24"/>
            <p:cNvSpPr/>
            <p:nvPr/>
          </p:nvSpPr>
          <p:spPr>
            <a:xfrm>
              <a:off x="791356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6" name="Google Shape;29976;p24"/>
            <p:cNvSpPr/>
            <p:nvPr/>
          </p:nvSpPr>
          <p:spPr>
            <a:xfrm>
              <a:off x="791356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7" name="Google Shape;29977;p24"/>
            <p:cNvSpPr/>
            <p:nvPr/>
          </p:nvSpPr>
          <p:spPr>
            <a:xfrm>
              <a:off x="791231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8" name="Google Shape;29978;p24"/>
            <p:cNvSpPr/>
            <p:nvPr/>
          </p:nvSpPr>
          <p:spPr>
            <a:xfrm>
              <a:off x="791231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9" name="Google Shape;29979;p24"/>
            <p:cNvSpPr/>
            <p:nvPr/>
          </p:nvSpPr>
          <p:spPr>
            <a:xfrm>
              <a:off x="791356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0" name="Google Shape;29980;p24"/>
            <p:cNvSpPr/>
            <p:nvPr/>
          </p:nvSpPr>
          <p:spPr>
            <a:xfrm>
              <a:off x="791356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1" name="Google Shape;29981;p24"/>
            <p:cNvSpPr/>
            <p:nvPr/>
          </p:nvSpPr>
          <p:spPr>
            <a:xfrm>
              <a:off x="791356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2" name="Google Shape;29982;p24"/>
            <p:cNvSpPr/>
            <p:nvPr/>
          </p:nvSpPr>
          <p:spPr>
            <a:xfrm>
              <a:off x="791356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3" name="Google Shape;29983;p24"/>
            <p:cNvSpPr/>
            <p:nvPr/>
          </p:nvSpPr>
          <p:spPr>
            <a:xfrm>
              <a:off x="791231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4" name="Google Shape;29984;p24"/>
            <p:cNvSpPr/>
            <p:nvPr/>
          </p:nvSpPr>
          <p:spPr>
            <a:xfrm>
              <a:off x="791231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5" name="Google Shape;29985;p24"/>
            <p:cNvSpPr/>
            <p:nvPr/>
          </p:nvSpPr>
          <p:spPr>
            <a:xfrm>
              <a:off x="791231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6" name="Google Shape;29986;p24"/>
            <p:cNvSpPr/>
            <p:nvPr/>
          </p:nvSpPr>
          <p:spPr>
            <a:xfrm>
              <a:off x="791356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7" name="Google Shape;29987;p24"/>
            <p:cNvSpPr/>
            <p:nvPr/>
          </p:nvSpPr>
          <p:spPr>
            <a:xfrm>
              <a:off x="791356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8" name="Google Shape;29988;p24"/>
            <p:cNvSpPr/>
            <p:nvPr/>
          </p:nvSpPr>
          <p:spPr>
            <a:xfrm>
              <a:off x="791356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9" name="Google Shape;29989;p24"/>
            <p:cNvSpPr/>
            <p:nvPr/>
          </p:nvSpPr>
          <p:spPr>
            <a:xfrm>
              <a:off x="791356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0" name="Google Shape;29990;p24"/>
            <p:cNvSpPr/>
            <p:nvPr/>
          </p:nvSpPr>
          <p:spPr>
            <a:xfrm>
              <a:off x="791231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1" name="Google Shape;29991;p24"/>
            <p:cNvSpPr/>
            <p:nvPr/>
          </p:nvSpPr>
          <p:spPr>
            <a:xfrm>
              <a:off x="791356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2" name="Google Shape;29992;p24"/>
            <p:cNvSpPr/>
            <p:nvPr/>
          </p:nvSpPr>
          <p:spPr>
            <a:xfrm>
              <a:off x="791356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3" name="Google Shape;29993;p24"/>
            <p:cNvSpPr/>
            <p:nvPr/>
          </p:nvSpPr>
          <p:spPr>
            <a:xfrm>
              <a:off x="791356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4" name="Google Shape;29994;p24"/>
            <p:cNvSpPr/>
            <p:nvPr/>
          </p:nvSpPr>
          <p:spPr>
            <a:xfrm>
              <a:off x="791231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5" name="Google Shape;29995;p24"/>
            <p:cNvSpPr/>
            <p:nvPr/>
          </p:nvSpPr>
          <p:spPr>
            <a:xfrm>
              <a:off x="791356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6" name="Google Shape;29996;p24"/>
            <p:cNvSpPr/>
            <p:nvPr/>
          </p:nvSpPr>
          <p:spPr>
            <a:xfrm>
              <a:off x="791356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7" name="Google Shape;29997;p24"/>
            <p:cNvSpPr/>
            <p:nvPr/>
          </p:nvSpPr>
          <p:spPr>
            <a:xfrm>
              <a:off x="791356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8" name="Google Shape;29998;p24"/>
            <p:cNvSpPr/>
            <p:nvPr/>
          </p:nvSpPr>
          <p:spPr>
            <a:xfrm>
              <a:off x="791356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9" name="Google Shape;29999;p24"/>
            <p:cNvSpPr/>
            <p:nvPr/>
          </p:nvSpPr>
          <p:spPr>
            <a:xfrm>
              <a:off x="791231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0" name="Google Shape;30000;p24"/>
            <p:cNvSpPr/>
            <p:nvPr/>
          </p:nvSpPr>
          <p:spPr>
            <a:xfrm>
              <a:off x="791356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1" name="Google Shape;30001;p24"/>
            <p:cNvSpPr/>
            <p:nvPr/>
          </p:nvSpPr>
          <p:spPr>
            <a:xfrm>
              <a:off x="791356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2" name="Google Shape;30002;p24"/>
            <p:cNvSpPr/>
            <p:nvPr/>
          </p:nvSpPr>
          <p:spPr>
            <a:xfrm>
              <a:off x="791356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3" name="Google Shape;30003;p24"/>
            <p:cNvSpPr/>
            <p:nvPr/>
          </p:nvSpPr>
          <p:spPr>
            <a:xfrm>
              <a:off x="791231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2"/>
                    <a:pt x="22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4" name="Google Shape;30004;p24"/>
            <p:cNvSpPr/>
            <p:nvPr/>
          </p:nvSpPr>
          <p:spPr>
            <a:xfrm>
              <a:off x="791356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5" name="Google Shape;30005;p24"/>
            <p:cNvSpPr/>
            <p:nvPr/>
          </p:nvSpPr>
          <p:spPr>
            <a:xfrm>
              <a:off x="791356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6" name="Google Shape;30006;p24"/>
            <p:cNvSpPr/>
            <p:nvPr/>
          </p:nvSpPr>
          <p:spPr>
            <a:xfrm>
              <a:off x="791356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7" name="Google Shape;30007;p24"/>
            <p:cNvSpPr/>
            <p:nvPr/>
          </p:nvSpPr>
          <p:spPr>
            <a:xfrm>
              <a:off x="791231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8" name="Google Shape;30008;p24"/>
            <p:cNvSpPr/>
            <p:nvPr/>
          </p:nvSpPr>
          <p:spPr>
            <a:xfrm>
              <a:off x="791356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9" name="Google Shape;30009;p24"/>
            <p:cNvSpPr/>
            <p:nvPr/>
          </p:nvSpPr>
          <p:spPr>
            <a:xfrm>
              <a:off x="791356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0" name="Google Shape;30010;p24"/>
            <p:cNvSpPr/>
            <p:nvPr/>
          </p:nvSpPr>
          <p:spPr>
            <a:xfrm>
              <a:off x="791356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1" name="Google Shape;30011;p24"/>
            <p:cNvSpPr/>
            <p:nvPr/>
          </p:nvSpPr>
          <p:spPr>
            <a:xfrm>
              <a:off x="791356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2" name="Google Shape;30012;p24"/>
            <p:cNvSpPr/>
            <p:nvPr/>
          </p:nvSpPr>
          <p:spPr>
            <a:xfrm>
              <a:off x="791356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3" name="Google Shape;30013;p24"/>
            <p:cNvSpPr/>
            <p:nvPr/>
          </p:nvSpPr>
          <p:spPr>
            <a:xfrm>
              <a:off x="791231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4" name="Google Shape;30014;p24"/>
            <p:cNvSpPr/>
            <p:nvPr/>
          </p:nvSpPr>
          <p:spPr>
            <a:xfrm>
              <a:off x="791231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5" name="Google Shape;30015;p24"/>
            <p:cNvSpPr/>
            <p:nvPr/>
          </p:nvSpPr>
          <p:spPr>
            <a:xfrm>
              <a:off x="791231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6" name="Google Shape;30016;p24"/>
            <p:cNvSpPr/>
            <p:nvPr/>
          </p:nvSpPr>
          <p:spPr>
            <a:xfrm>
              <a:off x="791356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7" name="Google Shape;30017;p24"/>
            <p:cNvSpPr/>
            <p:nvPr/>
          </p:nvSpPr>
          <p:spPr>
            <a:xfrm>
              <a:off x="791231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8" name="Google Shape;30018;p24"/>
            <p:cNvSpPr/>
            <p:nvPr/>
          </p:nvSpPr>
          <p:spPr>
            <a:xfrm>
              <a:off x="791231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4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9" name="Google Shape;30019;p24"/>
            <p:cNvSpPr/>
            <p:nvPr/>
          </p:nvSpPr>
          <p:spPr>
            <a:xfrm>
              <a:off x="791356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0" name="Google Shape;30020;p24"/>
            <p:cNvSpPr/>
            <p:nvPr/>
          </p:nvSpPr>
          <p:spPr>
            <a:xfrm>
              <a:off x="791231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2" y="247"/>
                    <a:pt x="22" y="267"/>
                    <a:pt x="44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1" name="Google Shape;30021;p24"/>
            <p:cNvSpPr/>
            <p:nvPr/>
          </p:nvSpPr>
          <p:spPr>
            <a:xfrm>
              <a:off x="1546338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2" name="Google Shape;30022;p24"/>
            <p:cNvSpPr/>
            <p:nvPr/>
          </p:nvSpPr>
          <p:spPr>
            <a:xfrm>
              <a:off x="1546338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3" name="Google Shape;30023;p24"/>
            <p:cNvSpPr/>
            <p:nvPr/>
          </p:nvSpPr>
          <p:spPr>
            <a:xfrm>
              <a:off x="1546338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4" name="Google Shape;30024;p24"/>
            <p:cNvSpPr/>
            <p:nvPr/>
          </p:nvSpPr>
          <p:spPr>
            <a:xfrm>
              <a:off x="1546338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5" name="Google Shape;30025;p24"/>
            <p:cNvSpPr/>
            <p:nvPr/>
          </p:nvSpPr>
          <p:spPr>
            <a:xfrm>
              <a:off x="1546338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6" name="Google Shape;30026;p24"/>
            <p:cNvSpPr/>
            <p:nvPr/>
          </p:nvSpPr>
          <p:spPr>
            <a:xfrm>
              <a:off x="1546338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3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7" name="Google Shape;30027;p24"/>
            <p:cNvSpPr/>
            <p:nvPr/>
          </p:nvSpPr>
          <p:spPr>
            <a:xfrm>
              <a:off x="1546338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8" name="Google Shape;30028;p24"/>
            <p:cNvSpPr/>
            <p:nvPr/>
          </p:nvSpPr>
          <p:spPr>
            <a:xfrm>
              <a:off x="1546338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9" name="Google Shape;30029;p24"/>
            <p:cNvSpPr/>
            <p:nvPr/>
          </p:nvSpPr>
          <p:spPr>
            <a:xfrm>
              <a:off x="1546338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0" name="Google Shape;30030;p24"/>
            <p:cNvSpPr/>
            <p:nvPr/>
          </p:nvSpPr>
          <p:spPr>
            <a:xfrm>
              <a:off x="1546338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1" name="Google Shape;30031;p24"/>
            <p:cNvSpPr/>
            <p:nvPr/>
          </p:nvSpPr>
          <p:spPr>
            <a:xfrm>
              <a:off x="1546338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2" name="Google Shape;30032;p24"/>
            <p:cNvSpPr/>
            <p:nvPr/>
          </p:nvSpPr>
          <p:spPr>
            <a:xfrm>
              <a:off x="1546338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3" name="Google Shape;30033;p24"/>
            <p:cNvSpPr/>
            <p:nvPr/>
          </p:nvSpPr>
          <p:spPr>
            <a:xfrm>
              <a:off x="1546338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4" name="Google Shape;30034;p24"/>
            <p:cNvSpPr/>
            <p:nvPr/>
          </p:nvSpPr>
          <p:spPr>
            <a:xfrm>
              <a:off x="1546338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5" name="Google Shape;30035;p24"/>
            <p:cNvSpPr/>
            <p:nvPr/>
          </p:nvSpPr>
          <p:spPr>
            <a:xfrm>
              <a:off x="1546338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6" name="Google Shape;30036;p24"/>
            <p:cNvSpPr/>
            <p:nvPr/>
          </p:nvSpPr>
          <p:spPr>
            <a:xfrm>
              <a:off x="1546338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7" name="Google Shape;30037;p24"/>
            <p:cNvSpPr/>
            <p:nvPr/>
          </p:nvSpPr>
          <p:spPr>
            <a:xfrm>
              <a:off x="1546338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8" name="Google Shape;30038;p24"/>
            <p:cNvSpPr/>
            <p:nvPr/>
          </p:nvSpPr>
          <p:spPr>
            <a:xfrm>
              <a:off x="1546338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9" name="Google Shape;30039;p24"/>
            <p:cNvSpPr/>
            <p:nvPr/>
          </p:nvSpPr>
          <p:spPr>
            <a:xfrm>
              <a:off x="1546338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0" name="Google Shape;30040;p24"/>
            <p:cNvSpPr/>
            <p:nvPr/>
          </p:nvSpPr>
          <p:spPr>
            <a:xfrm>
              <a:off x="1546338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1" name="Google Shape;30041;p24"/>
            <p:cNvSpPr/>
            <p:nvPr/>
          </p:nvSpPr>
          <p:spPr>
            <a:xfrm>
              <a:off x="1546338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2" name="Google Shape;30042;p24"/>
            <p:cNvSpPr/>
            <p:nvPr/>
          </p:nvSpPr>
          <p:spPr>
            <a:xfrm>
              <a:off x="1546338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3" name="Google Shape;30043;p24"/>
            <p:cNvSpPr/>
            <p:nvPr/>
          </p:nvSpPr>
          <p:spPr>
            <a:xfrm>
              <a:off x="1546338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4" name="Google Shape;30044;p24"/>
            <p:cNvSpPr/>
            <p:nvPr/>
          </p:nvSpPr>
          <p:spPr>
            <a:xfrm>
              <a:off x="1546338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5" name="Google Shape;30045;p24"/>
            <p:cNvSpPr/>
            <p:nvPr/>
          </p:nvSpPr>
          <p:spPr>
            <a:xfrm>
              <a:off x="1546338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6" name="Google Shape;30046;p24"/>
            <p:cNvSpPr/>
            <p:nvPr/>
          </p:nvSpPr>
          <p:spPr>
            <a:xfrm>
              <a:off x="1546338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7" name="Google Shape;30047;p24"/>
            <p:cNvSpPr/>
            <p:nvPr/>
          </p:nvSpPr>
          <p:spPr>
            <a:xfrm>
              <a:off x="1546338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8" name="Google Shape;30048;p24"/>
            <p:cNvSpPr/>
            <p:nvPr/>
          </p:nvSpPr>
          <p:spPr>
            <a:xfrm>
              <a:off x="1546338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9" name="Google Shape;30049;p24"/>
            <p:cNvSpPr/>
            <p:nvPr/>
          </p:nvSpPr>
          <p:spPr>
            <a:xfrm>
              <a:off x="1546338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0" name="Google Shape;30050;p24"/>
            <p:cNvSpPr/>
            <p:nvPr/>
          </p:nvSpPr>
          <p:spPr>
            <a:xfrm>
              <a:off x="1546338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1" name="Google Shape;30051;p24"/>
            <p:cNvSpPr/>
            <p:nvPr/>
          </p:nvSpPr>
          <p:spPr>
            <a:xfrm>
              <a:off x="1546338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2" name="Google Shape;30052;p24"/>
            <p:cNvSpPr/>
            <p:nvPr/>
          </p:nvSpPr>
          <p:spPr>
            <a:xfrm>
              <a:off x="1546338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3" name="Google Shape;30053;p24"/>
            <p:cNvSpPr/>
            <p:nvPr/>
          </p:nvSpPr>
          <p:spPr>
            <a:xfrm>
              <a:off x="1546338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4" name="Google Shape;30054;p24"/>
            <p:cNvSpPr/>
            <p:nvPr/>
          </p:nvSpPr>
          <p:spPr>
            <a:xfrm>
              <a:off x="1546338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5" name="Google Shape;30055;p24"/>
            <p:cNvSpPr/>
            <p:nvPr/>
          </p:nvSpPr>
          <p:spPr>
            <a:xfrm>
              <a:off x="1546338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6" name="Google Shape;30056;p24"/>
            <p:cNvSpPr/>
            <p:nvPr/>
          </p:nvSpPr>
          <p:spPr>
            <a:xfrm>
              <a:off x="1546338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7" name="Google Shape;30057;p24"/>
            <p:cNvSpPr/>
            <p:nvPr/>
          </p:nvSpPr>
          <p:spPr>
            <a:xfrm>
              <a:off x="1546338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8" name="Google Shape;30058;p24"/>
            <p:cNvSpPr/>
            <p:nvPr/>
          </p:nvSpPr>
          <p:spPr>
            <a:xfrm>
              <a:off x="1546338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9" name="Google Shape;30059;p24"/>
            <p:cNvSpPr/>
            <p:nvPr/>
          </p:nvSpPr>
          <p:spPr>
            <a:xfrm>
              <a:off x="1546338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0" name="Google Shape;30060;p24"/>
            <p:cNvSpPr/>
            <p:nvPr/>
          </p:nvSpPr>
          <p:spPr>
            <a:xfrm>
              <a:off x="1546338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1" name="Google Shape;30061;p24"/>
            <p:cNvSpPr/>
            <p:nvPr/>
          </p:nvSpPr>
          <p:spPr>
            <a:xfrm>
              <a:off x="1546338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2" name="Google Shape;30062;p24"/>
            <p:cNvSpPr/>
            <p:nvPr/>
          </p:nvSpPr>
          <p:spPr>
            <a:xfrm>
              <a:off x="1546338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3" name="Google Shape;30063;p24"/>
            <p:cNvSpPr/>
            <p:nvPr/>
          </p:nvSpPr>
          <p:spPr>
            <a:xfrm>
              <a:off x="1546338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4" name="Google Shape;30064;p24"/>
            <p:cNvSpPr/>
            <p:nvPr/>
          </p:nvSpPr>
          <p:spPr>
            <a:xfrm>
              <a:off x="1546338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5" name="Google Shape;30065;p24"/>
            <p:cNvSpPr/>
            <p:nvPr/>
          </p:nvSpPr>
          <p:spPr>
            <a:xfrm>
              <a:off x="1546338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6" name="Google Shape;30066;p24"/>
            <p:cNvSpPr/>
            <p:nvPr/>
          </p:nvSpPr>
          <p:spPr>
            <a:xfrm>
              <a:off x="1546338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7" name="Google Shape;30067;p24"/>
            <p:cNvSpPr/>
            <p:nvPr/>
          </p:nvSpPr>
          <p:spPr>
            <a:xfrm>
              <a:off x="1546338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8" name="Google Shape;30068;p24"/>
            <p:cNvSpPr/>
            <p:nvPr/>
          </p:nvSpPr>
          <p:spPr>
            <a:xfrm>
              <a:off x="1546338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9" name="Google Shape;30069;p24"/>
            <p:cNvSpPr/>
            <p:nvPr/>
          </p:nvSpPr>
          <p:spPr>
            <a:xfrm>
              <a:off x="1546338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0" name="Google Shape;30070;p24"/>
            <p:cNvSpPr/>
            <p:nvPr/>
          </p:nvSpPr>
          <p:spPr>
            <a:xfrm>
              <a:off x="1546338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1" name="Google Shape;30071;p24"/>
            <p:cNvSpPr/>
            <p:nvPr/>
          </p:nvSpPr>
          <p:spPr>
            <a:xfrm>
              <a:off x="1546338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2" name="Google Shape;30072;p24"/>
            <p:cNvSpPr/>
            <p:nvPr/>
          </p:nvSpPr>
          <p:spPr>
            <a:xfrm>
              <a:off x="1546338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3" name="Google Shape;30073;p24"/>
            <p:cNvSpPr/>
            <p:nvPr/>
          </p:nvSpPr>
          <p:spPr>
            <a:xfrm>
              <a:off x="1546338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4" name="Google Shape;30074;p24"/>
            <p:cNvSpPr/>
            <p:nvPr/>
          </p:nvSpPr>
          <p:spPr>
            <a:xfrm>
              <a:off x="1546338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5" name="Google Shape;30075;p24"/>
            <p:cNvSpPr/>
            <p:nvPr/>
          </p:nvSpPr>
          <p:spPr>
            <a:xfrm>
              <a:off x="1546338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6" name="Google Shape;30076;p24"/>
            <p:cNvSpPr/>
            <p:nvPr/>
          </p:nvSpPr>
          <p:spPr>
            <a:xfrm>
              <a:off x="1546338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7" name="Google Shape;30077;p24"/>
            <p:cNvSpPr/>
            <p:nvPr/>
          </p:nvSpPr>
          <p:spPr>
            <a:xfrm>
              <a:off x="1546338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8" name="Google Shape;30078;p24"/>
            <p:cNvSpPr/>
            <p:nvPr/>
          </p:nvSpPr>
          <p:spPr>
            <a:xfrm>
              <a:off x="1546338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9" name="Google Shape;30079;p24"/>
            <p:cNvSpPr/>
            <p:nvPr/>
          </p:nvSpPr>
          <p:spPr>
            <a:xfrm>
              <a:off x="1546338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0" name="Google Shape;30080;p24"/>
            <p:cNvSpPr/>
            <p:nvPr/>
          </p:nvSpPr>
          <p:spPr>
            <a:xfrm>
              <a:off x="1546338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1" name="Google Shape;30081;p24"/>
            <p:cNvSpPr/>
            <p:nvPr/>
          </p:nvSpPr>
          <p:spPr>
            <a:xfrm>
              <a:off x="1546338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2" name="Google Shape;30082;p24"/>
            <p:cNvSpPr/>
            <p:nvPr/>
          </p:nvSpPr>
          <p:spPr>
            <a:xfrm>
              <a:off x="1546338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3" name="Google Shape;30083;p24"/>
            <p:cNvSpPr/>
            <p:nvPr/>
          </p:nvSpPr>
          <p:spPr>
            <a:xfrm>
              <a:off x="1546338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4" name="Google Shape;30084;p24"/>
            <p:cNvSpPr/>
            <p:nvPr/>
          </p:nvSpPr>
          <p:spPr>
            <a:xfrm>
              <a:off x="1546338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5" name="Google Shape;30085;p24"/>
            <p:cNvSpPr/>
            <p:nvPr/>
          </p:nvSpPr>
          <p:spPr>
            <a:xfrm>
              <a:off x="1546338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6" name="Google Shape;30086;p24"/>
            <p:cNvSpPr/>
            <p:nvPr/>
          </p:nvSpPr>
          <p:spPr>
            <a:xfrm>
              <a:off x="1546338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7" name="Google Shape;30087;p24"/>
            <p:cNvSpPr/>
            <p:nvPr/>
          </p:nvSpPr>
          <p:spPr>
            <a:xfrm>
              <a:off x="1546338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8" name="Google Shape;30088;p24"/>
            <p:cNvSpPr/>
            <p:nvPr/>
          </p:nvSpPr>
          <p:spPr>
            <a:xfrm>
              <a:off x="1546338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9" name="Google Shape;30089;p24"/>
            <p:cNvSpPr/>
            <p:nvPr/>
          </p:nvSpPr>
          <p:spPr>
            <a:xfrm>
              <a:off x="2301321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0" name="Google Shape;30090;p24"/>
            <p:cNvSpPr/>
            <p:nvPr/>
          </p:nvSpPr>
          <p:spPr>
            <a:xfrm>
              <a:off x="2301321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1" name="Google Shape;30091;p24"/>
            <p:cNvSpPr/>
            <p:nvPr/>
          </p:nvSpPr>
          <p:spPr>
            <a:xfrm>
              <a:off x="2301321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2" name="Google Shape;30092;p24"/>
            <p:cNvSpPr/>
            <p:nvPr/>
          </p:nvSpPr>
          <p:spPr>
            <a:xfrm>
              <a:off x="2301321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3" name="Google Shape;30093;p24"/>
            <p:cNvSpPr/>
            <p:nvPr/>
          </p:nvSpPr>
          <p:spPr>
            <a:xfrm>
              <a:off x="2301321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4" name="Google Shape;30094;p24"/>
            <p:cNvSpPr/>
            <p:nvPr/>
          </p:nvSpPr>
          <p:spPr>
            <a:xfrm>
              <a:off x="2301321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5" name="Google Shape;30095;p24"/>
            <p:cNvSpPr/>
            <p:nvPr/>
          </p:nvSpPr>
          <p:spPr>
            <a:xfrm>
              <a:off x="2301321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6" name="Google Shape;30096;p24"/>
            <p:cNvSpPr/>
            <p:nvPr/>
          </p:nvSpPr>
          <p:spPr>
            <a:xfrm>
              <a:off x="2301321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7" name="Google Shape;30097;p24"/>
            <p:cNvSpPr/>
            <p:nvPr/>
          </p:nvSpPr>
          <p:spPr>
            <a:xfrm>
              <a:off x="2301321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8" name="Google Shape;30098;p24"/>
            <p:cNvSpPr/>
            <p:nvPr/>
          </p:nvSpPr>
          <p:spPr>
            <a:xfrm>
              <a:off x="2301321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9" name="Google Shape;30099;p24"/>
            <p:cNvSpPr/>
            <p:nvPr/>
          </p:nvSpPr>
          <p:spPr>
            <a:xfrm>
              <a:off x="2301321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0" name="Google Shape;30100;p24"/>
            <p:cNvSpPr/>
            <p:nvPr/>
          </p:nvSpPr>
          <p:spPr>
            <a:xfrm>
              <a:off x="2301321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1" name="Google Shape;30101;p24"/>
            <p:cNvSpPr/>
            <p:nvPr/>
          </p:nvSpPr>
          <p:spPr>
            <a:xfrm>
              <a:off x="2301321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2" name="Google Shape;30102;p24"/>
            <p:cNvSpPr/>
            <p:nvPr/>
          </p:nvSpPr>
          <p:spPr>
            <a:xfrm>
              <a:off x="2301321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3" name="Google Shape;30103;p24"/>
            <p:cNvSpPr/>
            <p:nvPr/>
          </p:nvSpPr>
          <p:spPr>
            <a:xfrm>
              <a:off x="2301321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4" name="Google Shape;30104;p24"/>
            <p:cNvSpPr/>
            <p:nvPr/>
          </p:nvSpPr>
          <p:spPr>
            <a:xfrm>
              <a:off x="2301321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5" name="Google Shape;30105;p24"/>
            <p:cNvSpPr/>
            <p:nvPr/>
          </p:nvSpPr>
          <p:spPr>
            <a:xfrm>
              <a:off x="2301321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6" name="Google Shape;30106;p24"/>
            <p:cNvSpPr/>
            <p:nvPr/>
          </p:nvSpPr>
          <p:spPr>
            <a:xfrm>
              <a:off x="2301321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7" name="Google Shape;30107;p24"/>
            <p:cNvSpPr/>
            <p:nvPr/>
          </p:nvSpPr>
          <p:spPr>
            <a:xfrm>
              <a:off x="2301321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8" name="Google Shape;30108;p24"/>
            <p:cNvSpPr/>
            <p:nvPr/>
          </p:nvSpPr>
          <p:spPr>
            <a:xfrm>
              <a:off x="2301321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9" name="Google Shape;30109;p24"/>
            <p:cNvSpPr/>
            <p:nvPr/>
          </p:nvSpPr>
          <p:spPr>
            <a:xfrm>
              <a:off x="2301321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0" name="Google Shape;30110;p24"/>
            <p:cNvSpPr/>
            <p:nvPr/>
          </p:nvSpPr>
          <p:spPr>
            <a:xfrm>
              <a:off x="2301321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1" name="Google Shape;30111;p24"/>
            <p:cNvSpPr/>
            <p:nvPr/>
          </p:nvSpPr>
          <p:spPr>
            <a:xfrm>
              <a:off x="2301321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2" name="Google Shape;30112;p24"/>
            <p:cNvSpPr/>
            <p:nvPr/>
          </p:nvSpPr>
          <p:spPr>
            <a:xfrm>
              <a:off x="2301321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3" name="Google Shape;30113;p24"/>
            <p:cNvSpPr/>
            <p:nvPr/>
          </p:nvSpPr>
          <p:spPr>
            <a:xfrm>
              <a:off x="2301321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4" name="Google Shape;30114;p24"/>
            <p:cNvSpPr/>
            <p:nvPr/>
          </p:nvSpPr>
          <p:spPr>
            <a:xfrm>
              <a:off x="2301321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5" name="Google Shape;30115;p24"/>
            <p:cNvSpPr/>
            <p:nvPr/>
          </p:nvSpPr>
          <p:spPr>
            <a:xfrm>
              <a:off x="2301321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6" name="Google Shape;30116;p24"/>
            <p:cNvSpPr/>
            <p:nvPr/>
          </p:nvSpPr>
          <p:spPr>
            <a:xfrm>
              <a:off x="2301321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7" name="Google Shape;30117;p24"/>
            <p:cNvSpPr/>
            <p:nvPr/>
          </p:nvSpPr>
          <p:spPr>
            <a:xfrm>
              <a:off x="2301321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8" name="Google Shape;30118;p24"/>
            <p:cNvSpPr/>
            <p:nvPr/>
          </p:nvSpPr>
          <p:spPr>
            <a:xfrm>
              <a:off x="2301321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9" name="Google Shape;30119;p24"/>
            <p:cNvSpPr/>
            <p:nvPr/>
          </p:nvSpPr>
          <p:spPr>
            <a:xfrm>
              <a:off x="2301321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0" name="Google Shape;30120;p24"/>
            <p:cNvSpPr/>
            <p:nvPr/>
          </p:nvSpPr>
          <p:spPr>
            <a:xfrm>
              <a:off x="2301321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1" name="Google Shape;30121;p24"/>
            <p:cNvSpPr/>
            <p:nvPr/>
          </p:nvSpPr>
          <p:spPr>
            <a:xfrm>
              <a:off x="2301321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2" name="Google Shape;30122;p24"/>
            <p:cNvSpPr/>
            <p:nvPr/>
          </p:nvSpPr>
          <p:spPr>
            <a:xfrm>
              <a:off x="2301321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3" name="Google Shape;30123;p24"/>
            <p:cNvSpPr/>
            <p:nvPr/>
          </p:nvSpPr>
          <p:spPr>
            <a:xfrm>
              <a:off x="2301321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4" name="Google Shape;30124;p24"/>
            <p:cNvSpPr/>
            <p:nvPr/>
          </p:nvSpPr>
          <p:spPr>
            <a:xfrm>
              <a:off x="2301321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5" name="Google Shape;30125;p24"/>
            <p:cNvSpPr/>
            <p:nvPr/>
          </p:nvSpPr>
          <p:spPr>
            <a:xfrm>
              <a:off x="2301321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6" name="Google Shape;30126;p24"/>
            <p:cNvSpPr/>
            <p:nvPr/>
          </p:nvSpPr>
          <p:spPr>
            <a:xfrm>
              <a:off x="2301321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7" name="Google Shape;30127;p24"/>
            <p:cNvSpPr/>
            <p:nvPr/>
          </p:nvSpPr>
          <p:spPr>
            <a:xfrm>
              <a:off x="2301321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8" name="Google Shape;30128;p24"/>
            <p:cNvSpPr/>
            <p:nvPr/>
          </p:nvSpPr>
          <p:spPr>
            <a:xfrm>
              <a:off x="2301321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9" name="Google Shape;30129;p24"/>
            <p:cNvSpPr/>
            <p:nvPr/>
          </p:nvSpPr>
          <p:spPr>
            <a:xfrm>
              <a:off x="2301321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0" name="Google Shape;30130;p24"/>
            <p:cNvSpPr/>
            <p:nvPr/>
          </p:nvSpPr>
          <p:spPr>
            <a:xfrm>
              <a:off x="2301321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1" name="Google Shape;30131;p24"/>
            <p:cNvSpPr/>
            <p:nvPr/>
          </p:nvSpPr>
          <p:spPr>
            <a:xfrm>
              <a:off x="2301321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2" name="Google Shape;30132;p24"/>
            <p:cNvSpPr/>
            <p:nvPr/>
          </p:nvSpPr>
          <p:spPr>
            <a:xfrm>
              <a:off x="2301321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3" name="Google Shape;30133;p24"/>
            <p:cNvSpPr/>
            <p:nvPr/>
          </p:nvSpPr>
          <p:spPr>
            <a:xfrm>
              <a:off x="2301321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4" name="Google Shape;30134;p24"/>
            <p:cNvSpPr/>
            <p:nvPr/>
          </p:nvSpPr>
          <p:spPr>
            <a:xfrm>
              <a:off x="2301321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5" name="Google Shape;30135;p24"/>
            <p:cNvSpPr/>
            <p:nvPr/>
          </p:nvSpPr>
          <p:spPr>
            <a:xfrm>
              <a:off x="2301321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6" name="Google Shape;30136;p24"/>
            <p:cNvSpPr/>
            <p:nvPr/>
          </p:nvSpPr>
          <p:spPr>
            <a:xfrm>
              <a:off x="2301321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7" name="Google Shape;30137;p24"/>
            <p:cNvSpPr/>
            <p:nvPr/>
          </p:nvSpPr>
          <p:spPr>
            <a:xfrm>
              <a:off x="2301321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8" name="Google Shape;30138;p24"/>
            <p:cNvSpPr/>
            <p:nvPr/>
          </p:nvSpPr>
          <p:spPr>
            <a:xfrm>
              <a:off x="2301321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9" name="Google Shape;30139;p24"/>
            <p:cNvSpPr/>
            <p:nvPr/>
          </p:nvSpPr>
          <p:spPr>
            <a:xfrm>
              <a:off x="2301321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0" name="Google Shape;30140;p24"/>
            <p:cNvSpPr/>
            <p:nvPr/>
          </p:nvSpPr>
          <p:spPr>
            <a:xfrm>
              <a:off x="2301321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1" name="Google Shape;30141;p24"/>
            <p:cNvSpPr/>
            <p:nvPr/>
          </p:nvSpPr>
          <p:spPr>
            <a:xfrm>
              <a:off x="2301321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2" name="Google Shape;30142;p24"/>
            <p:cNvSpPr/>
            <p:nvPr/>
          </p:nvSpPr>
          <p:spPr>
            <a:xfrm>
              <a:off x="2301321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3" name="Google Shape;30143;p24"/>
            <p:cNvSpPr/>
            <p:nvPr/>
          </p:nvSpPr>
          <p:spPr>
            <a:xfrm>
              <a:off x="2301321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4" name="Google Shape;30144;p24"/>
            <p:cNvSpPr/>
            <p:nvPr/>
          </p:nvSpPr>
          <p:spPr>
            <a:xfrm>
              <a:off x="2301321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5" name="Google Shape;30145;p24"/>
            <p:cNvSpPr/>
            <p:nvPr/>
          </p:nvSpPr>
          <p:spPr>
            <a:xfrm>
              <a:off x="2301321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6" name="Google Shape;30146;p24"/>
            <p:cNvSpPr/>
            <p:nvPr/>
          </p:nvSpPr>
          <p:spPr>
            <a:xfrm>
              <a:off x="2301321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7" name="Google Shape;30147;p24"/>
            <p:cNvSpPr/>
            <p:nvPr/>
          </p:nvSpPr>
          <p:spPr>
            <a:xfrm>
              <a:off x="2301321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8" name="Google Shape;30148;p24"/>
            <p:cNvSpPr/>
            <p:nvPr/>
          </p:nvSpPr>
          <p:spPr>
            <a:xfrm>
              <a:off x="2301321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9" name="Google Shape;30149;p24"/>
            <p:cNvSpPr/>
            <p:nvPr/>
          </p:nvSpPr>
          <p:spPr>
            <a:xfrm>
              <a:off x="2301321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0" name="Google Shape;30150;p24"/>
            <p:cNvSpPr/>
            <p:nvPr/>
          </p:nvSpPr>
          <p:spPr>
            <a:xfrm>
              <a:off x="2301321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1" name="Google Shape;30151;p24"/>
            <p:cNvSpPr/>
            <p:nvPr/>
          </p:nvSpPr>
          <p:spPr>
            <a:xfrm>
              <a:off x="2301321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2" name="Google Shape;30152;p24"/>
            <p:cNvSpPr/>
            <p:nvPr/>
          </p:nvSpPr>
          <p:spPr>
            <a:xfrm>
              <a:off x="2301321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3" name="Google Shape;30153;p24"/>
            <p:cNvSpPr/>
            <p:nvPr/>
          </p:nvSpPr>
          <p:spPr>
            <a:xfrm>
              <a:off x="3056304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4" name="Google Shape;30154;p24"/>
            <p:cNvSpPr/>
            <p:nvPr/>
          </p:nvSpPr>
          <p:spPr>
            <a:xfrm>
              <a:off x="3056304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5" name="Google Shape;30155;p24"/>
            <p:cNvSpPr/>
            <p:nvPr/>
          </p:nvSpPr>
          <p:spPr>
            <a:xfrm>
              <a:off x="3056304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6" name="Google Shape;30156;p24"/>
            <p:cNvSpPr/>
            <p:nvPr/>
          </p:nvSpPr>
          <p:spPr>
            <a:xfrm>
              <a:off x="3056304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7" name="Google Shape;30157;p24"/>
            <p:cNvSpPr/>
            <p:nvPr/>
          </p:nvSpPr>
          <p:spPr>
            <a:xfrm>
              <a:off x="3056304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8" name="Google Shape;30158;p24"/>
            <p:cNvSpPr/>
            <p:nvPr/>
          </p:nvSpPr>
          <p:spPr>
            <a:xfrm>
              <a:off x="3056304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9" name="Google Shape;30159;p24"/>
            <p:cNvSpPr/>
            <p:nvPr/>
          </p:nvSpPr>
          <p:spPr>
            <a:xfrm>
              <a:off x="3056304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0" name="Google Shape;30160;p24"/>
            <p:cNvSpPr/>
            <p:nvPr/>
          </p:nvSpPr>
          <p:spPr>
            <a:xfrm>
              <a:off x="3056304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1" name="Google Shape;30161;p24"/>
            <p:cNvSpPr/>
            <p:nvPr/>
          </p:nvSpPr>
          <p:spPr>
            <a:xfrm>
              <a:off x="3056304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2" name="Google Shape;30162;p24"/>
            <p:cNvSpPr/>
            <p:nvPr/>
          </p:nvSpPr>
          <p:spPr>
            <a:xfrm>
              <a:off x="3056304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3" name="Google Shape;30163;p24"/>
            <p:cNvSpPr/>
            <p:nvPr/>
          </p:nvSpPr>
          <p:spPr>
            <a:xfrm>
              <a:off x="3056304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4" name="Google Shape;30164;p24"/>
            <p:cNvSpPr/>
            <p:nvPr/>
          </p:nvSpPr>
          <p:spPr>
            <a:xfrm>
              <a:off x="3056304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5" name="Google Shape;30165;p24"/>
            <p:cNvSpPr/>
            <p:nvPr/>
          </p:nvSpPr>
          <p:spPr>
            <a:xfrm>
              <a:off x="3056304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6" name="Google Shape;30166;p24"/>
            <p:cNvSpPr/>
            <p:nvPr/>
          </p:nvSpPr>
          <p:spPr>
            <a:xfrm>
              <a:off x="3056304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7" name="Google Shape;30167;p24"/>
            <p:cNvSpPr/>
            <p:nvPr/>
          </p:nvSpPr>
          <p:spPr>
            <a:xfrm>
              <a:off x="3056304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8" name="Google Shape;30168;p24"/>
            <p:cNvSpPr/>
            <p:nvPr/>
          </p:nvSpPr>
          <p:spPr>
            <a:xfrm>
              <a:off x="3056304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9" name="Google Shape;30169;p24"/>
            <p:cNvSpPr/>
            <p:nvPr/>
          </p:nvSpPr>
          <p:spPr>
            <a:xfrm>
              <a:off x="3056304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0" name="Google Shape;30170;p24"/>
            <p:cNvSpPr/>
            <p:nvPr/>
          </p:nvSpPr>
          <p:spPr>
            <a:xfrm>
              <a:off x="3056304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1" name="Google Shape;30171;p24"/>
            <p:cNvSpPr/>
            <p:nvPr/>
          </p:nvSpPr>
          <p:spPr>
            <a:xfrm>
              <a:off x="3056304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2" name="Google Shape;30172;p24"/>
            <p:cNvSpPr/>
            <p:nvPr/>
          </p:nvSpPr>
          <p:spPr>
            <a:xfrm>
              <a:off x="3056304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3" name="Google Shape;30173;p24"/>
            <p:cNvSpPr/>
            <p:nvPr/>
          </p:nvSpPr>
          <p:spPr>
            <a:xfrm>
              <a:off x="3056304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4" name="Google Shape;30174;p24"/>
            <p:cNvSpPr/>
            <p:nvPr/>
          </p:nvSpPr>
          <p:spPr>
            <a:xfrm>
              <a:off x="3056304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5" name="Google Shape;30175;p24"/>
            <p:cNvSpPr/>
            <p:nvPr/>
          </p:nvSpPr>
          <p:spPr>
            <a:xfrm>
              <a:off x="3056304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6" name="Google Shape;30176;p24"/>
            <p:cNvSpPr/>
            <p:nvPr/>
          </p:nvSpPr>
          <p:spPr>
            <a:xfrm>
              <a:off x="3056304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7" name="Google Shape;30177;p24"/>
            <p:cNvSpPr/>
            <p:nvPr/>
          </p:nvSpPr>
          <p:spPr>
            <a:xfrm>
              <a:off x="3056304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8" name="Google Shape;30178;p24"/>
            <p:cNvSpPr/>
            <p:nvPr/>
          </p:nvSpPr>
          <p:spPr>
            <a:xfrm>
              <a:off x="3056304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9" name="Google Shape;30179;p24"/>
            <p:cNvSpPr/>
            <p:nvPr/>
          </p:nvSpPr>
          <p:spPr>
            <a:xfrm>
              <a:off x="3056304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0" name="Google Shape;30180;p24"/>
            <p:cNvSpPr/>
            <p:nvPr/>
          </p:nvSpPr>
          <p:spPr>
            <a:xfrm>
              <a:off x="3056304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1" name="Google Shape;30181;p24"/>
            <p:cNvSpPr/>
            <p:nvPr/>
          </p:nvSpPr>
          <p:spPr>
            <a:xfrm>
              <a:off x="3056304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2" name="Google Shape;30182;p24"/>
            <p:cNvSpPr/>
            <p:nvPr/>
          </p:nvSpPr>
          <p:spPr>
            <a:xfrm>
              <a:off x="3056304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3" name="Google Shape;30183;p24"/>
            <p:cNvSpPr/>
            <p:nvPr/>
          </p:nvSpPr>
          <p:spPr>
            <a:xfrm>
              <a:off x="3056304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4" name="Google Shape;30184;p24"/>
            <p:cNvSpPr/>
            <p:nvPr/>
          </p:nvSpPr>
          <p:spPr>
            <a:xfrm>
              <a:off x="3056304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5" name="Google Shape;30185;p24"/>
            <p:cNvSpPr/>
            <p:nvPr/>
          </p:nvSpPr>
          <p:spPr>
            <a:xfrm>
              <a:off x="3056304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6" name="Google Shape;30186;p24"/>
            <p:cNvSpPr/>
            <p:nvPr/>
          </p:nvSpPr>
          <p:spPr>
            <a:xfrm>
              <a:off x="3056304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7" name="Google Shape;30187;p24"/>
            <p:cNvSpPr/>
            <p:nvPr/>
          </p:nvSpPr>
          <p:spPr>
            <a:xfrm>
              <a:off x="3056304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8" name="Google Shape;30188;p24"/>
            <p:cNvSpPr/>
            <p:nvPr/>
          </p:nvSpPr>
          <p:spPr>
            <a:xfrm>
              <a:off x="3056304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9" name="Google Shape;30189;p24"/>
            <p:cNvSpPr/>
            <p:nvPr/>
          </p:nvSpPr>
          <p:spPr>
            <a:xfrm>
              <a:off x="3056304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0" name="Google Shape;30190;p24"/>
            <p:cNvSpPr/>
            <p:nvPr/>
          </p:nvSpPr>
          <p:spPr>
            <a:xfrm>
              <a:off x="3056304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1" name="Google Shape;30191;p24"/>
            <p:cNvSpPr/>
            <p:nvPr/>
          </p:nvSpPr>
          <p:spPr>
            <a:xfrm>
              <a:off x="3056304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2" name="Google Shape;30192;p24"/>
            <p:cNvSpPr/>
            <p:nvPr/>
          </p:nvSpPr>
          <p:spPr>
            <a:xfrm>
              <a:off x="3056304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3" name="Google Shape;30193;p24"/>
            <p:cNvSpPr/>
            <p:nvPr/>
          </p:nvSpPr>
          <p:spPr>
            <a:xfrm>
              <a:off x="3056304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4" name="Google Shape;30194;p24"/>
            <p:cNvSpPr/>
            <p:nvPr/>
          </p:nvSpPr>
          <p:spPr>
            <a:xfrm>
              <a:off x="3056304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5" name="Google Shape;30195;p24"/>
            <p:cNvSpPr/>
            <p:nvPr/>
          </p:nvSpPr>
          <p:spPr>
            <a:xfrm>
              <a:off x="3056304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6" name="Google Shape;30196;p24"/>
            <p:cNvSpPr/>
            <p:nvPr/>
          </p:nvSpPr>
          <p:spPr>
            <a:xfrm>
              <a:off x="3056304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7" name="Google Shape;30197;p24"/>
            <p:cNvSpPr/>
            <p:nvPr/>
          </p:nvSpPr>
          <p:spPr>
            <a:xfrm>
              <a:off x="3056304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8" name="Google Shape;30198;p24"/>
            <p:cNvSpPr/>
            <p:nvPr/>
          </p:nvSpPr>
          <p:spPr>
            <a:xfrm>
              <a:off x="3056304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9" name="Google Shape;30199;p24"/>
            <p:cNvSpPr/>
            <p:nvPr/>
          </p:nvSpPr>
          <p:spPr>
            <a:xfrm>
              <a:off x="3056304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0" name="Google Shape;30200;p24"/>
            <p:cNvSpPr/>
            <p:nvPr/>
          </p:nvSpPr>
          <p:spPr>
            <a:xfrm>
              <a:off x="3056304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1" name="Google Shape;30201;p24"/>
            <p:cNvSpPr/>
            <p:nvPr/>
          </p:nvSpPr>
          <p:spPr>
            <a:xfrm>
              <a:off x="3056304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2" name="Google Shape;30202;p24"/>
            <p:cNvSpPr/>
            <p:nvPr/>
          </p:nvSpPr>
          <p:spPr>
            <a:xfrm>
              <a:off x="3056304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3" name="Google Shape;30203;p24"/>
            <p:cNvSpPr/>
            <p:nvPr/>
          </p:nvSpPr>
          <p:spPr>
            <a:xfrm>
              <a:off x="3056304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4" name="Google Shape;30204;p24"/>
            <p:cNvSpPr/>
            <p:nvPr/>
          </p:nvSpPr>
          <p:spPr>
            <a:xfrm>
              <a:off x="3056304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5" name="Google Shape;30205;p24"/>
            <p:cNvSpPr/>
            <p:nvPr/>
          </p:nvSpPr>
          <p:spPr>
            <a:xfrm>
              <a:off x="3056304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6" name="Google Shape;30206;p24"/>
            <p:cNvSpPr/>
            <p:nvPr/>
          </p:nvSpPr>
          <p:spPr>
            <a:xfrm>
              <a:off x="3056304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7" name="Google Shape;30207;p24"/>
            <p:cNvSpPr/>
            <p:nvPr/>
          </p:nvSpPr>
          <p:spPr>
            <a:xfrm>
              <a:off x="3056304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8" name="Google Shape;30208;p24"/>
            <p:cNvSpPr/>
            <p:nvPr/>
          </p:nvSpPr>
          <p:spPr>
            <a:xfrm>
              <a:off x="3056304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9" name="Google Shape;30209;p24"/>
            <p:cNvSpPr/>
            <p:nvPr/>
          </p:nvSpPr>
          <p:spPr>
            <a:xfrm>
              <a:off x="3056304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0" name="Google Shape;30210;p24"/>
            <p:cNvSpPr/>
            <p:nvPr/>
          </p:nvSpPr>
          <p:spPr>
            <a:xfrm>
              <a:off x="3056304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1" name="Google Shape;30211;p24"/>
            <p:cNvSpPr/>
            <p:nvPr/>
          </p:nvSpPr>
          <p:spPr>
            <a:xfrm>
              <a:off x="3056304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2" name="Google Shape;30212;p24"/>
            <p:cNvSpPr/>
            <p:nvPr/>
          </p:nvSpPr>
          <p:spPr>
            <a:xfrm>
              <a:off x="3056304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3" name="Google Shape;30213;p24"/>
            <p:cNvSpPr/>
            <p:nvPr/>
          </p:nvSpPr>
          <p:spPr>
            <a:xfrm>
              <a:off x="3056304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4" name="Google Shape;30214;p24"/>
            <p:cNvSpPr/>
            <p:nvPr/>
          </p:nvSpPr>
          <p:spPr>
            <a:xfrm>
              <a:off x="3056304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5" name="Google Shape;30215;p24"/>
            <p:cNvSpPr/>
            <p:nvPr/>
          </p:nvSpPr>
          <p:spPr>
            <a:xfrm>
              <a:off x="3056304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6" name="Google Shape;30216;p24"/>
            <p:cNvSpPr/>
            <p:nvPr/>
          </p:nvSpPr>
          <p:spPr>
            <a:xfrm>
              <a:off x="3056304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7" name="Google Shape;30217;p24"/>
            <p:cNvSpPr/>
            <p:nvPr/>
          </p:nvSpPr>
          <p:spPr>
            <a:xfrm>
              <a:off x="3811287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8" name="Google Shape;30218;p24"/>
            <p:cNvSpPr/>
            <p:nvPr/>
          </p:nvSpPr>
          <p:spPr>
            <a:xfrm>
              <a:off x="3811287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9" name="Google Shape;30219;p24"/>
            <p:cNvSpPr/>
            <p:nvPr/>
          </p:nvSpPr>
          <p:spPr>
            <a:xfrm>
              <a:off x="3811287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0" name="Google Shape;30220;p24"/>
            <p:cNvSpPr/>
            <p:nvPr/>
          </p:nvSpPr>
          <p:spPr>
            <a:xfrm>
              <a:off x="3811287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1" name="Google Shape;30221;p24"/>
            <p:cNvSpPr/>
            <p:nvPr/>
          </p:nvSpPr>
          <p:spPr>
            <a:xfrm>
              <a:off x="3811287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2" name="Google Shape;30222;p24"/>
            <p:cNvSpPr/>
            <p:nvPr/>
          </p:nvSpPr>
          <p:spPr>
            <a:xfrm>
              <a:off x="3811287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3" name="Google Shape;30223;p24"/>
            <p:cNvSpPr/>
            <p:nvPr/>
          </p:nvSpPr>
          <p:spPr>
            <a:xfrm>
              <a:off x="3811287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4" name="Google Shape;30224;p24"/>
            <p:cNvSpPr/>
            <p:nvPr/>
          </p:nvSpPr>
          <p:spPr>
            <a:xfrm>
              <a:off x="3811287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5" name="Google Shape;30225;p24"/>
            <p:cNvSpPr/>
            <p:nvPr/>
          </p:nvSpPr>
          <p:spPr>
            <a:xfrm>
              <a:off x="3811287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6" name="Google Shape;30226;p24"/>
            <p:cNvSpPr/>
            <p:nvPr/>
          </p:nvSpPr>
          <p:spPr>
            <a:xfrm>
              <a:off x="3811287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7" name="Google Shape;30227;p24"/>
            <p:cNvSpPr/>
            <p:nvPr/>
          </p:nvSpPr>
          <p:spPr>
            <a:xfrm>
              <a:off x="3811287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8" name="Google Shape;30228;p24"/>
            <p:cNvSpPr/>
            <p:nvPr/>
          </p:nvSpPr>
          <p:spPr>
            <a:xfrm>
              <a:off x="3811287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9" name="Google Shape;30229;p24"/>
            <p:cNvSpPr/>
            <p:nvPr/>
          </p:nvSpPr>
          <p:spPr>
            <a:xfrm>
              <a:off x="3811287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0" name="Google Shape;30230;p24"/>
            <p:cNvSpPr/>
            <p:nvPr/>
          </p:nvSpPr>
          <p:spPr>
            <a:xfrm>
              <a:off x="3811287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1" name="Google Shape;30231;p24"/>
            <p:cNvSpPr/>
            <p:nvPr/>
          </p:nvSpPr>
          <p:spPr>
            <a:xfrm>
              <a:off x="3811287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3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2" name="Google Shape;30232;p24"/>
            <p:cNvSpPr/>
            <p:nvPr/>
          </p:nvSpPr>
          <p:spPr>
            <a:xfrm>
              <a:off x="3811287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3" name="Google Shape;30233;p24"/>
            <p:cNvSpPr/>
            <p:nvPr/>
          </p:nvSpPr>
          <p:spPr>
            <a:xfrm>
              <a:off x="3811287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4" name="Google Shape;30234;p24"/>
            <p:cNvSpPr/>
            <p:nvPr/>
          </p:nvSpPr>
          <p:spPr>
            <a:xfrm>
              <a:off x="3811287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5" name="Google Shape;30235;p24"/>
            <p:cNvSpPr/>
            <p:nvPr/>
          </p:nvSpPr>
          <p:spPr>
            <a:xfrm>
              <a:off x="3811287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6" name="Google Shape;30236;p24"/>
            <p:cNvSpPr/>
            <p:nvPr/>
          </p:nvSpPr>
          <p:spPr>
            <a:xfrm>
              <a:off x="3811287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7" name="Google Shape;30237;p24"/>
            <p:cNvSpPr/>
            <p:nvPr/>
          </p:nvSpPr>
          <p:spPr>
            <a:xfrm>
              <a:off x="3811287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8" name="Google Shape;30238;p24"/>
            <p:cNvSpPr/>
            <p:nvPr/>
          </p:nvSpPr>
          <p:spPr>
            <a:xfrm>
              <a:off x="3811287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9" name="Google Shape;30239;p24"/>
            <p:cNvSpPr/>
            <p:nvPr/>
          </p:nvSpPr>
          <p:spPr>
            <a:xfrm>
              <a:off x="3811287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0" name="Google Shape;30240;p24"/>
            <p:cNvSpPr/>
            <p:nvPr/>
          </p:nvSpPr>
          <p:spPr>
            <a:xfrm>
              <a:off x="3811287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1" name="Google Shape;30241;p24"/>
            <p:cNvSpPr/>
            <p:nvPr/>
          </p:nvSpPr>
          <p:spPr>
            <a:xfrm>
              <a:off x="3811287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2" name="Google Shape;30242;p24"/>
            <p:cNvSpPr/>
            <p:nvPr/>
          </p:nvSpPr>
          <p:spPr>
            <a:xfrm>
              <a:off x="3811287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3" name="Google Shape;30243;p24"/>
            <p:cNvSpPr/>
            <p:nvPr/>
          </p:nvSpPr>
          <p:spPr>
            <a:xfrm>
              <a:off x="3811287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4" name="Google Shape;30244;p24"/>
            <p:cNvSpPr/>
            <p:nvPr/>
          </p:nvSpPr>
          <p:spPr>
            <a:xfrm>
              <a:off x="3811287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5" name="Google Shape;30245;p24"/>
            <p:cNvSpPr/>
            <p:nvPr/>
          </p:nvSpPr>
          <p:spPr>
            <a:xfrm>
              <a:off x="3811287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6" name="Google Shape;30246;p24"/>
            <p:cNvSpPr/>
            <p:nvPr/>
          </p:nvSpPr>
          <p:spPr>
            <a:xfrm>
              <a:off x="3811287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7" name="Google Shape;30247;p24"/>
            <p:cNvSpPr/>
            <p:nvPr/>
          </p:nvSpPr>
          <p:spPr>
            <a:xfrm>
              <a:off x="3811287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8" name="Google Shape;30248;p24"/>
            <p:cNvSpPr/>
            <p:nvPr/>
          </p:nvSpPr>
          <p:spPr>
            <a:xfrm>
              <a:off x="3811287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9" name="Google Shape;30249;p24"/>
            <p:cNvSpPr/>
            <p:nvPr/>
          </p:nvSpPr>
          <p:spPr>
            <a:xfrm>
              <a:off x="3811287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0" name="Google Shape;30250;p24"/>
            <p:cNvSpPr/>
            <p:nvPr/>
          </p:nvSpPr>
          <p:spPr>
            <a:xfrm>
              <a:off x="3811287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1" name="Google Shape;30251;p24"/>
            <p:cNvSpPr/>
            <p:nvPr/>
          </p:nvSpPr>
          <p:spPr>
            <a:xfrm>
              <a:off x="3811287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2" name="Google Shape;30252;p24"/>
            <p:cNvSpPr/>
            <p:nvPr/>
          </p:nvSpPr>
          <p:spPr>
            <a:xfrm>
              <a:off x="3811287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3" name="Google Shape;30253;p24"/>
            <p:cNvSpPr/>
            <p:nvPr/>
          </p:nvSpPr>
          <p:spPr>
            <a:xfrm>
              <a:off x="3811287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4" name="Google Shape;30254;p24"/>
            <p:cNvSpPr/>
            <p:nvPr/>
          </p:nvSpPr>
          <p:spPr>
            <a:xfrm>
              <a:off x="3811287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5" name="Google Shape;30255;p24"/>
            <p:cNvSpPr/>
            <p:nvPr/>
          </p:nvSpPr>
          <p:spPr>
            <a:xfrm>
              <a:off x="3811287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6" name="Google Shape;30256;p24"/>
            <p:cNvSpPr/>
            <p:nvPr/>
          </p:nvSpPr>
          <p:spPr>
            <a:xfrm>
              <a:off x="3811287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7" name="Google Shape;30257;p24"/>
            <p:cNvSpPr/>
            <p:nvPr/>
          </p:nvSpPr>
          <p:spPr>
            <a:xfrm>
              <a:off x="3811287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8" name="Google Shape;30258;p24"/>
            <p:cNvSpPr/>
            <p:nvPr/>
          </p:nvSpPr>
          <p:spPr>
            <a:xfrm>
              <a:off x="3811287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9" name="Google Shape;30259;p24"/>
            <p:cNvSpPr/>
            <p:nvPr/>
          </p:nvSpPr>
          <p:spPr>
            <a:xfrm>
              <a:off x="3811287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0" name="Google Shape;30260;p24"/>
            <p:cNvSpPr/>
            <p:nvPr/>
          </p:nvSpPr>
          <p:spPr>
            <a:xfrm>
              <a:off x="3811287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1" name="Google Shape;30261;p24"/>
            <p:cNvSpPr/>
            <p:nvPr/>
          </p:nvSpPr>
          <p:spPr>
            <a:xfrm>
              <a:off x="3811287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2" name="Google Shape;30262;p24"/>
            <p:cNvSpPr/>
            <p:nvPr/>
          </p:nvSpPr>
          <p:spPr>
            <a:xfrm>
              <a:off x="3811287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3" name="Google Shape;30263;p24"/>
            <p:cNvSpPr/>
            <p:nvPr/>
          </p:nvSpPr>
          <p:spPr>
            <a:xfrm>
              <a:off x="3811287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4" name="Google Shape;30264;p24"/>
            <p:cNvSpPr/>
            <p:nvPr/>
          </p:nvSpPr>
          <p:spPr>
            <a:xfrm>
              <a:off x="3811287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5" name="Google Shape;30265;p24"/>
            <p:cNvSpPr/>
            <p:nvPr/>
          </p:nvSpPr>
          <p:spPr>
            <a:xfrm>
              <a:off x="3811287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6" name="Google Shape;30266;p24"/>
            <p:cNvSpPr/>
            <p:nvPr/>
          </p:nvSpPr>
          <p:spPr>
            <a:xfrm>
              <a:off x="3811287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7" name="Google Shape;30267;p24"/>
            <p:cNvSpPr/>
            <p:nvPr/>
          </p:nvSpPr>
          <p:spPr>
            <a:xfrm>
              <a:off x="3811287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8" name="Google Shape;30268;p24"/>
            <p:cNvSpPr/>
            <p:nvPr/>
          </p:nvSpPr>
          <p:spPr>
            <a:xfrm>
              <a:off x="3811287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9" name="Google Shape;30269;p24"/>
            <p:cNvSpPr/>
            <p:nvPr/>
          </p:nvSpPr>
          <p:spPr>
            <a:xfrm>
              <a:off x="3811287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0" name="Google Shape;30270;p24"/>
            <p:cNvSpPr/>
            <p:nvPr/>
          </p:nvSpPr>
          <p:spPr>
            <a:xfrm>
              <a:off x="3811287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1" name="Google Shape;30271;p24"/>
            <p:cNvSpPr/>
            <p:nvPr/>
          </p:nvSpPr>
          <p:spPr>
            <a:xfrm>
              <a:off x="3811287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2" name="Google Shape;30272;p24"/>
            <p:cNvSpPr/>
            <p:nvPr/>
          </p:nvSpPr>
          <p:spPr>
            <a:xfrm>
              <a:off x="3811287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3" name="Google Shape;30273;p24"/>
            <p:cNvSpPr/>
            <p:nvPr/>
          </p:nvSpPr>
          <p:spPr>
            <a:xfrm>
              <a:off x="3811287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4" name="Google Shape;30274;p24"/>
            <p:cNvSpPr/>
            <p:nvPr/>
          </p:nvSpPr>
          <p:spPr>
            <a:xfrm>
              <a:off x="3811287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5" name="Google Shape;30275;p24"/>
            <p:cNvSpPr/>
            <p:nvPr/>
          </p:nvSpPr>
          <p:spPr>
            <a:xfrm>
              <a:off x="3811287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6" name="Google Shape;30276;p24"/>
            <p:cNvSpPr/>
            <p:nvPr/>
          </p:nvSpPr>
          <p:spPr>
            <a:xfrm>
              <a:off x="3811287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7" name="Google Shape;30277;p24"/>
            <p:cNvSpPr/>
            <p:nvPr/>
          </p:nvSpPr>
          <p:spPr>
            <a:xfrm>
              <a:off x="3811287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8" name="Google Shape;30278;p24"/>
            <p:cNvSpPr/>
            <p:nvPr/>
          </p:nvSpPr>
          <p:spPr>
            <a:xfrm>
              <a:off x="3811287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9" name="Google Shape;30279;p24"/>
            <p:cNvSpPr/>
            <p:nvPr/>
          </p:nvSpPr>
          <p:spPr>
            <a:xfrm>
              <a:off x="3811287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0" name="Google Shape;30280;p24"/>
            <p:cNvSpPr/>
            <p:nvPr/>
          </p:nvSpPr>
          <p:spPr>
            <a:xfrm>
              <a:off x="3811287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1" name="Google Shape;30281;p24"/>
            <p:cNvSpPr/>
            <p:nvPr/>
          </p:nvSpPr>
          <p:spPr>
            <a:xfrm>
              <a:off x="3811287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2" name="Google Shape;30282;p24"/>
            <p:cNvSpPr/>
            <p:nvPr/>
          </p:nvSpPr>
          <p:spPr>
            <a:xfrm>
              <a:off x="3811287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3" name="Google Shape;30283;p24"/>
            <p:cNvSpPr/>
            <p:nvPr/>
          </p:nvSpPr>
          <p:spPr>
            <a:xfrm>
              <a:off x="3811287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4" name="Google Shape;30284;p24"/>
            <p:cNvSpPr/>
            <p:nvPr/>
          </p:nvSpPr>
          <p:spPr>
            <a:xfrm>
              <a:off x="3811287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5" name="Google Shape;30285;p24"/>
            <p:cNvSpPr/>
            <p:nvPr/>
          </p:nvSpPr>
          <p:spPr>
            <a:xfrm>
              <a:off x="4566270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6" name="Google Shape;30286;p24"/>
            <p:cNvSpPr/>
            <p:nvPr/>
          </p:nvSpPr>
          <p:spPr>
            <a:xfrm>
              <a:off x="4566644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7" name="Google Shape;30287;p24"/>
            <p:cNvSpPr/>
            <p:nvPr/>
          </p:nvSpPr>
          <p:spPr>
            <a:xfrm>
              <a:off x="4566644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8" name="Google Shape;30288;p24"/>
            <p:cNvSpPr/>
            <p:nvPr/>
          </p:nvSpPr>
          <p:spPr>
            <a:xfrm>
              <a:off x="4566270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9" name="Google Shape;30289;p24"/>
            <p:cNvSpPr/>
            <p:nvPr/>
          </p:nvSpPr>
          <p:spPr>
            <a:xfrm>
              <a:off x="4566644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0" name="Google Shape;30290;p24"/>
            <p:cNvSpPr/>
            <p:nvPr/>
          </p:nvSpPr>
          <p:spPr>
            <a:xfrm>
              <a:off x="4566644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1" name="Google Shape;30291;p24"/>
            <p:cNvSpPr/>
            <p:nvPr/>
          </p:nvSpPr>
          <p:spPr>
            <a:xfrm>
              <a:off x="4566644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2" name="Google Shape;30292;p24"/>
            <p:cNvSpPr/>
            <p:nvPr/>
          </p:nvSpPr>
          <p:spPr>
            <a:xfrm>
              <a:off x="4566644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3" name="Google Shape;30293;p24"/>
            <p:cNvSpPr/>
            <p:nvPr/>
          </p:nvSpPr>
          <p:spPr>
            <a:xfrm>
              <a:off x="4566644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4" name="Google Shape;30294;p24"/>
            <p:cNvSpPr/>
            <p:nvPr/>
          </p:nvSpPr>
          <p:spPr>
            <a:xfrm>
              <a:off x="4566644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5" name="Google Shape;30295;p24"/>
            <p:cNvSpPr/>
            <p:nvPr/>
          </p:nvSpPr>
          <p:spPr>
            <a:xfrm>
              <a:off x="4566644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6" name="Google Shape;30296;p24"/>
            <p:cNvSpPr/>
            <p:nvPr/>
          </p:nvSpPr>
          <p:spPr>
            <a:xfrm>
              <a:off x="4566644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7" name="Google Shape;30297;p24"/>
            <p:cNvSpPr/>
            <p:nvPr/>
          </p:nvSpPr>
          <p:spPr>
            <a:xfrm>
              <a:off x="4566644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8" name="Google Shape;30298;p24"/>
            <p:cNvSpPr/>
            <p:nvPr/>
          </p:nvSpPr>
          <p:spPr>
            <a:xfrm>
              <a:off x="4566270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9" name="Google Shape;30299;p24"/>
            <p:cNvSpPr/>
            <p:nvPr/>
          </p:nvSpPr>
          <p:spPr>
            <a:xfrm>
              <a:off x="4566644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0" name="Google Shape;30300;p24"/>
            <p:cNvSpPr/>
            <p:nvPr/>
          </p:nvSpPr>
          <p:spPr>
            <a:xfrm>
              <a:off x="4566270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1" name="Google Shape;30301;p24"/>
            <p:cNvSpPr/>
            <p:nvPr/>
          </p:nvSpPr>
          <p:spPr>
            <a:xfrm>
              <a:off x="4566270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2" name="Google Shape;30302;p24"/>
            <p:cNvSpPr/>
            <p:nvPr/>
          </p:nvSpPr>
          <p:spPr>
            <a:xfrm>
              <a:off x="4566270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3" name="Google Shape;30303;p24"/>
            <p:cNvSpPr/>
            <p:nvPr/>
          </p:nvSpPr>
          <p:spPr>
            <a:xfrm>
              <a:off x="4566270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4" name="Google Shape;30304;p24"/>
            <p:cNvSpPr/>
            <p:nvPr/>
          </p:nvSpPr>
          <p:spPr>
            <a:xfrm>
              <a:off x="4566270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5" name="Google Shape;30305;p24"/>
            <p:cNvSpPr/>
            <p:nvPr/>
          </p:nvSpPr>
          <p:spPr>
            <a:xfrm>
              <a:off x="4566270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6" name="Google Shape;30306;p24"/>
            <p:cNvSpPr/>
            <p:nvPr/>
          </p:nvSpPr>
          <p:spPr>
            <a:xfrm>
              <a:off x="4566644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7" name="Google Shape;30307;p24"/>
            <p:cNvSpPr/>
            <p:nvPr/>
          </p:nvSpPr>
          <p:spPr>
            <a:xfrm>
              <a:off x="4566644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8" name="Google Shape;30308;p24"/>
            <p:cNvSpPr/>
            <p:nvPr/>
          </p:nvSpPr>
          <p:spPr>
            <a:xfrm>
              <a:off x="4566644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9" name="Google Shape;30309;p24"/>
            <p:cNvSpPr/>
            <p:nvPr/>
          </p:nvSpPr>
          <p:spPr>
            <a:xfrm>
              <a:off x="4566644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0" name="Google Shape;30310;p24"/>
            <p:cNvSpPr/>
            <p:nvPr/>
          </p:nvSpPr>
          <p:spPr>
            <a:xfrm>
              <a:off x="4566644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1" name="Google Shape;30311;p24"/>
            <p:cNvSpPr/>
            <p:nvPr/>
          </p:nvSpPr>
          <p:spPr>
            <a:xfrm>
              <a:off x="4566644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2" name="Google Shape;30312;p24"/>
            <p:cNvSpPr/>
            <p:nvPr/>
          </p:nvSpPr>
          <p:spPr>
            <a:xfrm>
              <a:off x="4566270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3" name="Google Shape;30313;p24"/>
            <p:cNvSpPr/>
            <p:nvPr/>
          </p:nvSpPr>
          <p:spPr>
            <a:xfrm>
              <a:off x="4566270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4" name="Google Shape;30314;p24"/>
            <p:cNvSpPr/>
            <p:nvPr/>
          </p:nvSpPr>
          <p:spPr>
            <a:xfrm>
              <a:off x="4566270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5" name="Google Shape;30315;p24"/>
            <p:cNvSpPr/>
            <p:nvPr/>
          </p:nvSpPr>
          <p:spPr>
            <a:xfrm>
              <a:off x="4566270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6" name="Google Shape;30316;p24"/>
            <p:cNvSpPr/>
            <p:nvPr/>
          </p:nvSpPr>
          <p:spPr>
            <a:xfrm>
              <a:off x="4566270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7" name="Google Shape;30317;p24"/>
            <p:cNvSpPr/>
            <p:nvPr/>
          </p:nvSpPr>
          <p:spPr>
            <a:xfrm>
              <a:off x="4566270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8" name="Google Shape;30318;p24"/>
            <p:cNvSpPr/>
            <p:nvPr/>
          </p:nvSpPr>
          <p:spPr>
            <a:xfrm>
              <a:off x="4566644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9" name="Google Shape;30319;p24"/>
            <p:cNvSpPr/>
            <p:nvPr/>
          </p:nvSpPr>
          <p:spPr>
            <a:xfrm>
              <a:off x="4566644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0" name="Google Shape;30320;p24"/>
            <p:cNvSpPr/>
            <p:nvPr/>
          </p:nvSpPr>
          <p:spPr>
            <a:xfrm>
              <a:off x="4566270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1" name="Google Shape;30321;p24"/>
            <p:cNvSpPr/>
            <p:nvPr/>
          </p:nvSpPr>
          <p:spPr>
            <a:xfrm>
              <a:off x="4566644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2" name="Google Shape;30322;p24"/>
            <p:cNvSpPr/>
            <p:nvPr/>
          </p:nvSpPr>
          <p:spPr>
            <a:xfrm>
              <a:off x="4566644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3" name="Google Shape;30323;p24"/>
            <p:cNvSpPr/>
            <p:nvPr/>
          </p:nvSpPr>
          <p:spPr>
            <a:xfrm>
              <a:off x="4566644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4" name="Google Shape;30324;p24"/>
            <p:cNvSpPr/>
            <p:nvPr/>
          </p:nvSpPr>
          <p:spPr>
            <a:xfrm>
              <a:off x="4566644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5" name="Google Shape;30325;p24"/>
            <p:cNvSpPr/>
            <p:nvPr/>
          </p:nvSpPr>
          <p:spPr>
            <a:xfrm>
              <a:off x="4566644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6" name="Google Shape;30326;p24"/>
            <p:cNvSpPr/>
            <p:nvPr/>
          </p:nvSpPr>
          <p:spPr>
            <a:xfrm>
              <a:off x="4566644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7" name="Google Shape;30327;p24"/>
            <p:cNvSpPr/>
            <p:nvPr/>
          </p:nvSpPr>
          <p:spPr>
            <a:xfrm>
              <a:off x="4566270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8" name="Google Shape;30328;p24"/>
            <p:cNvSpPr/>
            <p:nvPr/>
          </p:nvSpPr>
          <p:spPr>
            <a:xfrm>
              <a:off x="4566270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9" name="Google Shape;30329;p24"/>
            <p:cNvSpPr/>
            <p:nvPr/>
          </p:nvSpPr>
          <p:spPr>
            <a:xfrm>
              <a:off x="4566644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0" name="Google Shape;30330;p24"/>
            <p:cNvSpPr/>
            <p:nvPr/>
          </p:nvSpPr>
          <p:spPr>
            <a:xfrm>
              <a:off x="4566270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1" name="Google Shape;30331;p24"/>
            <p:cNvSpPr/>
            <p:nvPr/>
          </p:nvSpPr>
          <p:spPr>
            <a:xfrm>
              <a:off x="4566644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2" name="Google Shape;30332;p24"/>
            <p:cNvSpPr/>
            <p:nvPr/>
          </p:nvSpPr>
          <p:spPr>
            <a:xfrm>
              <a:off x="4566644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3" name="Google Shape;30333;p24"/>
            <p:cNvSpPr/>
            <p:nvPr/>
          </p:nvSpPr>
          <p:spPr>
            <a:xfrm>
              <a:off x="4566644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4" name="Google Shape;30334;p24"/>
            <p:cNvSpPr/>
            <p:nvPr/>
          </p:nvSpPr>
          <p:spPr>
            <a:xfrm>
              <a:off x="4566644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5" name="Google Shape;30335;p24"/>
            <p:cNvSpPr/>
            <p:nvPr/>
          </p:nvSpPr>
          <p:spPr>
            <a:xfrm>
              <a:off x="4566644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6" name="Google Shape;30336;p24"/>
            <p:cNvSpPr/>
            <p:nvPr/>
          </p:nvSpPr>
          <p:spPr>
            <a:xfrm>
              <a:off x="4566644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7" name="Google Shape;30337;p24"/>
            <p:cNvSpPr/>
            <p:nvPr/>
          </p:nvSpPr>
          <p:spPr>
            <a:xfrm>
              <a:off x="4566644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8" name="Google Shape;30338;p24"/>
            <p:cNvSpPr/>
            <p:nvPr/>
          </p:nvSpPr>
          <p:spPr>
            <a:xfrm>
              <a:off x="4566270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2"/>
                    <a:pt x="22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9" name="Google Shape;30339;p24"/>
            <p:cNvSpPr/>
            <p:nvPr/>
          </p:nvSpPr>
          <p:spPr>
            <a:xfrm>
              <a:off x="4566644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0" name="Google Shape;30340;p24"/>
            <p:cNvSpPr/>
            <p:nvPr/>
          </p:nvSpPr>
          <p:spPr>
            <a:xfrm>
              <a:off x="4566644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1" name="Google Shape;30341;p24"/>
            <p:cNvSpPr/>
            <p:nvPr/>
          </p:nvSpPr>
          <p:spPr>
            <a:xfrm>
              <a:off x="4566644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2" name="Google Shape;30342;p24"/>
            <p:cNvSpPr/>
            <p:nvPr/>
          </p:nvSpPr>
          <p:spPr>
            <a:xfrm>
              <a:off x="4566644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3" name="Google Shape;30343;p24"/>
            <p:cNvSpPr/>
            <p:nvPr/>
          </p:nvSpPr>
          <p:spPr>
            <a:xfrm>
              <a:off x="4566644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4" name="Google Shape;30344;p24"/>
            <p:cNvSpPr/>
            <p:nvPr/>
          </p:nvSpPr>
          <p:spPr>
            <a:xfrm>
              <a:off x="4566644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5" name="Google Shape;30345;p24"/>
            <p:cNvSpPr/>
            <p:nvPr/>
          </p:nvSpPr>
          <p:spPr>
            <a:xfrm>
              <a:off x="4566644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6" name="Google Shape;30346;p24"/>
            <p:cNvSpPr/>
            <p:nvPr/>
          </p:nvSpPr>
          <p:spPr>
            <a:xfrm>
              <a:off x="4566270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7" name="Google Shape;30347;p24"/>
            <p:cNvSpPr/>
            <p:nvPr/>
          </p:nvSpPr>
          <p:spPr>
            <a:xfrm>
              <a:off x="4566644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8" name="Google Shape;30348;p24"/>
            <p:cNvSpPr/>
            <p:nvPr/>
          </p:nvSpPr>
          <p:spPr>
            <a:xfrm>
              <a:off x="4566270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4" y="247"/>
                    <a:pt x="22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9" name="Google Shape;30349;p24"/>
            <p:cNvSpPr/>
            <p:nvPr/>
          </p:nvSpPr>
          <p:spPr>
            <a:xfrm>
              <a:off x="5321627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0" name="Google Shape;30350;p24"/>
            <p:cNvSpPr/>
            <p:nvPr/>
          </p:nvSpPr>
          <p:spPr>
            <a:xfrm>
              <a:off x="5321627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1" name="Google Shape;30351;p24"/>
            <p:cNvSpPr/>
            <p:nvPr/>
          </p:nvSpPr>
          <p:spPr>
            <a:xfrm>
              <a:off x="5321627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2" name="Google Shape;30352;p24"/>
            <p:cNvSpPr/>
            <p:nvPr/>
          </p:nvSpPr>
          <p:spPr>
            <a:xfrm>
              <a:off x="5321627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3" name="Google Shape;30353;p24"/>
            <p:cNvSpPr/>
            <p:nvPr/>
          </p:nvSpPr>
          <p:spPr>
            <a:xfrm>
              <a:off x="5321627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4" name="Google Shape;30354;p24"/>
            <p:cNvSpPr/>
            <p:nvPr/>
          </p:nvSpPr>
          <p:spPr>
            <a:xfrm>
              <a:off x="5321627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5" name="Google Shape;30355;p24"/>
            <p:cNvSpPr/>
            <p:nvPr/>
          </p:nvSpPr>
          <p:spPr>
            <a:xfrm>
              <a:off x="5321627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6" name="Google Shape;30356;p24"/>
            <p:cNvSpPr/>
            <p:nvPr/>
          </p:nvSpPr>
          <p:spPr>
            <a:xfrm>
              <a:off x="5321627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7" name="Google Shape;30357;p24"/>
            <p:cNvSpPr/>
            <p:nvPr/>
          </p:nvSpPr>
          <p:spPr>
            <a:xfrm>
              <a:off x="5321627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8" name="Google Shape;30358;p24"/>
            <p:cNvSpPr/>
            <p:nvPr/>
          </p:nvSpPr>
          <p:spPr>
            <a:xfrm>
              <a:off x="5321627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9" name="Google Shape;30359;p24"/>
            <p:cNvSpPr/>
            <p:nvPr/>
          </p:nvSpPr>
          <p:spPr>
            <a:xfrm>
              <a:off x="5321627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0" name="Google Shape;30360;p24"/>
            <p:cNvSpPr/>
            <p:nvPr/>
          </p:nvSpPr>
          <p:spPr>
            <a:xfrm>
              <a:off x="5321627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1" name="Google Shape;30361;p24"/>
            <p:cNvSpPr/>
            <p:nvPr/>
          </p:nvSpPr>
          <p:spPr>
            <a:xfrm>
              <a:off x="5321627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2" name="Google Shape;30362;p24"/>
            <p:cNvSpPr/>
            <p:nvPr/>
          </p:nvSpPr>
          <p:spPr>
            <a:xfrm>
              <a:off x="5321627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3" name="Google Shape;30363;p24"/>
            <p:cNvSpPr/>
            <p:nvPr/>
          </p:nvSpPr>
          <p:spPr>
            <a:xfrm>
              <a:off x="5321627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4" name="Google Shape;30364;p24"/>
            <p:cNvSpPr/>
            <p:nvPr/>
          </p:nvSpPr>
          <p:spPr>
            <a:xfrm>
              <a:off x="5321627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5" name="Google Shape;30365;p24"/>
            <p:cNvSpPr/>
            <p:nvPr/>
          </p:nvSpPr>
          <p:spPr>
            <a:xfrm>
              <a:off x="5321627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6" name="Google Shape;30366;p24"/>
            <p:cNvSpPr/>
            <p:nvPr/>
          </p:nvSpPr>
          <p:spPr>
            <a:xfrm>
              <a:off x="5321627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7" name="Google Shape;30367;p24"/>
            <p:cNvSpPr/>
            <p:nvPr/>
          </p:nvSpPr>
          <p:spPr>
            <a:xfrm>
              <a:off x="5321627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8" name="Google Shape;30368;p24"/>
            <p:cNvSpPr/>
            <p:nvPr/>
          </p:nvSpPr>
          <p:spPr>
            <a:xfrm>
              <a:off x="5321627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9" name="Google Shape;30369;p24"/>
            <p:cNvSpPr/>
            <p:nvPr/>
          </p:nvSpPr>
          <p:spPr>
            <a:xfrm>
              <a:off x="5321627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0" name="Google Shape;30370;p24"/>
            <p:cNvSpPr/>
            <p:nvPr/>
          </p:nvSpPr>
          <p:spPr>
            <a:xfrm>
              <a:off x="5321627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1" name="Google Shape;30371;p24"/>
            <p:cNvSpPr/>
            <p:nvPr/>
          </p:nvSpPr>
          <p:spPr>
            <a:xfrm>
              <a:off x="5321627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2" name="Google Shape;30372;p24"/>
            <p:cNvSpPr/>
            <p:nvPr/>
          </p:nvSpPr>
          <p:spPr>
            <a:xfrm>
              <a:off x="5321627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3" name="Google Shape;30373;p24"/>
            <p:cNvSpPr/>
            <p:nvPr/>
          </p:nvSpPr>
          <p:spPr>
            <a:xfrm>
              <a:off x="5321627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4" name="Google Shape;30374;p24"/>
            <p:cNvSpPr/>
            <p:nvPr/>
          </p:nvSpPr>
          <p:spPr>
            <a:xfrm>
              <a:off x="5321627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5" name="Google Shape;30375;p24"/>
            <p:cNvSpPr/>
            <p:nvPr/>
          </p:nvSpPr>
          <p:spPr>
            <a:xfrm>
              <a:off x="5321627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6" name="Google Shape;30376;p24"/>
            <p:cNvSpPr/>
            <p:nvPr/>
          </p:nvSpPr>
          <p:spPr>
            <a:xfrm>
              <a:off x="5321627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7" name="Google Shape;30377;p24"/>
            <p:cNvSpPr/>
            <p:nvPr/>
          </p:nvSpPr>
          <p:spPr>
            <a:xfrm>
              <a:off x="5321627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8" name="Google Shape;30378;p24"/>
            <p:cNvSpPr/>
            <p:nvPr/>
          </p:nvSpPr>
          <p:spPr>
            <a:xfrm>
              <a:off x="5321627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9" name="Google Shape;30379;p24"/>
            <p:cNvSpPr/>
            <p:nvPr/>
          </p:nvSpPr>
          <p:spPr>
            <a:xfrm>
              <a:off x="5321627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0" name="Google Shape;30380;p24"/>
            <p:cNvSpPr/>
            <p:nvPr/>
          </p:nvSpPr>
          <p:spPr>
            <a:xfrm>
              <a:off x="5321627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1" name="Google Shape;30381;p24"/>
            <p:cNvSpPr/>
            <p:nvPr/>
          </p:nvSpPr>
          <p:spPr>
            <a:xfrm>
              <a:off x="5321627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2" name="Google Shape;30382;p24"/>
            <p:cNvSpPr/>
            <p:nvPr/>
          </p:nvSpPr>
          <p:spPr>
            <a:xfrm>
              <a:off x="5321627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3" name="Google Shape;30383;p24"/>
            <p:cNvSpPr/>
            <p:nvPr/>
          </p:nvSpPr>
          <p:spPr>
            <a:xfrm>
              <a:off x="5321627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4" name="Google Shape;30384;p24"/>
            <p:cNvSpPr/>
            <p:nvPr/>
          </p:nvSpPr>
          <p:spPr>
            <a:xfrm>
              <a:off x="5321627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5" name="Google Shape;30385;p24"/>
            <p:cNvSpPr/>
            <p:nvPr/>
          </p:nvSpPr>
          <p:spPr>
            <a:xfrm>
              <a:off x="5321627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6" name="Google Shape;30386;p24"/>
            <p:cNvSpPr/>
            <p:nvPr/>
          </p:nvSpPr>
          <p:spPr>
            <a:xfrm>
              <a:off x="5321627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7" name="Google Shape;30387;p24"/>
            <p:cNvSpPr/>
            <p:nvPr/>
          </p:nvSpPr>
          <p:spPr>
            <a:xfrm>
              <a:off x="5321627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8" name="Google Shape;30388;p24"/>
            <p:cNvSpPr/>
            <p:nvPr/>
          </p:nvSpPr>
          <p:spPr>
            <a:xfrm>
              <a:off x="5321627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9" name="Google Shape;30389;p24"/>
            <p:cNvSpPr/>
            <p:nvPr/>
          </p:nvSpPr>
          <p:spPr>
            <a:xfrm>
              <a:off x="5321627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0" name="Google Shape;30390;p24"/>
            <p:cNvSpPr/>
            <p:nvPr/>
          </p:nvSpPr>
          <p:spPr>
            <a:xfrm>
              <a:off x="5321627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1" name="Google Shape;30391;p24"/>
            <p:cNvSpPr/>
            <p:nvPr/>
          </p:nvSpPr>
          <p:spPr>
            <a:xfrm>
              <a:off x="5321627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2" name="Google Shape;30392;p24"/>
            <p:cNvSpPr/>
            <p:nvPr/>
          </p:nvSpPr>
          <p:spPr>
            <a:xfrm>
              <a:off x="5321627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3" name="Google Shape;30393;p24"/>
            <p:cNvSpPr/>
            <p:nvPr/>
          </p:nvSpPr>
          <p:spPr>
            <a:xfrm>
              <a:off x="5321627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4" name="Google Shape;30394;p24"/>
            <p:cNvSpPr/>
            <p:nvPr/>
          </p:nvSpPr>
          <p:spPr>
            <a:xfrm>
              <a:off x="5321627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5" name="Google Shape;30395;p24"/>
            <p:cNvSpPr/>
            <p:nvPr/>
          </p:nvSpPr>
          <p:spPr>
            <a:xfrm>
              <a:off x="5321627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6" name="Google Shape;30396;p24"/>
            <p:cNvSpPr/>
            <p:nvPr/>
          </p:nvSpPr>
          <p:spPr>
            <a:xfrm>
              <a:off x="5321627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7" name="Google Shape;30397;p24"/>
            <p:cNvSpPr/>
            <p:nvPr/>
          </p:nvSpPr>
          <p:spPr>
            <a:xfrm>
              <a:off x="5321627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8" name="Google Shape;30398;p24"/>
            <p:cNvSpPr/>
            <p:nvPr/>
          </p:nvSpPr>
          <p:spPr>
            <a:xfrm>
              <a:off x="5321627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9" name="Google Shape;30399;p24"/>
            <p:cNvSpPr/>
            <p:nvPr/>
          </p:nvSpPr>
          <p:spPr>
            <a:xfrm>
              <a:off x="5321627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0" name="Google Shape;30400;p24"/>
            <p:cNvSpPr/>
            <p:nvPr/>
          </p:nvSpPr>
          <p:spPr>
            <a:xfrm>
              <a:off x="5321627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1" name="Google Shape;30401;p24"/>
            <p:cNvSpPr/>
            <p:nvPr/>
          </p:nvSpPr>
          <p:spPr>
            <a:xfrm>
              <a:off x="5321627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2" name="Google Shape;30402;p24"/>
            <p:cNvSpPr/>
            <p:nvPr/>
          </p:nvSpPr>
          <p:spPr>
            <a:xfrm>
              <a:off x="5321627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3" name="Google Shape;30403;p24"/>
            <p:cNvSpPr/>
            <p:nvPr/>
          </p:nvSpPr>
          <p:spPr>
            <a:xfrm>
              <a:off x="5321627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4" name="Google Shape;30404;p24"/>
            <p:cNvSpPr/>
            <p:nvPr/>
          </p:nvSpPr>
          <p:spPr>
            <a:xfrm>
              <a:off x="5321627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5" name="Google Shape;30405;p24"/>
            <p:cNvSpPr/>
            <p:nvPr/>
          </p:nvSpPr>
          <p:spPr>
            <a:xfrm>
              <a:off x="5321627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6" name="Google Shape;30406;p24"/>
            <p:cNvSpPr/>
            <p:nvPr/>
          </p:nvSpPr>
          <p:spPr>
            <a:xfrm>
              <a:off x="5321627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7" name="Google Shape;30407;p24"/>
            <p:cNvSpPr/>
            <p:nvPr/>
          </p:nvSpPr>
          <p:spPr>
            <a:xfrm>
              <a:off x="5321627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8" name="Google Shape;30408;p24"/>
            <p:cNvSpPr/>
            <p:nvPr/>
          </p:nvSpPr>
          <p:spPr>
            <a:xfrm>
              <a:off x="5321627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9" name="Google Shape;30409;p24"/>
            <p:cNvSpPr/>
            <p:nvPr/>
          </p:nvSpPr>
          <p:spPr>
            <a:xfrm>
              <a:off x="5321627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0" name="Google Shape;30410;p24"/>
            <p:cNvSpPr/>
            <p:nvPr/>
          </p:nvSpPr>
          <p:spPr>
            <a:xfrm>
              <a:off x="5321627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1" name="Google Shape;30411;p24"/>
            <p:cNvSpPr/>
            <p:nvPr/>
          </p:nvSpPr>
          <p:spPr>
            <a:xfrm>
              <a:off x="5321627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2" name="Google Shape;30412;p24"/>
            <p:cNvSpPr/>
            <p:nvPr/>
          </p:nvSpPr>
          <p:spPr>
            <a:xfrm>
              <a:off x="5321627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3" name="Google Shape;30413;p24"/>
            <p:cNvSpPr/>
            <p:nvPr/>
          </p:nvSpPr>
          <p:spPr>
            <a:xfrm>
              <a:off x="5321627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4" name="Google Shape;30414;p24"/>
            <p:cNvSpPr/>
            <p:nvPr/>
          </p:nvSpPr>
          <p:spPr>
            <a:xfrm>
              <a:off x="5321627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5" name="Google Shape;30415;p24"/>
            <p:cNvSpPr/>
            <p:nvPr/>
          </p:nvSpPr>
          <p:spPr>
            <a:xfrm>
              <a:off x="5321627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6" name="Google Shape;30416;p24"/>
            <p:cNvSpPr/>
            <p:nvPr/>
          </p:nvSpPr>
          <p:spPr>
            <a:xfrm>
              <a:off x="5321627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7" name="Google Shape;30417;p24"/>
            <p:cNvSpPr/>
            <p:nvPr/>
          </p:nvSpPr>
          <p:spPr>
            <a:xfrm>
              <a:off x="6076485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8" name="Google Shape;30418;p24"/>
            <p:cNvSpPr/>
            <p:nvPr/>
          </p:nvSpPr>
          <p:spPr>
            <a:xfrm>
              <a:off x="6076485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9" name="Google Shape;30419;p24"/>
            <p:cNvSpPr/>
            <p:nvPr/>
          </p:nvSpPr>
          <p:spPr>
            <a:xfrm>
              <a:off x="6076485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0" name="Google Shape;30420;p24"/>
            <p:cNvSpPr/>
            <p:nvPr/>
          </p:nvSpPr>
          <p:spPr>
            <a:xfrm>
              <a:off x="6076485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1" name="Google Shape;30421;p24"/>
            <p:cNvSpPr/>
            <p:nvPr/>
          </p:nvSpPr>
          <p:spPr>
            <a:xfrm>
              <a:off x="6076485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2" name="Google Shape;30422;p24"/>
            <p:cNvSpPr/>
            <p:nvPr/>
          </p:nvSpPr>
          <p:spPr>
            <a:xfrm>
              <a:off x="6076485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3" name="Google Shape;30423;p24"/>
            <p:cNvSpPr/>
            <p:nvPr/>
          </p:nvSpPr>
          <p:spPr>
            <a:xfrm>
              <a:off x="6076485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4" name="Google Shape;30424;p24"/>
            <p:cNvSpPr/>
            <p:nvPr/>
          </p:nvSpPr>
          <p:spPr>
            <a:xfrm>
              <a:off x="6076485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5" name="Google Shape;30425;p24"/>
            <p:cNvSpPr/>
            <p:nvPr/>
          </p:nvSpPr>
          <p:spPr>
            <a:xfrm>
              <a:off x="6076485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6" name="Google Shape;30426;p24"/>
            <p:cNvSpPr/>
            <p:nvPr/>
          </p:nvSpPr>
          <p:spPr>
            <a:xfrm>
              <a:off x="6076485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7" name="Google Shape;30427;p24"/>
            <p:cNvSpPr/>
            <p:nvPr/>
          </p:nvSpPr>
          <p:spPr>
            <a:xfrm>
              <a:off x="6076485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8" name="Google Shape;30428;p24"/>
            <p:cNvSpPr/>
            <p:nvPr/>
          </p:nvSpPr>
          <p:spPr>
            <a:xfrm>
              <a:off x="6076485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9" name="Google Shape;30429;p24"/>
            <p:cNvSpPr/>
            <p:nvPr/>
          </p:nvSpPr>
          <p:spPr>
            <a:xfrm>
              <a:off x="6076485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0" name="Google Shape;30430;p24"/>
            <p:cNvSpPr/>
            <p:nvPr/>
          </p:nvSpPr>
          <p:spPr>
            <a:xfrm>
              <a:off x="6076485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1" name="Google Shape;30431;p24"/>
            <p:cNvSpPr/>
            <p:nvPr/>
          </p:nvSpPr>
          <p:spPr>
            <a:xfrm>
              <a:off x="6076485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2" name="Google Shape;30432;p24"/>
            <p:cNvSpPr/>
            <p:nvPr/>
          </p:nvSpPr>
          <p:spPr>
            <a:xfrm>
              <a:off x="6076485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3" name="Google Shape;30433;p24"/>
            <p:cNvSpPr/>
            <p:nvPr/>
          </p:nvSpPr>
          <p:spPr>
            <a:xfrm>
              <a:off x="6076485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4" name="Google Shape;30434;p24"/>
            <p:cNvSpPr/>
            <p:nvPr/>
          </p:nvSpPr>
          <p:spPr>
            <a:xfrm>
              <a:off x="6076485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5" name="Google Shape;30435;p24"/>
            <p:cNvSpPr/>
            <p:nvPr/>
          </p:nvSpPr>
          <p:spPr>
            <a:xfrm>
              <a:off x="6076485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6" name="Google Shape;30436;p24"/>
            <p:cNvSpPr/>
            <p:nvPr/>
          </p:nvSpPr>
          <p:spPr>
            <a:xfrm>
              <a:off x="6076485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7" name="Google Shape;30437;p24"/>
            <p:cNvSpPr/>
            <p:nvPr/>
          </p:nvSpPr>
          <p:spPr>
            <a:xfrm>
              <a:off x="6076485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8" name="Google Shape;30438;p24"/>
            <p:cNvSpPr/>
            <p:nvPr/>
          </p:nvSpPr>
          <p:spPr>
            <a:xfrm>
              <a:off x="6076485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9" name="Google Shape;30439;p24"/>
            <p:cNvSpPr/>
            <p:nvPr/>
          </p:nvSpPr>
          <p:spPr>
            <a:xfrm>
              <a:off x="6076485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0" name="Google Shape;30440;p24"/>
            <p:cNvSpPr/>
            <p:nvPr/>
          </p:nvSpPr>
          <p:spPr>
            <a:xfrm>
              <a:off x="6076485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1" name="Google Shape;30441;p24"/>
            <p:cNvSpPr/>
            <p:nvPr/>
          </p:nvSpPr>
          <p:spPr>
            <a:xfrm>
              <a:off x="6076485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2" name="Google Shape;30442;p24"/>
            <p:cNvSpPr/>
            <p:nvPr/>
          </p:nvSpPr>
          <p:spPr>
            <a:xfrm>
              <a:off x="6076485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3" name="Google Shape;30443;p24"/>
            <p:cNvSpPr/>
            <p:nvPr/>
          </p:nvSpPr>
          <p:spPr>
            <a:xfrm>
              <a:off x="6076485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4" name="Google Shape;30444;p24"/>
            <p:cNvSpPr/>
            <p:nvPr/>
          </p:nvSpPr>
          <p:spPr>
            <a:xfrm>
              <a:off x="6076485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5" name="Google Shape;30445;p24"/>
            <p:cNvSpPr/>
            <p:nvPr/>
          </p:nvSpPr>
          <p:spPr>
            <a:xfrm>
              <a:off x="6076485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6" name="Google Shape;30446;p24"/>
            <p:cNvSpPr/>
            <p:nvPr/>
          </p:nvSpPr>
          <p:spPr>
            <a:xfrm>
              <a:off x="6076485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7" name="Google Shape;30447;p24"/>
            <p:cNvSpPr/>
            <p:nvPr/>
          </p:nvSpPr>
          <p:spPr>
            <a:xfrm>
              <a:off x="6076485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8" name="Google Shape;30448;p24"/>
            <p:cNvSpPr/>
            <p:nvPr/>
          </p:nvSpPr>
          <p:spPr>
            <a:xfrm>
              <a:off x="6076485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9" name="Google Shape;30449;p24"/>
            <p:cNvSpPr/>
            <p:nvPr/>
          </p:nvSpPr>
          <p:spPr>
            <a:xfrm>
              <a:off x="6076485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0" name="Google Shape;30450;p24"/>
            <p:cNvSpPr/>
            <p:nvPr/>
          </p:nvSpPr>
          <p:spPr>
            <a:xfrm>
              <a:off x="6076485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1" name="Google Shape;30451;p24"/>
            <p:cNvSpPr/>
            <p:nvPr/>
          </p:nvSpPr>
          <p:spPr>
            <a:xfrm>
              <a:off x="6076485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2" name="Google Shape;30452;p24"/>
            <p:cNvSpPr/>
            <p:nvPr/>
          </p:nvSpPr>
          <p:spPr>
            <a:xfrm>
              <a:off x="6076485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3" name="Google Shape;30453;p24"/>
            <p:cNvSpPr/>
            <p:nvPr/>
          </p:nvSpPr>
          <p:spPr>
            <a:xfrm>
              <a:off x="6076485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4" name="Google Shape;30454;p24"/>
            <p:cNvSpPr/>
            <p:nvPr/>
          </p:nvSpPr>
          <p:spPr>
            <a:xfrm>
              <a:off x="6076485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5" name="Google Shape;30455;p24"/>
            <p:cNvSpPr/>
            <p:nvPr/>
          </p:nvSpPr>
          <p:spPr>
            <a:xfrm>
              <a:off x="6076485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6" name="Google Shape;30456;p24"/>
            <p:cNvSpPr/>
            <p:nvPr/>
          </p:nvSpPr>
          <p:spPr>
            <a:xfrm>
              <a:off x="6076485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7" name="Google Shape;30457;p24"/>
            <p:cNvSpPr/>
            <p:nvPr/>
          </p:nvSpPr>
          <p:spPr>
            <a:xfrm>
              <a:off x="6076485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8" name="Google Shape;30458;p24"/>
            <p:cNvSpPr/>
            <p:nvPr/>
          </p:nvSpPr>
          <p:spPr>
            <a:xfrm>
              <a:off x="6076485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9" name="Google Shape;30459;p24"/>
            <p:cNvSpPr/>
            <p:nvPr/>
          </p:nvSpPr>
          <p:spPr>
            <a:xfrm>
              <a:off x="6076485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0" name="Google Shape;30460;p24"/>
            <p:cNvSpPr/>
            <p:nvPr/>
          </p:nvSpPr>
          <p:spPr>
            <a:xfrm>
              <a:off x="6076485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1" name="Google Shape;30461;p24"/>
            <p:cNvSpPr/>
            <p:nvPr/>
          </p:nvSpPr>
          <p:spPr>
            <a:xfrm>
              <a:off x="6076485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2" name="Google Shape;30462;p24"/>
            <p:cNvSpPr/>
            <p:nvPr/>
          </p:nvSpPr>
          <p:spPr>
            <a:xfrm>
              <a:off x="6076485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3" name="Google Shape;30463;p24"/>
            <p:cNvSpPr/>
            <p:nvPr/>
          </p:nvSpPr>
          <p:spPr>
            <a:xfrm>
              <a:off x="6076485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4" name="Google Shape;30464;p24"/>
            <p:cNvSpPr/>
            <p:nvPr/>
          </p:nvSpPr>
          <p:spPr>
            <a:xfrm>
              <a:off x="6076485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5" name="Google Shape;30465;p24"/>
            <p:cNvSpPr/>
            <p:nvPr/>
          </p:nvSpPr>
          <p:spPr>
            <a:xfrm>
              <a:off x="6076485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6" name="Google Shape;30466;p24"/>
            <p:cNvSpPr/>
            <p:nvPr/>
          </p:nvSpPr>
          <p:spPr>
            <a:xfrm>
              <a:off x="6076485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7" name="Google Shape;30467;p24"/>
            <p:cNvSpPr/>
            <p:nvPr/>
          </p:nvSpPr>
          <p:spPr>
            <a:xfrm>
              <a:off x="6076485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8" name="Google Shape;30468;p24"/>
            <p:cNvSpPr/>
            <p:nvPr/>
          </p:nvSpPr>
          <p:spPr>
            <a:xfrm>
              <a:off x="6076485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9" name="Google Shape;30469;p24"/>
            <p:cNvSpPr/>
            <p:nvPr/>
          </p:nvSpPr>
          <p:spPr>
            <a:xfrm>
              <a:off x="6076485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0" name="Google Shape;30470;p24"/>
            <p:cNvSpPr/>
            <p:nvPr/>
          </p:nvSpPr>
          <p:spPr>
            <a:xfrm>
              <a:off x="6076485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1" name="Google Shape;30471;p24"/>
            <p:cNvSpPr/>
            <p:nvPr/>
          </p:nvSpPr>
          <p:spPr>
            <a:xfrm>
              <a:off x="6076485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2" name="Google Shape;30472;p24"/>
            <p:cNvSpPr/>
            <p:nvPr/>
          </p:nvSpPr>
          <p:spPr>
            <a:xfrm>
              <a:off x="6076485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3" name="Google Shape;30473;p24"/>
            <p:cNvSpPr/>
            <p:nvPr/>
          </p:nvSpPr>
          <p:spPr>
            <a:xfrm>
              <a:off x="6076485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4" name="Google Shape;30474;p24"/>
            <p:cNvSpPr/>
            <p:nvPr/>
          </p:nvSpPr>
          <p:spPr>
            <a:xfrm>
              <a:off x="6076485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5" name="Google Shape;30475;p24"/>
            <p:cNvSpPr/>
            <p:nvPr/>
          </p:nvSpPr>
          <p:spPr>
            <a:xfrm>
              <a:off x="6076485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6" name="Google Shape;30476;p24"/>
            <p:cNvSpPr/>
            <p:nvPr/>
          </p:nvSpPr>
          <p:spPr>
            <a:xfrm>
              <a:off x="6076485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7" name="Google Shape;30477;p24"/>
            <p:cNvSpPr/>
            <p:nvPr/>
          </p:nvSpPr>
          <p:spPr>
            <a:xfrm>
              <a:off x="6076485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8" name="Google Shape;30478;p24"/>
            <p:cNvSpPr/>
            <p:nvPr/>
          </p:nvSpPr>
          <p:spPr>
            <a:xfrm>
              <a:off x="6076485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9" name="Google Shape;30479;p24"/>
            <p:cNvSpPr/>
            <p:nvPr/>
          </p:nvSpPr>
          <p:spPr>
            <a:xfrm>
              <a:off x="6076485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0" name="Google Shape;30480;p24"/>
            <p:cNvSpPr/>
            <p:nvPr/>
          </p:nvSpPr>
          <p:spPr>
            <a:xfrm>
              <a:off x="6076485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0" y="247"/>
                    <a:pt x="20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1" name="Google Shape;30481;p24"/>
            <p:cNvSpPr/>
            <p:nvPr/>
          </p:nvSpPr>
          <p:spPr>
            <a:xfrm>
              <a:off x="6831592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2" name="Google Shape;30482;p24"/>
            <p:cNvSpPr/>
            <p:nvPr/>
          </p:nvSpPr>
          <p:spPr>
            <a:xfrm>
              <a:off x="6831592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3" name="Google Shape;30483;p24"/>
            <p:cNvSpPr/>
            <p:nvPr/>
          </p:nvSpPr>
          <p:spPr>
            <a:xfrm>
              <a:off x="6831592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4" name="Google Shape;30484;p24"/>
            <p:cNvSpPr/>
            <p:nvPr/>
          </p:nvSpPr>
          <p:spPr>
            <a:xfrm>
              <a:off x="6831592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5" name="Google Shape;30485;p24"/>
            <p:cNvSpPr/>
            <p:nvPr/>
          </p:nvSpPr>
          <p:spPr>
            <a:xfrm>
              <a:off x="6831592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6" name="Google Shape;30486;p24"/>
            <p:cNvSpPr/>
            <p:nvPr/>
          </p:nvSpPr>
          <p:spPr>
            <a:xfrm>
              <a:off x="6831592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7" name="Google Shape;30487;p24"/>
            <p:cNvSpPr/>
            <p:nvPr/>
          </p:nvSpPr>
          <p:spPr>
            <a:xfrm>
              <a:off x="6831592" y="1819791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8" name="Google Shape;30488;p24"/>
            <p:cNvSpPr/>
            <p:nvPr/>
          </p:nvSpPr>
          <p:spPr>
            <a:xfrm>
              <a:off x="6831592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9" name="Google Shape;30489;p24"/>
            <p:cNvSpPr/>
            <p:nvPr/>
          </p:nvSpPr>
          <p:spPr>
            <a:xfrm>
              <a:off x="6831592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0" name="Google Shape;30490;p24"/>
            <p:cNvSpPr/>
            <p:nvPr/>
          </p:nvSpPr>
          <p:spPr>
            <a:xfrm>
              <a:off x="6831592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1" name="Google Shape;30491;p24"/>
            <p:cNvSpPr/>
            <p:nvPr/>
          </p:nvSpPr>
          <p:spPr>
            <a:xfrm>
              <a:off x="6831592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2" name="Google Shape;30492;p24"/>
            <p:cNvSpPr/>
            <p:nvPr/>
          </p:nvSpPr>
          <p:spPr>
            <a:xfrm>
              <a:off x="6831592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3" name="Google Shape;30493;p24"/>
            <p:cNvSpPr/>
            <p:nvPr/>
          </p:nvSpPr>
          <p:spPr>
            <a:xfrm>
              <a:off x="6831592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4" name="Google Shape;30494;p24"/>
            <p:cNvSpPr/>
            <p:nvPr/>
          </p:nvSpPr>
          <p:spPr>
            <a:xfrm>
              <a:off x="6831592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5" name="Google Shape;30495;p24"/>
            <p:cNvSpPr/>
            <p:nvPr/>
          </p:nvSpPr>
          <p:spPr>
            <a:xfrm>
              <a:off x="6831592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6" name="Google Shape;30496;p24"/>
            <p:cNvSpPr/>
            <p:nvPr/>
          </p:nvSpPr>
          <p:spPr>
            <a:xfrm>
              <a:off x="6831592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7" name="Google Shape;30497;p24"/>
            <p:cNvSpPr/>
            <p:nvPr/>
          </p:nvSpPr>
          <p:spPr>
            <a:xfrm>
              <a:off x="6831592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8" name="Google Shape;30498;p24"/>
            <p:cNvSpPr/>
            <p:nvPr/>
          </p:nvSpPr>
          <p:spPr>
            <a:xfrm>
              <a:off x="6831592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9" name="Google Shape;30499;p24"/>
            <p:cNvSpPr/>
            <p:nvPr/>
          </p:nvSpPr>
          <p:spPr>
            <a:xfrm>
              <a:off x="6831592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0" name="Google Shape;30500;p24"/>
            <p:cNvSpPr/>
            <p:nvPr/>
          </p:nvSpPr>
          <p:spPr>
            <a:xfrm>
              <a:off x="6831592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1" name="Google Shape;30501;p24"/>
            <p:cNvSpPr/>
            <p:nvPr/>
          </p:nvSpPr>
          <p:spPr>
            <a:xfrm>
              <a:off x="6831592" y="434839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2" name="Google Shape;30502;p24"/>
            <p:cNvSpPr/>
            <p:nvPr/>
          </p:nvSpPr>
          <p:spPr>
            <a:xfrm>
              <a:off x="6831592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3" name="Google Shape;30503;p24"/>
            <p:cNvSpPr/>
            <p:nvPr/>
          </p:nvSpPr>
          <p:spPr>
            <a:xfrm>
              <a:off x="6831592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4" name="Google Shape;30504;p24"/>
            <p:cNvSpPr/>
            <p:nvPr/>
          </p:nvSpPr>
          <p:spPr>
            <a:xfrm>
              <a:off x="6831592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5" name="Google Shape;30505;p24"/>
            <p:cNvSpPr/>
            <p:nvPr/>
          </p:nvSpPr>
          <p:spPr>
            <a:xfrm>
              <a:off x="6831592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6" name="Google Shape;30506;p24"/>
            <p:cNvSpPr/>
            <p:nvPr/>
          </p:nvSpPr>
          <p:spPr>
            <a:xfrm>
              <a:off x="6831592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7" name="Google Shape;30507;p24"/>
            <p:cNvSpPr/>
            <p:nvPr/>
          </p:nvSpPr>
          <p:spPr>
            <a:xfrm>
              <a:off x="6831592" y="3658794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8" name="Google Shape;30508;p24"/>
            <p:cNvSpPr/>
            <p:nvPr/>
          </p:nvSpPr>
          <p:spPr>
            <a:xfrm>
              <a:off x="6831592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9" name="Google Shape;30509;p24"/>
            <p:cNvSpPr/>
            <p:nvPr/>
          </p:nvSpPr>
          <p:spPr>
            <a:xfrm>
              <a:off x="6831592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0" name="Google Shape;30510;p24"/>
            <p:cNvSpPr/>
            <p:nvPr/>
          </p:nvSpPr>
          <p:spPr>
            <a:xfrm>
              <a:off x="6831592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1" name="Google Shape;30511;p24"/>
            <p:cNvSpPr/>
            <p:nvPr/>
          </p:nvSpPr>
          <p:spPr>
            <a:xfrm>
              <a:off x="6831592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2" name="Google Shape;30512;p24"/>
            <p:cNvSpPr/>
            <p:nvPr/>
          </p:nvSpPr>
          <p:spPr>
            <a:xfrm>
              <a:off x="6831592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3" name="Google Shape;30513;p24"/>
            <p:cNvSpPr/>
            <p:nvPr/>
          </p:nvSpPr>
          <p:spPr>
            <a:xfrm>
              <a:off x="6831592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4" name="Google Shape;30514;p24"/>
            <p:cNvSpPr/>
            <p:nvPr/>
          </p:nvSpPr>
          <p:spPr>
            <a:xfrm>
              <a:off x="6831592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5" name="Google Shape;30515;p24"/>
            <p:cNvSpPr/>
            <p:nvPr/>
          </p:nvSpPr>
          <p:spPr>
            <a:xfrm>
              <a:off x="6831592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6" name="Google Shape;30516;p24"/>
            <p:cNvSpPr/>
            <p:nvPr/>
          </p:nvSpPr>
          <p:spPr>
            <a:xfrm>
              <a:off x="6831592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7" name="Google Shape;30517;p24"/>
            <p:cNvSpPr/>
            <p:nvPr/>
          </p:nvSpPr>
          <p:spPr>
            <a:xfrm>
              <a:off x="6831592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8" name="Google Shape;30518;p24"/>
            <p:cNvSpPr/>
            <p:nvPr/>
          </p:nvSpPr>
          <p:spPr>
            <a:xfrm>
              <a:off x="6831592" y="373553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9" name="Google Shape;30519;p24"/>
            <p:cNvSpPr/>
            <p:nvPr/>
          </p:nvSpPr>
          <p:spPr>
            <a:xfrm>
              <a:off x="6831592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0" name="Google Shape;30520;p24"/>
            <p:cNvSpPr/>
            <p:nvPr/>
          </p:nvSpPr>
          <p:spPr>
            <a:xfrm>
              <a:off x="6831592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1" name="Google Shape;30521;p24"/>
            <p:cNvSpPr/>
            <p:nvPr/>
          </p:nvSpPr>
          <p:spPr>
            <a:xfrm>
              <a:off x="6831592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2" name="Google Shape;30522;p24"/>
            <p:cNvSpPr/>
            <p:nvPr/>
          </p:nvSpPr>
          <p:spPr>
            <a:xfrm>
              <a:off x="6831592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3" name="Google Shape;30523;p24"/>
            <p:cNvSpPr/>
            <p:nvPr/>
          </p:nvSpPr>
          <p:spPr>
            <a:xfrm>
              <a:off x="6831592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4" name="Google Shape;30524;p24"/>
            <p:cNvSpPr/>
            <p:nvPr/>
          </p:nvSpPr>
          <p:spPr>
            <a:xfrm>
              <a:off x="6831592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5" name="Google Shape;30525;p24"/>
            <p:cNvSpPr/>
            <p:nvPr/>
          </p:nvSpPr>
          <p:spPr>
            <a:xfrm>
              <a:off x="6831592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6" name="Google Shape;30526;p24"/>
            <p:cNvSpPr/>
            <p:nvPr/>
          </p:nvSpPr>
          <p:spPr>
            <a:xfrm>
              <a:off x="6831592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7" name="Google Shape;30527;p24"/>
            <p:cNvSpPr/>
            <p:nvPr/>
          </p:nvSpPr>
          <p:spPr>
            <a:xfrm>
              <a:off x="6831592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8" name="Google Shape;30528;p24"/>
            <p:cNvSpPr/>
            <p:nvPr/>
          </p:nvSpPr>
          <p:spPr>
            <a:xfrm>
              <a:off x="6831592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9" name="Google Shape;30529;p24"/>
            <p:cNvSpPr/>
            <p:nvPr/>
          </p:nvSpPr>
          <p:spPr>
            <a:xfrm>
              <a:off x="6831592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0" name="Google Shape;30530;p24"/>
            <p:cNvSpPr/>
            <p:nvPr/>
          </p:nvSpPr>
          <p:spPr>
            <a:xfrm>
              <a:off x="6831592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1" name="Google Shape;30531;p24"/>
            <p:cNvSpPr/>
            <p:nvPr/>
          </p:nvSpPr>
          <p:spPr>
            <a:xfrm>
              <a:off x="6831592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2" name="Google Shape;30532;p24"/>
            <p:cNvSpPr/>
            <p:nvPr/>
          </p:nvSpPr>
          <p:spPr>
            <a:xfrm>
              <a:off x="6831592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3" name="Google Shape;30533;p24"/>
            <p:cNvSpPr/>
            <p:nvPr/>
          </p:nvSpPr>
          <p:spPr>
            <a:xfrm>
              <a:off x="6831592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4" name="Google Shape;30534;p24"/>
            <p:cNvSpPr/>
            <p:nvPr/>
          </p:nvSpPr>
          <p:spPr>
            <a:xfrm>
              <a:off x="6831592" y="21264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5" name="Google Shape;30535;p24"/>
            <p:cNvSpPr/>
            <p:nvPr/>
          </p:nvSpPr>
          <p:spPr>
            <a:xfrm>
              <a:off x="6831592" y="2815818"/>
              <a:ext cx="11211" cy="48195"/>
            </a:xfrm>
            <a:custGeom>
              <a:avLst/>
              <a:gdLst/>
              <a:ahLst/>
              <a:cxnLst/>
              <a:rect l="l" t="t" r="r" b="b"/>
              <a:pathLst>
                <a:path w="90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6" name="Google Shape;30536;p24"/>
            <p:cNvSpPr/>
            <p:nvPr/>
          </p:nvSpPr>
          <p:spPr>
            <a:xfrm>
              <a:off x="6831592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7" name="Google Shape;30537;p24"/>
            <p:cNvSpPr/>
            <p:nvPr/>
          </p:nvSpPr>
          <p:spPr>
            <a:xfrm>
              <a:off x="6831592" y="289266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8" name="Google Shape;30538;p24"/>
            <p:cNvSpPr/>
            <p:nvPr/>
          </p:nvSpPr>
          <p:spPr>
            <a:xfrm>
              <a:off x="6831592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9" name="Google Shape;30539;p24"/>
            <p:cNvSpPr/>
            <p:nvPr/>
          </p:nvSpPr>
          <p:spPr>
            <a:xfrm>
              <a:off x="6831592" y="296941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0" name="Google Shape;30540;p24"/>
            <p:cNvSpPr/>
            <p:nvPr/>
          </p:nvSpPr>
          <p:spPr>
            <a:xfrm>
              <a:off x="6831592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1" name="Google Shape;30541;p24"/>
            <p:cNvSpPr/>
            <p:nvPr/>
          </p:nvSpPr>
          <p:spPr>
            <a:xfrm>
              <a:off x="6831592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2" name="Google Shape;30542;p24"/>
            <p:cNvSpPr/>
            <p:nvPr/>
          </p:nvSpPr>
          <p:spPr>
            <a:xfrm>
              <a:off x="6831592" y="2049802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3" name="Google Shape;30543;p24"/>
            <p:cNvSpPr/>
            <p:nvPr/>
          </p:nvSpPr>
          <p:spPr>
            <a:xfrm>
              <a:off x="6831592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4" name="Google Shape;30544;p24"/>
            <p:cNvSpPr/>
            <p:nvPr/>
          </p:nvSpPr>
          <p:spPr>
            <a:xfrm>
              <a:off x="6831592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5" name="Google Shape;30545;p24"/>
            <p:cNvSpPr/>
            <p:nvPr/>
          </p:nvSpPr>
          <p:spPr>
            <a:xfrm>
              <a:off x="7586575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6" name="Google Shape;30546;p24"/>
            <p:cNvSpPr/>
            <p:nvPr/>
          </p:nvSpPr>
          <p:spPr>
            <a:xfrm>
              <a:off x="7586575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7" name="Google Shape;30547;p24"/>
            <p:cNvSpPr/>
            <p:nvPr/>
          </p:nvSpPr>
          <p:spPr>
            <a:xfrm>
              <a:off x="7586575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8" name="Google Shape;30548;p24"/>
            <p:cNvSpPr/>
            <p:nvPr/>
          </p:nvSpPr>
          <p:spPr>
            <a:xfrm>
              <a:off x="7586575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9" name="Google Shape;30549;p24"/>
            <p:cNvSpPr/>
            <p:nvPr/>
          </p:nvSpPr>
          <p:spPr>
            <a:xfrm>
              <a:off x="7586575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0" name="Google Shape;30550;p24"/>
            <p:cNvSpPr/>
            <p:nvPr/>
          </p:nvSpPr>
          <p:spPr>
            <a:xfrm>
              <a:off x="7586575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1" name="Google Shape;30551;p24"/>
            <p:cNvSpPr/>
            <p:nvPr/>
          </p:nvSpPr>
          <p:spPr>
            <a:xfrm>
              <a:off x="7586575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2" name="Google Shape;30552;p24"/>
            <p:cNvSpPr/>
            <p:nvPr/>
          </p:nvSpPr>
          <p:spPr>
            <a:xfrm>
              <a:off x="7586575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3" name="Google Shape;30553;p24"/>
            <p:cNvSpPr/>
            <p:nvPr/>
          </p:nvSpPr>
          <p:spPr>
            <a:xfrm>
              <a:off x="7586575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4" name="Google Shape;30554;p24"/>
            <p:cNvSpPr/>
            <p:nvPr/>
          </p:nvSpPr>
          <p:spPr>
            <a:xfrm>
              <a:off x="7586575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5" name="Google Shape;30555;p24"/>
            <p:cNvSpPr/>
            <p:nvPr/>
          </p:nvSpPr>
          <p:spPr>
            <a:xfrm>
              <a:off x="7586575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6" name="Google Shape;30556;p24"/>
            <p:cNvSpPr/>
            <p:nvPr/>
          </p:nvSpPr>
          <p:spPr>
            <a:xfrm>
              <a:off x="7586575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7" name="Google Shape;30557;p24"/>
            <p:cNvSpPr/>
            <p:nvPr/>
          </p:nvSpPr>
          <p:spPr>
            <a:xfrm>
              <a:off x="7586575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8" name="Google Shape;30558;p24"/>
            <p:cNvSpPr/>
            <p:nvPr/>
          </p:nvSpPr>
          <p:spPr>
            <a:xfrm>
              <a:off x="7586575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9" name="Google Shape;30559;p24"/>
            <p:cNvSpPr/>
            <p:nvPr/>
          </p:nvSpPr>
          <p:spPr>
            <a:xfrm>
              <a:off x="7586575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0" name="Google Shape;30560;p24"/>
            <p:cNvSpPr/>
            <p:nvPr/>
          </p:nvSpPr>
          <p:spPr>
            <a:xfrm>
              <a:off x="7586575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1" name="Google Shape;30561;p24"/>
            <p:cNvSpPr/>
            <p:nvPr/>
          </p:nvSpPr>
          <p:spPr>
            <a:xfrm>
              <a:off x="7586575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2" name="Google Shape;30562;p24"/>
            <p:cNvSpPr/>
            <p:nvPr/>
          </p:nvSpPr>
          <p:spPr>
            <a:xfrm>
              <a:off x="7586575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3" name="Google Shape;30563;p24"/>
            <p:cNvSpPr/>
            <p:nvPr/>
          </p:nvSpPr>
          <p:spPr>
            <a:xfrm>
              <a:off x="7586575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4" name="Google Shape;30564;p24"/>
            <p:cNvSpPr/>
            <p:nvPr/>
          </p:nvSpPr>
          <p:spPr>
            <a:xfrm>
              <a:off x="7586575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5" name="Google Shape;30565;p24"/>
            <p:cNvSpPr/>
            <p:nvPr/>
          </p:nvSpPr>
          <p:spPr>
            <a:xfrm>
              <a:off x="7586575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6" name="Google Shape;30566;p24"/>
            <p:cNvSpPr/>
            <p:nvPr/>
          </p:nvSpPr>
          <p:spPr>
            <a:xfrm>
              <a:off x="7586575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7" name="Google Shape;30567;p24"/>
            <p:cNvSpPr/>
            <p:nvPr/>
          </p:nvSpPr>
          <p:spPr>
            <a:xfrm>
              <a:off x="7586575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8" name="Google Shape;30568;p24"/>
            <p:cNvSpPr/>
            <p:nvPr/>
          </p:nvSpPr>
          <p:spPr>
            <a:xfrm>
              <a:off x="7586575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9" name="Google Shape;30569;p24"/>
            <p:cNvSpPr/>
            <p:nvPr/>
          </p:nvSpPr>
          <p:spPr>
            <a:xfrm>
              <a:off x="7586575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0" name="Google Shape;30570;p24"/>
            <p:cNvSpPr/>
            <p:nvPr/>
          </p:nvSpPr>
          <p:spPr>
            <a:xfrm>
              <a:off x="7586575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1" name="Google Shape;30571;p24"/>
            <p:cNvSpPr/>
            <p:nvPr/>
          </p:nvSpPr>
          <p:spPr>
            <a:xfrm>
              <a:off x="7586575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2" name="Google Shape;30572;p24"/>
            <p:cNvSpPr/>
            <p:nvPr/>
          </p:nvSpPr>
          <p:spPr>
            <a:xfrm>
              <a:off x="7586575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3" name="Google Shape;30573;p24"/>
            <p:cNvSpPr/>
            <p:nvPr/>
          </p:nvSpPr>
          <p:spPr>
            <a:xfrm>
              <a:off x="7586575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4" name="Google Shape;30574;p24"/>
            <p:cNvSpPr/>
            <p:nvPr/>
          </p:nvSpPr>
          <p:spPr>
            <a:xfrm>
              <a:off x="7586575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5" name="Google Shape;30575;p24"/>
            <p:cNvSpPr/>
            <p:nvPr/>
          </p:nvSpPr>
          <p:spPr>
            <a:xfrm>
              <a:off x="7586575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6" name="Google Shape;30576;p24"/>
            <p:cNvSpPr/>
            <p:nvPr/>
          </p:nvSpPr>
          <p:spPr>
            <a:xfrm>
              <a:off x="7586575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7" name="Google Shape;30577;p24"/>
            <p:cNvSpPr/>
            <p:nvPr/>
          </p:nvSpPr>
          <p:spPr>
            <a:xfrm>
              <a:off x="7586575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8" name="Google Shape;30578;p24"/>
            <p:cNvSpPr/>
            <p:nvPr/>
          </p:nvSpPr>
          <p:spPr>
            <a:xfrm>
              <a:off x="7586575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9" name="Google Shape;30579;p24"/>
            <p:cNvSpPr/>
            <p:nvPr/>
          </p:nvSpPr>
          <p:spPr>
            <a:xfrm>
              <a:off x="7586575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0" name="Google Shape;30580;p24"/>
            <p:cNvSpPr/>
            <p:nvPr/>
          </p:nvSpPr>
          <p:spPr>
            <a:xfrm>
              <a:off x="7586575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1" name="Google Shape;30581;p24"/>
            <p:cNvSpPr/>
            <p:nvPr/>
          </p:nvSpPr>
          <p:spPr>
            <a:xfrm>
              <a:off x="7586575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2" name="Google Shape;30582;p24"/>
            <p:cNvSpPr/>
            <p:nvPr/>
          </p:nvSpPr>
          <p:spPr>
            <a:xfrm>
              <a:off x="7586575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3" name="Google Shape;30583;p24"/>
            <p:cNvSpPr/>
            <p:nvPr/>
          </p:nvSpPr>
          <p:spPr>
            <a:xfrm>
              <a:off x="7586575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4" name="Google Shape;30584;p24"/>
            <p:cNvSpPr/>
            <p:nvPr/>
          </p:nvSpPr>
          <p:spPr>
            <a:xfrm>
              <a:off x="7586575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5" name="Google Shape;30585;p24"/>
            <p:cNvSpPr/>
            <p:nvPr/>
          </p:nvSpPr>
          <p:spPr>
            <a:xfrm>
              <a:off x="7586575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6" name="Google Shape;30586;p24"/>
            <p:cNvSpPr/>
            <p:nvPr/>
          </p:nvSpPr>
          <p:spPr>
            <a:xfrm>
              <a:off x="7586575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7" name="Google Shape;30587;p24"/>
            <p:cNvSpPr/>
            <p:nvPr/>
          </p:nvSpPr>
          <p:spPr>
            <a:xfrm>
              <a:off x="7586575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8" name="Google Shape;30588;p24"/>
            <p:cNvSpPr/>
            <p:nvPr/>
          </p:nvSpPr>
          <p:spPr>
            <a:xfrm>
              <a:off x="7586575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9" name="Google Shape;30589;p24"/>
            <p:cNvSpPr/>
            <p:nvPr/>
          </p:nvSpPr>
          <p:spPr>
            <a:xfrm>
              <a:off x="7586575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0" name="Google Shape;30590;p24"/>
            <p:cNvSpPr/>
            <p:nvPr/>
          </p:nvSpPr>
          <p:spPr>
            <a:xfrm>
              <a:off x="7586575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1" name="Google Shape;30591;p24"/>
            <p:cNvSpPr/>
            <p:nvPr/>
          </p:nvSpPr>
          <p:spPr>
            <a:xfrm>
              <a:off x="7586575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2" name="Google Shape;30592;p24"/>
            <p:cNvSpPr/>
            <p:nvPr/>
          </p:nvSpPr>
          <p:spPr>
            <a:xfrm>
              <a:off x="7586575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3" name="Google Shape;30593;p24"/>
            <p:cNvSpPr/>
            <p:nvPr/>
          </p:nvSpPr>
          <p:spPr>
            <a:xfrm>
              <a:off x="7586575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4" name="Google Shape;30594;p24"/>
            <p:cNvSpPr/>
            <p:nvPr/>
          </p:nvSpPr>
          <p:spPr>
            <a:xfrm>
              <a:off x="7586575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5" name="Google Shape;30595;p24"/>
            <p:cNvSpPr/>
            <p:nvPr/>
          </p:nvSpPr>
          <p:spPr>
            <a:xfrm>
              <a:off x="7586575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6" name="Google Shape;30596;p24"/>
            <p:cNvSpPr/>
            <p:nvPr/>
          </p:nvSpPr>
          <p:spPr>
            <a:xfrm>
              <a:off x="7586575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7" name="Google Shape;30597;p24"/>
            <p:cNvSpPr/>
            <p:nvPr/>
          </p:nvSpPr>
          <p:spPr>
            <a:xfrm>
              <a:off x="7586575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8" name="Google Shape;30598;p24"/>
            <p:cNvSpPr/>
            <p:nvPr/>
          </p:nvSpPr>
          <p:spPr>
            <a:xfrm>
              <a:off x="7586575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9" name="Google Shape;30599;p24"/>
            <p:cNvSpPr/>
            <p:nvPr/>
          </p:nvSpPr>
          <p:spPr>
            <a:xfrm>
              <a:off x="7586575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0" name="Google Shape;30600;p24"/>
            <p:cNvSpPr/>
            <p:nvPr/>
          </p:nvSpPr>
          <p:spPr>
            <a:xfrm>
              <a:off x="7586575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1" name="Google Shape;30601;p24"/>
            <p:cNvSpPr/>
            <p:nvPr/>
          </p:nvSpPr>
          <p:spPr>
            <a:xfrm>
              <a:off x="7586575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2" name="Google Shape;30602;p24"/>
            <p:cNvSpPr/>
            <p:nvPr/>
          </p:nvSpPr>
          <p:spPr>
            <a:xfrm>
              <a:off x="7586575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3" name="Google Shape;30603;p24"/>
            <p:cNvSpPr/>
            <p:nvPr/>
          </p:nvSpPr>
          <p:spPr>
            <a:xfrm>
              <a:off x="7586575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4" name="Google Shape;30604;p24"/>
            <p:cNvSpPr/>
            <p:nvPr/>
          </p:nvSpPr>
          <p:spPr>
            <a:xfrm>
              <a:off x="7586575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5" name="Google Shape;30605;p24"/>
            <p:cNvSpPr/>
            <p:nvPr/>
          </p:nvSpPr>
          <p:spPr>
            <a:xfrm>
              <a:off x="7586575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6" name="Google Shape;30606;p24"/>
            <p:cNvSpPr/>
            <p:nvPr/>
          </p:nvSpPr>
          <p:spPr>
            <a:xfrm>
              <a:off x="7586575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7" name="Google Shape;30607;p24"/>
            <p:cNvSpPr/>
            <p:nvPr/>
          </p:nvSpPr>
          <p:spPr>
            <a:xfrm>
              <a:off x="7586575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8" name="Google Shape;30608;p24"/>
            <p:cNvSpPr/>
            <p:nvPr/>
          </p:nvSpPr>
          <p:spPr>
            <a:xfrm>
              <a:off x="7586575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9" name="Google Shape;30609;p24"/>
            <p:cNvSpPr/>
            <p:nvPr/>
          </p:nvSpPr>
          <p:spPr>
            <a:xfrm>
              <a:off x="7586575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0" name="Google Shape;30610;p24"/>
            <p:cNvSpPr/>
            <p:nvPr/>
          </p:nvSpPr>
          <p:spPr>
            <a:xfrm>
              <a:off x="7586575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1" name="Google Shape;30611;p24"/>
            <p:cNvSpPr/>
            <p:nvPr/>
          </p:nvSpPr>
          <p:spPr>
            <a:xfrm>
              <a:off x="7586575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2" name="Google Shape;30612;p24"/>
            <p:cNvSpPr/>
            <p:nvPr/>
          </p:nvSpPr>
          <p:spPr>
            <a:xfrm>
              <a:off x="7586575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3" name="Google Shape;30613;p24"/>
            <p:cNvSpPr/>
            <p:nvPr/>
          </p:nvSpPr>
          <p:spPr>
            <a:xfrm>
              <a:off x="8341683" y="5114626"/>
              <a:ext cx="11086" cy="28874"/>
            </a:xfrm>
            <a:custGeom>
              <a:avLst/>
              <a:gdLst/>
              <a:ahLst/>
              <a:cxnLst/>
              <a:rect l="l" t="t" r="r" b="b"/>
              <a:pathLst>
                <a:path w="89" h="266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19" y="266"/>
                    <a:pt x="44" y="266"/>
                  </a:cubicBezTo>
                  <a:cubicBezTo>
                    <a:pt x="68" y="266"/>
                    <a:pt x="88" y="246"/>
                    <a:pt x="88" y="221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4" name="Google Shape;30614;p24"/>
            <p:cNvSpPr/>
            <p:nvPr/>
          </p:nvSpPr>
          <p:spPr>
            <a:xfrm>
              <a:off x="8341683" y="59386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5" name="Google Shape;30615;p24"/>
            <p:cNvSpPr/>
            <p:nvPr/>
          </p:nvSpPr>
          <p:spPr>
            <a:xfrm>
              <a:off x="8341807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6" name="Google Shape;30616;p24"/>
            <p:cNvSpPr/>
            <p:nvPr/>
          </p:nvSpPr>
          <p:spPr>
            <a:xfrm>
              <a:off x="8341807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7" name="Google Shape;30617;p24"/>
            <p:cNvSpPr/>
            <p:nvPr/>
          </p:nvSpPr>
          <p:spPr>
            <a:xfrm>
              <a:off x="8341807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8" name="Google Shape;30618;p24"/>
            <p:cNvSpPr/>
            <p:nvPr/>
          </p:nvSpPr>
          <p:spPr>
            <a:xfrm>
              <a:off x="8341807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9" name="Google Shape;30619;p24"/>
            <p:cNvSpPr/>
            <p:nvPr/>
          </p:nvSpPr>
          <p:spPr>
            <a:xfrm>
              <a:off x="8341807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0" name="Google Shape;30620;p24"/>
            <p:cNvSpPr/>
            <p:nvPr/>
          </p:nvSpPr>
          <p:spPr>
            <a:xfrm>
              <a:off x="8341683" y="44059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1" name="Google Shape;30621;p24"/>
            <p:cNvSpPr/>
            <p:nvPr/>
          </p:nvSpPr>
          <p:spPr>
            <a:xfrm>
              <a:off x="8341683" y="28754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2" name="Google Shape;30622;p24"/>
            <p:cNvSpPr/>
            <p:nvPr/>
          </p:nvSpPr>
          <p:spPr>
            <a:xfrm>
              <a:off x="8341683" y="3639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3" name="Google Shape;30623;p24"/>
            <p:cNvSpPr/>
            <p:nvPr/>
          </p:nvSpPr>
          <p:spPr>
            <a:xfrm>
              <a:off x="8341683" y="51722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4" name="Google Shape;30624;p24"/>
            <p:cNvSpPr/>
            <p:nvPr/>
          </p:nvSpPr>
          <p:spPr>
            <a:xfrm>
              <a:off x="8341683" y="2107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5" name="Google Shape;30625;p24"/>
            <p:cNvSpPr/>
            <p:nvPr/>
          </p:nvSpPr>
          <p:spPr>
            <a:xfrm>
              <a:off x="8341683" y="5763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6" name="Google Shape;30626;p24"/>
            <p:cNvSpPr/>
            <p:nvPr/>
          </p:nvSpPr>
          <p:spPr>
            <a:xfrm>
              <a:off x="8341807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7" name="Google Shape;30627;p24"/>
            <p:cNvSpPr/>
            <p:nvPr/>
          </p:nvSpPr>
          <p:spPr>
            <a:xfrm>
              <a:off x="8341683" y="1341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8" name="Google Shape;30628;p24"/>
            <p:cNvSpPr/>
            <p:nvPr/>
          </p:nvSpPr>
          <p:spPr>
            <a:xfrm>
              <a:off x="8341807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9" name="Google Shape;30629;p24"/>
            <p:cNvSpPr/>
            <p:nvPr/>
          </p:nvSpPr>
          <p:spPr>
            <a:xfrm>
              <a:off x="8341807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0" name="Google Shape;30630;p24"/>
            <p:cNvSpPr/>
            <p:nvPr/>
          </p:nvSpPr>
          <p:spPr>
            <a:xfrm>
              <a:off x="8341683" y="327562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1" name="Google Shape;30631;p24"/>
            <p:cNvSpPr/>
            <p:nvPr/>
          </p:nvSpPr>
          <p:spPr>
            <a:xfrm>
              <a:off x="8341807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2" name="Google Shape;30632;p24"/>
            <p:cNvSpPr/>
            <p:nvPr/>
          </p:nvSpPr>
          <p:spPr>
            <a:xfrm>
              <a:off x="8341807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3" name="Google Shape;30633;p24"/>
            <p:cNvSpPr/>
            <p:nvPr/>
          </p:nvSpPr>
          <p:spPr>
            <a:xfrm>
              <a:off x="8341807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4" name="Google Shape;30634;p24"/>
            <p:cNvSpPr/>
            <p:nvPr/>
          </p:nvSpPr>
          <p:spPr>
            <a:xfrm>
              <a:off x="8341807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5" name="Google Shape;30635;p24"/>
            <p:cNvSpPr/>
            <p:nvPr/>
          </p:nvSpPr>
          <p:spPr>
            <a:xfrm>
              <a:off x="8341807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6" name="Google Shape;30636;p24"/>
            <p:cNvSpPr/>
            <p:nvPr/>
          </p:nvSpPr>
          <p:spPr>
            <a:xfrm>
              <a:off x="8341807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7" name="Google Shape;30637;p24"/>
            <p:cNvSpPr/>
            <p:nvPr/>
          </p:nvSpPr>
          <p:spPr>
            <a:xfrm>
              <a:off x="8341807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8" name="Google Shape;30638;p24"/>
            <p:cNvSpPr/>
            <p:nvPr/>
          </p:nvSpPr>
          <p:spPr>
            <a:xfrm>
              <a:off x="8341807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9" name="Google Shape;30639;p24"/>
            <p:cNvSpPr/>
            <p:nvPr/>
          </p:nvSpPr>
          <p:spPr>
            <a:xfrm>
              <a:off x="8341807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0" name="Google Shape;30640;p24"/>
            <p:cNvSpPr/>
            <p:nvPr/>
          </p:nvSpPr>
          <p:spPr>
            <a:xfrm>
              <a:off x="8341683" y="48847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19" y="441"/>
                    <a:pt x="44" y="441"/>
                  </a:cubicBezTo>
                  <a:cubicBezTo>
                    <a:pt x="68" y="441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1" name="Google Shape;30641;p24"/>
            <p:cNvSpPr/>
            <p:nvPr/>
          </p:nvSpPr>
          <p:spPr>
            <a:xfrm>
              <a:off x="8341807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2" name="Google Shape;30642;p24"/>
            <p:cNvSpPr/>
            <p:nvPr/>
          </p:nvSpPr>
          <p:spPr>
            <a:xfrm>
              <a:off x="8341807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3" name="Google Shape;30643;p24"/>
            <p:cNvSpPr/>
            <p:nvPr/>
          </p:nvSpPr>
          <p:spPr>
            <a:xfrm>
              <a:off x="8341683" y="480809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19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4" name="Google Shape;30644;p24"/>
            <p:cNvSpPr/>
            <p:nvPr/>
          </p:nvSpPr>
          <p:spPr>
            <a:xfrm>
              <a:off x="8341683" y="50381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5" name="Google Shape;30645;p24"/>
            <p:cNvSpPr/>
            <p:nvPr/>
          </p:nvSpPr>
          <p:spPr>
            <a:xfrm>
              <a:off x="8341683" y="49613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19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6" name="Google Shape;30646;p24"/>
            <p:cNvSpPr/>
            <p:nvPr/>
          </p:nvSpPr>
          <p:spPr>
            <a:xfrm>
              <a:off x="8341807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7" name="Google Shape;30647;p24"/>
            <p:cNvSpPr/>
            <p:nvPr/>
          </p:nvSpPr>
          <p:spPr>
            <a:xfrm>
              <a:off x="8341807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8" name="Google Shape;30648;p24"/>
            <p:cNvSpPr/>
            <p:nvPr/>
          </p:nvSpPr>
          <p:spPr>
            <a:xfrm>
              <a:off x="8341683" y="38885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9" name="Google Shape;30649;p24"/>
            <p:cNvSpPr/>
            <p:nvPr/>
          </p:nvSpPr>
          <p:spPr>
            <a:xfrm>
              <a:off x="8341807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0" name="Google Shape;30650;p24"/>
            <p:cNvSpPr/>
            <p:nvPr/>
          </p:nvSpPr>
          <p:spPr>
            <a:xfrm>
              <a:off x="8341683" y="45781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1" name="Google Shape;30651;p24"/>
            <p:cNvSpPr/>
            <p:nvPr/>
          </p:nvSpPr>
          <p:spPr>
            <a:xfrm>
              <a:off x="8341683" y="465471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19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2" name="Google Shape;30652;p24"/>
            <p:cNvSpPr/>
            <p:nvPr/>
          </p:nvSpPr>
          <p:spPr>
            <a:xfrm>
              <a:off x="8341683" y="47315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3" name="Google Shape;30653;p24"/>
            <p:cNvSpPr/>
            <p:nvPr/>
          </p:nvSpPr>
          <p:spPr>
            <a:xfrm>
              <a:off x="8341807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4" name="Google Shape;30654;p24"/>
            <p:cNvSpPr/>
            <p:nvPr/>
          </p:nvSpPr>
          <p:spPr>
            <a:xfrm>
              <a:off x="8341807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5" name="Google Shape;30655;p24"/>
            <p:cNvSpPr/>
            <p:nvPr/>
          </p:nvSpPr>
          <p:spPr>
            <a:xfrm>
              <a:off x="8341683" y="128335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6" name="Google Shape;30656;p24"/>
            <p:cNvSpPr/>
            <p:nvPr/>
          </p:nvSpPr>
          <p:spPr>
            <a:xfrm>
              <a:off x="8341807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7" name="Google Shape;30657;p24"/>
            <p:cNvSpPr/>
            <p:nvPr/>
          </p:nvSpPr>
          <p:spPr>
            <a:xfrm>
              <a:off x="8341807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8" name="Google Shape;30658;p24"/>
            <p:cNvSpPr/>
            <p:nvPr/>
          </p:nvSpPr>
          <p:spPr>
            <a:xfrm>
              <a:off x="8341807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9" name="Google Shape;30659;p24"/>
            <p:cNvSpPr/>
            <p:nvPr/>
          </p:nvSpPr>
          <p:spPr>
            <a:xfrm>
              <a:off x="8341807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0" name="Google Shape;30660;p24"/>
            <p:cNvSpPr/>
            <p:nvPr/>
          </p:nvSpPr>
          <p:spPr>
            <a:xfrm>
              <a:off x="8341807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1" name="Google Shape;30661;p24"/>
            <p:cNvSpPr/>
            <p:nvPr/>
          </p:nvSpPr>
          <p:spPr>
            <a:xfrm>
              <a:off x="8341807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2" name="Google Shape;30662;p24"/>
            <p:cNvSpPr/>
            <p:nvPr/>
          </p:nvSpPr>
          <p:spPr>
            <a:xfrm>
              <a:off x="8341807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3" name="Google Shape;30663;p24"/>
            <p:cNvSpPr/>
            <p:nvPr/>
          </p:nvSpPr>
          <p:spPr>
            <a:xfrm>
              <a:off x="8341807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4" name="Google Shape;30664;p24"/>
            <p:cNvSpPr/>
            <p:nvPr/>
          </p:nvSpPr>
          <p:spPr>
            <a:xfrm>
              <a:off x="8341807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5" name="Google Shape;30665;p24"/>
            <p:cNvSpPr/>
            <p:nvPr/>
          </p:nvSpPr>
          <p:spPr>
            <a:xfrm>
              <a:off x="8341807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6" name="Google Shape;30666;p24"/>
            <p:cNvSpPr/>
            <p:nvPr/>
          </p:nvSpPr>
          <p:spPr>
            <a:xfrm>
              <a:off x="8341807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7" name="Google Shape;30667;p24"/>
            <p:cNvSpPr/>
            <p:nvPr/>
          </p:nvSpPr>
          <p:spPr>
            <a:xfrm>
              <a:off x="8341807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8" name="Google Shape;30668;p24"/>
            <p:cNvSpPr/>
            <p:nvPr/>
          </p:nvSpPr>
          <p:spPr>
            <a:xfrm>
              <a:off x="8341807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9" name="Google Shape;30669;p24"/>
            <p:cNvSpPr/>
            <p:nvPr/>
          </p:nvSpPr>
          <p:spPr>
            <a:xfrm>
              <a:off x="8341683" y="25860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0" name="Google Shape;30670;p24"/>
            <p:cNvSpPr/>
            <p:nvPr/>
          </p:nvSpPr>
          <p:spPr>
            <a:xfrm>
              <a:off x="8341807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1" name="Google Shape;30671;p24"/>
            <p:cNvSpPr/>
            <p:nvPr/>
          </p:nvSpPr>
          <p:spPr>
            <a:xfrm>
              <a:off x="8341807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2" name="Google Shape;30672;p24"/>
            <p:cNvSpPr/>
            <p:nvPr/>
          </p:nvSpPr>
          <p:spPr>
            <a:xfrm>
              <a:off x="8341683" y="197295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2"/>
                    <a:pt x="21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3" name="Google Shape;30673;p24"/>
            <p:cNvSpPr/>
            <p:nvPr/>
          </p:nvSpPr>
          <p:spPr>
            <a:xfrm>
              <a:off x="8341807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4" name="Google Shape;30674;p24"/>
            <p:cNvSpPr/>
            <p:nvPr/>
          </p:nvSpPr>
          <p:spPr>
            <a:xfrm>
              <a:off x="8341807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5" name="Google Shape;30675;p24"/>
            <p:cNvSpPr/>
            <p:nvPr/>
          </p:nvSpPr>
          <p:spPr>
            <a:xfrm>
              <a:off x="8341807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6" name="Google Shape;30676;p24"/>
            <p:cNvSpPr/>
            <p:nvPr/>
          </p:nvSpPr>
          <p:spPr>
            <a:xfrm>
              <a:off x="8341683" y="0"/>
              <a:ext cx="11086" cy="28982"/>
            </a:xfrm>
            <a:custGeom>
              <a:avLst/>
              <a:gdLst/>
              <a:ahLst/>
              <a:cxnLst/>
              <a:rect l="l" t="t" r="r" b="b"/>
              <a:pathLst>
                <a:path w="89" h="267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1" y="247"/>
                    <a:pt x="21" y="267"/>
                    <a:pt x="44" y="267"/>
                  </a:cubicBezTo>
                  <a:cubicBezTo>
                    <a:pt x="68" y="267"/>
                    <a:pt x="88" y="247"/>
                    <a:pt x="88" y="221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77" name="Google Shape;30677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30678" name="Google Shape;30678;p24"/>
          <p:cNvSpPr txBox="1">
            <a:spLocks noGrp="1"/>
          </p:cNvSpPr>
          <p:nvPr>
            <p:ph type="title" idx="2"/>
          </p:nvPr>
        </p:nvSpPr>
        <p:spPr>
          <a:xfrm>
            <a:off x="960000" y="2035100"/>
            <a:ext cx="3115200" cy="6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0679" name="Google Shape;30679;p24"/>
          <p:cNvSpPr txBox="1">
            <a:spLocks noGrp="1"/>
          </p:cNvSpPr>
          <p:nvPr>
            <p:ph type="subTitle" idx="1"/>
          </p:nvPr>
        </p:nvSpPr>
        <p:spPr>
          <a:xfrm>
            <a:off x="960000" y="5334404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80" name="Google Shape;30680;p24"/>
          <p:cNvSpPr txBox="1">
            <a:spLocks noGrp="1"/>
          </p:cNvSpPr>
          <p:nvPr>
            <p:ph type="title" idx="3"/>
          </p:nvPr>
        </p:nvSpPr>
        <p:spPr>
          <a:xfrm>
            <a:off x="4538400" y="2035116"/>
            <a:ext cx="3115200" cy="6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0681" name="Google Shape;30681;p24"/>
          <p:cNvSpPr txBox="1">
            <a:spLocks noGrp="1"/>
          </p:cNvSpPr>
          <p:nvPr>
            <p:ph type="subTitle" idx="4"/>
          </p:nvPr>
        </p:nvSpPr>
        <p:spPr>
          <a:xfrm>
            <a:off x="4538400" y="5334421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82" name="Google Shape;30682;p24"/>
          <p:cNvSpPr txBox="1">
            <a:spLocks noGrp="1"/>
          </p:cNvSpPr>
          <p:nvPr>
            <p:ph type="title" idx="5"/>
          </p:nvPr>
        </p:nvSpPr>
        <p:spPr>
          <a:xfrm>
            <a:off x="8116800" y="2035100"/>
            <a:ext cx="3115200" cy="6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0683" name="Google Shape;30683;p24"/>
          <p:cNvSpPr txBox="1">
            <a:spLocks noGrp="1"/>
          </p:cNvSpPr>
          <p:nvPr>
            <p:ph type="subTitle" idx="6"/>
          </p:nvPr>
        </p:nvSpPr>
        <p:spPr>
          <a:xfrm>
            <a:off x="8116800" y="5334404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10631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 preserve="1">
  <p:cSld name="Background">
    <p:spTree>
      <p:nvGrpSpPr>
        <p:cNvPr id="1" name="Shape 42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11" name="Google Shape;42411;p33"/>
          <p:cNvGrpSpPr/>
          <p:nvPr/>
        </p:nvGrpSpPr>
        <p:grpSpPr>
          <a:xfrm>
            <a:off x="0" y="0"/>
            <a:ext cx="12192000" cy="6858000"/>
            <a:chOff x="0" y="0"/>
            <a:chExt cx="9144000" cy="5143500"/>
          </a:xfrm>
        </p:grpSpPr>
        <p:sp>
          <p:nvSpPr>
            <p:cNvPr id="42412" name="Google Shape;42412;p33"/>
            <p:cNvSpPr/>
            <p:nvPr/>
          </p:nvSpPr>
          <p:spPr>
            <a:xfrm>
              <a:off x="0" y="584091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4"/>
                  </a:cubicBezTo>
                  <a:cubicBezTo>
                    <a:pt x="267" y="19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3" name="Google Shape;42413;p33"/>
            <p:cNvSpPr/>
            <p:nvPr/>
          </p:nvSpPr>
          <p:spPr>
            <a:xfrm>
              <a:off x="568622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4" name="Google Shape;42414;p33"/>
            <p:cNvSpPr/>
            <p:nvPr/>
          </p:nvSpPr>
          <p:spPr>
            <a:xfrm>
              <a:off x="57739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5" name="Google Shape;42415;p33"/>
            <p:cNvSpPr/>
            <p:nvPr/>
          </p:nvSpPr>
          <p:spPr>
            <a:xfrm>
              <a:off x="2416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6" name="Google Shape;42416;p33"/>
            <p:cNvSpPr/>
            <p:nvPr/>
          </p:nvSpPr>
          <p:spPr>
            <a:xfrm>
              <a:off x="55982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7" name="Google Shape;42417;p33"/>
            <p:cNvSpPr/>
            <p:nvPr/>
          </p:nvSpPr>
          <p:spPr>
            <a:xfrm>
              <a:off x="6125190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0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8" name="Google Shape;42418;p33"/>
            <p:cNvSpPr/>
            <p:nvPr/>
          </p:nvSpPr>
          <p:spPr>
            <a:xfrm>
              <a:off x="153837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9" name="Google Shape;42419;p33"/>
            <p:cNvSpPr/>
            <p:nvPr/>
          </p:nvSpPr>
          <p:spPr>
            <a:xfrm>
              <a:off x="55105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0" name="Google Shape;42420;p33"/>
            <p:cNvSpPr/>
            <p:nvPr/>
          </p:nvSpPr>
          <p:spPr>
            <a:xfrm>
              <a:off x="32934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1" name="Google Shape;42421;p33"/>
            <p:cNvSpPr/>
            <p:nvPr/>
          </p:nvSpPr>
          <p:spPr>
            <a:xfrm>
              <a:off x="129546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2" name="Google Shape;42422;p33"/>
            <p:cNvSpPr/>
            <p:nvPr/>
          </p:nvSpPr>
          <p:spPr>
            <a:xfrm>
              <a:off x="82328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3" name="Google Shape;42423;p33"/>
            <p:cNvSpPr/>
            <p:nvPr/>
          </p:nvSpPr>
          <p:spPr>
            <a:xfrm>
              <a:off x="6037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4" name="Google Shape;42424;p33"/>
            <p:cNvSpPr/>
            <p:nvPr/>
          </p:nvSpPr>
          <p:spPr>
            <a:xfrm>
              <a:off x="13831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5" name="Google Shape;42425;p33"/>
            <p:cNvSpPr/>
            <p:nvPr/>
          </p:nvSpPr>
          <p:spPr>
            <a:xfrm>
              <a:off x="586186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6" name="Google Shape;42426;p33"/>
            <p:cNvSpPr/>
            <p:nvPr/>
          </p:nvSpPr>
          <p:spPr>
            <a:xfrm>
              <a:off x="59495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7" name="Google Shape;42427;p33"/>
            <p:cNvSpPr/>
            <p:nvPr/>
          </p:nvSpPr>
          <p:spPr>
            <a:xfrm>
              <a:off x="53349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8" name="Google Shape;42428;p33"/>
            <p:cNvSpPr/>
            <p:nvPr/>
          </p:nvSpPr>
          <p:spPr>
            <a:xfrm>
              <a:off x="14711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9" name="Google Shape;42429;p33"/>
            <p:cNvSpPr/>
            <p:nvPr/>
          </p:nvSpPr>
          <p:spPr>
            <a:xfrm>
              <a:off x="54228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0" name="Google Shape;42430;p33"/>
            <p:cNvSpPr/>
            <p:nvPr/>
          </p:nvSpPr>
          <p:spPr>
            <a:xfrm>
              <a:off x="48957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1" name="Google Shape;42431;p33"/>
            <p:cNvSpPr/>
            <p:nvPr/>
          </p:nvSpPr>
          <p:spPr>
            <a:xfrm>
              <a:off x="49836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2" name="Google Shape;42432;p33"/>
            <p:cNvSpPr/>
            <p:nvPr/>
          </p:nvSpPr>
          <p:spPr>
            <a:xfrm>
              <a:off x="48080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3" name="Google Shape;42433;p33"/>
            <p:cNvSpPr/>
            <p:nvPr/>
          </p:nvSpPr>
          <p:spPr>
            <a:xfrm>
              <a:off x="472010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4" name="Google Shape;42434;p33"/>
            <p:cNvSpPr/>
            <p:nvPr/>
          </p:nvSpPr>
          <p:spPr>
            <a:xfrm>
              <a:off x="454472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5" name="Google Shape;42435;p33"/>
            <p:cNvSpPr/>
            <p:nvPr/>
          </p:nvSpPr>
          <p:spPr>
            <a:xfrm>
              <a:off x="507137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6" name="Google Shape;42436;p33"/>
            <p:cNvSpPr/>
            <p:nvPr/>
          </p:nvSpPr>
          <p:spPr>
            <a:xfrm>
              <a:off x="46324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7" name="Google Shape;42437;p33"/>
            <p:cNvSpPr/>
            <p:nvPr/>
          </p:nvSpPr>
          <p:spPr>
            <a:xfrm>
              <a:off x="51591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8" name="Google Shape;42438;p33"/>
            <p:cNvSpPr/>
            <p:nvPr/>
          </p:nvSpPr>
          <p:spPr>
            <a:xfrm>
              <a:off x="164648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9" name="Google Shape;42439;p33"/>
            <p:cNvSpPr/>
            <p:nvPr/>
          </p:nvSpPr>
          <p:spPr>
            <a:xfrm>
              <a:off x="660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0" name="Google Shape;42440;p33"/>
            <p:cNvSpPr/>
            <p:nvPr/>
          </p:nvSpPr>
          <p:spPr>
            <a:xfrm>
              <a:off x="173443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1" name="Google Shape;42441;p33"/>
            <p:cNvSpPr/>
            <p:nvPr/>
          </p:nvSpPr>
          <p:spPr>
            <a:xfrm>
              <a:off x="1822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2" name="Google Shape;42442;p33"/>
            <p:cNvSpPr/>
            <p:nvPr/>
          </p:nvSpPr>
          <p:spPr>
            <a:xfrm>
              <a:off x="52472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3" name="Google Shape;42443;p33"/>
            <p:cNvSpPr/>
            <p:nvPr/>
          </p:nvSpPr>
          <p:spPr>
            <a:xfrm>
              <a:off x="19101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4" name="Google Shape;42444;p33"/>
            <p:cNvSpPr/>
            <p:nvPr/>
          </p:nvSpPr>
          <p:spPr>
            <a:xfrm>
              <a:off x="15587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5" name="Google Shape;42445;p33"/>
            <p:cNvSpPr/>
            <p:nvPr/>
          </p:nvSpPr>
          <p:spPr>
            <a:xfrm>
              <a:off x="8563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6" name="Google Shape;42446;p33"/>
            <p:cNvSpPr/>
            <p:nvPr/>
          </p:nvSpPr>
          <p:spPr>
            <a:xfrm>
              <a:off x="76179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7" name="Google Shape;42447;p33"/>
            <p:cNvSpPr/>
            <p:nvPr/>
          </p:nvSpPr>
          <p:spPr>
            <a:xfrm>
              <a:off x="7705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8" name="Google Shape;42448;p33"/>
            <p:cNvSpPr/>
            <p:nvPr/>
          </p:nvSpPr>
          <p:spPr>
            <a:xfrm>
              <a:off x="71790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9" name="Google Shape;42449;p33"/>
            <p:cNvSpPr/>
            <p:nvPr/>
          </p:nvSpPr>
          <p:spPr>
            <a:xfrm>
              <a:off x="72669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0" name="Google Shape;42450;p33"/>
            <p:cNvSpPr/>
            <p:nvPr/>
          </p:nvSpPr>
          <p:spPr>
            <a:xfrm>
              <a:off x="7793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1" name="Google Shape;42451;p33"/>
            <p:cNvSpPr/>
            <p:nvPr/>
          </p:nvSpPr>
          <p:spPr>
            <a:xfrm>
              <a:off x="700361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2" name="Google Shape;42452;p33"/>
            <p:cNvSpPr/>
            <p:nvPr/>
          </p:nvSpPr>
          <p:spPr>
            <a:xfrm>
              <a:off x="68277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3" name="Google Shape;42453;p33"/>
            <p:cNvSpPr/>
            <p:nvPr/>
          </p:nvSpPr>
          <p:spPr>
            <a:xfrm>
              <a:off x="69154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4" name="Google Shape;42454;p33"/>
            <p:cNvSpPr/>
            <p:nvPr/>
          </p:nvSpPr>
          <p:spPr>
            <a:xfrm>
              <a:off x="7091059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5" name="Google Shape;42455;p33"/>
            <p:cNvSpPr/>
            <p:nvPr/>
          </p:nvSpPr>
          <p:spPr>
            <a:xfrm>
              <a:off x="59292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6" name="Google Shape;42456;p33"/>
            <p:cNvSpPr/>
            <p:nvPr/>
          </p:nvSpPr>
          <p:spPr>
            <a:xfrm>
              <a:off x="73546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7" name="Google Shape;42457;p33"/>
            <p:cNvSpPr/>
            <p:nvPr/>
          </p:nvSpPr>
          <p:spPr>
            <a:xfrm>
              <a:off x="5049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8" name="Google Shape;42458;p33"/>
            <p:cNvSpPr/>
            <p:nvPr/>
          </p:nvSpPr>
          <p:spPr>
            <a:xfrm>
              <a:off x="4172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9" name="Google Shape;42459;p33"/>
            <p:cNvSpPr/>
            <p:nvPr/>
          </p:nvSpPr>
          <p:spPr>
            <a:xfrm>
              <a:off x="6806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0" name="Google Shape;42460;p33"/>
            <p:cNvSpPr/>
            <p:nvPr/>
          </p:nvSpPr>
          <p:spPr>
            <a:xfrm>
              <a:off x="744257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1" name="Google Shape;42461;p33"/>
            <p:cNvSpPr/>
            <p:nvPr/>
          </p:nvSpPr>
          <p:spPr>
            <a:xfrm>
              <a:off x="62131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2" name="Google Shape;42462;p33"/>
            <p:cNvSpPr/>
            <p:nvPr/>
          </p:nvSpPr>
          <p:spPr>
            <a:xfrm>
              <a:off x="75302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3" name="Google Shape;42463;p33"/>
            <p:cNvSpPr/>
            <p:nvPr/>
          </p:nvSpPr>
          <p:spPr>
            <a:xfrm>
              <a:off x="80571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4" name="Google Shape;42464;p33"/>
            <p:cNvSpPr/>
            <p:nvPr/>
          </p:nvSpPr>
          <p:spPr>
            <a:xfrm>
              <a:off x="65644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5" name="Google Shape;42465;p33"/>
            <p:cNvSpPr/>
            <p:nvPr/>
          </p:nvSpPr>
          <p:spPr>
            <a:xfrm>
              <a:off x="673978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6" name="Google Shape;42466;p33"/>
            <p:cNvSpPr/>
            <p:nvPr/>
          </p:nvSpPr>
          <p:spPr>
            <a:xfrm>
              <a:off x="66520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7" name="Google Shape;42467;p33"/>
            <p:cNvSpPr/>
            <p:nvPr/>
          </p:nvSpPr>
          <p:spPr>
            <a:xfrm>
              <a:off x="64764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8" name="Google Shape;42468;p33"/>
            <p:cNvSpPr/>
            <p:nvPr/>
          </p:nvSpPr>
          <p:spPr>
            <a:xfrm>
              <a:off x="814512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9" name="Google Shape;42469;p33"/>
            <p:cNvSpPr/>
            <p:nvPr/>
          </p:nvSpPr>
          <p:spPr>
            <a:xfrm>
              <a:off x="63887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0" name="Google Shape;42470;p33"/>
            <p:cNvSpPr/>
            <p:nvPr/>
          </p:nvSpPr>
          <p:spPr>
            <a:xfrm>
              <a:off x="630107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1" name="Google Shape;42471;p33"/>
            <p:cNvSpPr/>
            <p:nvPr/>
          </p:nvSpPr>
          <p:spPr>
            <a:xfrm>
              <a:off x="788166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39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2" name="Google Shape;42472;p33"/>
            <p:cNvSpPr/>
            <p:nvPr/>
          </p:nvSpPr>
          <p:spPr>
            <a:xfrm>
              <a:off x="76831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3" name="Google Shape;42473;p33"/>
            <p:cNvSpPr/>
            <p:nvPr/>
          </p:nvSpPr>
          <p:spPr>
            <a:xfrm>
              <a:off x="9441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4" name="Google Shape;42474;p33"/>
            <p:cNvSpPr/>
            <p:nvPr/>
          </p:nvSpPr>
          <p:spPr>
            <a:xfrm>
              <a:off x="1997883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5" name="Google Shape;42475;p33"/>
            <p:cNvSpPr/>
            <p:nvPr/>
          </p:nvSpPr>
          <p:spPr>
            <a:xfrm>
              <a:off x="10320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6" name="Google Shape;42476;p33"/>
            <p:cNvSpPr/>
            <p:nvPr/>
          </p:nvSpPr>
          <p:spPr>
            <a:xfrm>
              <a:off x="79694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7" name="Google Shape;42477;p33"/>
            <p:cNvSpPr/>
            <p:nvPr/>
          </p:nvSpPr>
          <p:spPr>
            <a:xfrm>
              <a:off x="11198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8" name="Google Shape;42478;p33"/>
            <p:cNvSpPr/>
            <p:nvPr/>
          </p:nvSpPr>
          <p:spPr>
            <a:xfrm>
              <a:off x="12075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9" name="Google Shape;42479;p33"/>
            <p:cNvSpPr/>
            <p:nvPr/>
          </p:nvSpPr>
          <p:spPr>
            <a:xfrm>
              <a:off x="88476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0" name="Google Shape;42480;p33"/>
            <p:cNvSpPr/>
            <p:nvPr/>
          </p:nvSpPr>
          <p:spPr>
            <a:xfrm>
              <a:off x="39298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1" name="Google Shape;42481;p33"/>
            <p:cNvSpPr/>
            <p:nvPr/>
          </p:nvSpPr>
          <p:spPr>
            <a:xfrm>
              <a:off x="34028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2" name="Google Shape;42482;p33"/>
            <p:cNvSpPr/>
            <p:nvPr/>
          </p:nvSpPr>
          <p:spPr>
            <a:xfrm>
              <a:off x="3578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3" name="Google Shape;42483;p33"/>
            <p:cNvSpPr/>
            <p:nvPr/>
          </p:nvSpPr>
          <p:spPr>
            <a:xfrm>
              <a:off x="3490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4" name="Google Shape;42484;p33"/>
            <p:cNvSpPr/>
            <p:nvPr/>
          </p:nvSpPr>
          <p:spPr>
            <a:xfrm>
              <a:off x="85840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5" name="Google Shape;42485;p33"/>
            <p:cNvSpPr/>
            <p:nvPr/>
          </p:nvSpPr>
          <p:spPr>
            <a:xfrm>
              <a:off x="40176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6" name="Google Shape;42486;p33"/>
            <p:cNvSpPr/>
            <p:nvPr/>
          </p:nvSpPr>
          <p:spPr>
            <a:xfrm>
              <a:off x="38420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7" name="Google Shape;42487;p33"/>
            <p:cNvSpPr/>
            <p:nvPr/>
          </p:nvSpPr>
          <p:spPr>
            <a:xfrm>
              <a:off x="32273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8" name="Google Shape;42488;p33"/>
            <p:cNvSpPr/>
            <p:nvPr/>
          </p:nvSpPr>
          <p:spPr>
            <a:xfrm>
              <a:off x="419320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9" name="Google Shape;42489;p33"/>
            <p:cNvSpPr/>
            <p:nvPr/>
          </p:nvSpPr>
          <p:spPr>
            <a:xfrm>
              <a:off x="41055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0" name="Google Shape;42490;p33"/>
            <p:cNvSpPr/>
            <p:nvPr/>
          </p:nvSpPr>
          <p:spPr>
            <a:xfrm>
              <a:off x="84961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1" name="Google Shape;42491;p33"/>
            <p:cNvSpPr/>
            <p:nvPr/>
          </p:nvSpPr>
          <p:spPr>
            <a:xfrm>
              <a:off x="42810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2" name="Google Shape;42492;p33"/>
            <p:cNvSpPr/>
            <p:nvPr/>
          </p:nvSpPr>
          <p:spPr>
            <a:xfrm>
              <a:off x="331514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3" name="Google Shape;42493;p33"/>
            <p:cNvSpPr/>
            <p:nvPr/>
          </p:nvSpPr>
          <p:spPr>
            <a:xfrm>
              <a:off x="26127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4" name="Google Shape;42494;p33"/>
            <p:cNvSpPr/>
            <p:nvPr/>
          </p:nvSpPr>
          <p:spPr>
            <a:xfrm>
              <a:off x="27883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5" name="Google Shape;42495;p33"/>
            <p:cNvSpPr/>
            <p:nvPr/>
          </p:nvSpPr>
          <p:spPr>
            <a:xfrm>
              <a:off x="25246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6" name="Google Shape;42496;p33"/>
            <p:cNvSpPr/>
            <p:nvPr/>
          </p:nvSpPr>
          <p:spPr>
            <a:xfrm>
              <a:off x="875947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7" name="Google Shape;42497;p33"/>
            <p:cNvSpPr/>
            <p:nvPr/>
          </p:nvSpPr>
          <p:spPr>
            <a:xfrm>
              <a:off x="2700300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8" name="Google Shape;42498;p33"/>
            <p:cNvSpPr/>
            <p:nvPr/>
          </p:nvSpPr>
          <p:spPr>
            <a:xfrm>
              <a:off x="36665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9" name="Google Shape;42499;p33"/>
            <p:cNvSpPr/>
            <p:nvPr/>
          </p:nvSpPr>
          <p:spPr>
            <a:xfrm>
              <a:off x="8671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0" name="Google Shape;42500;p33"/>
            <p:cNvSpPr/>
            <p:nvPr/>
          </p:nvSpPr>
          <p:spPr>
            <a:xfrm>
              <a:off x="2349154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1" name="Google Shape;42501;p33"/>
            <p:cNvSpPr/>
            <p:nvPr/>
          </p:nvSpPr>
          <p:spPr>
            <a:xfrm>
              <a:off x="37542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2" name="Google Shape;42502;p33"/>
            <p:cNvSpPr/>
            <p:nvPr/>
          </p:nvSpPr>
          <p:spPr>
            <a:xfrm>
              <a:off x="24369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3" name="Google Shape;42503;p33"/>
            <p:cNvSpPr/>
            <p:nvPr/>
          </p:nvSpPr>
          <p:spPr>
            <a:xfrm>
              <a:off x="226133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4" name="Google Shape;42504;p33"/>
            <p:cNvSpPr/>
            <p:nvPr/>
          </p:nvSpPr>
          <p:spPr>
            <a:xfrm>
              <a:off x="89353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5" name="Google Shape;42505;p33"/>
            <p:cNvSpPr/>
            <p:nvPr/>
          </p:nvSpPr>
          <p:spPr>
            <a:xfrm>
              <a:off x="20857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6" name="Google Shape;42506;p33"/>
            <p:cNvSpPr/>
            <p:nvPr/>
          </p:nvSpPr>
          <p:spPr>
            <a:xfrm>
              <a:off x="43690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7" name="Google Shape;42507;p33"/>
            <p:cNvSpPr/>
            <p:nvPr/>
          </p:nvSpPr>
          <p:spPr>
            <a:xfrm>
              <a:off x="90232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8" name="Google Shape;42508;p33"/>
            <p:cNvSpPr/>
            <p:nvPr/>
          </p:nvSpPr>
          <p:spPr>
            <a:xfrm>
              <a:off x="28760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9" name="Google Shape;42509;p33"/>
            <p:cNvSpPr/>
            <p:nvPr/>
          </p:nvSpPr>
          <p:spPr>
            <a:xfrm>
              <a:off x="30516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0" name="Google Shape;42510;p33"/>
            <p:cNvSpPr/>
            <p:nvPr/>
          </p:nvSpPr>
          <p:spPr>
            <a:xfrm>
              <a:off x="832075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1" name="Google Shape;42511;p33"/>
            <p:cNvSpPr/>
            <p:nvPr/>
          </p:nvSpPr>
          <p:spPr>
            <a:xfrm>
              <a:off x="2173519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2" name="Google Shape;42512;p33"/>
            <p:cNvSpPr/>
            <p:nvPr/>
          </p:nvSpPr>
          <p:spPr>
            <a:xfrm>
              <a:off x="4456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3" name="Google Shape;42513;p33"/>
            <p:cNvSpPr/>
            <p:nvPr/>
          </p:nvSpPr>
          <p:spPr>
            <a:xfrm>
              <a:off x="31395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4" name="Google Shape;42514;p33"/>
            <p:cNvSpPr/>
            <p:nvPr/>
          </p:nvSpPr>
          <p:spPr>
            <a:xfrm>
              <a:off x="84084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5" name="Google Shape;42515;p33"/>
            <p:cNvSpPr/>
            <p:nvPr/>
          </p:nvSpPr>
          <p:spPr>
            <a:xfrm>
              <a:off x="29638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6" name="Google Shape;42516;p33"/>
            <p:cNvSpPr/>
            <p:nvPr/>
          </p:nvSpPr>
          <p:spPr>
            <a:xfrm>
              <a:off x="9110991" y="584091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4"/>
                  </a:cubicBezTo>
                  <a:cubicBezTo>
                    <a:pt x="265" y="19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7" name="Google Shape;42517;p33"/>
            <p:cNvSpPr/>
            <p:nvPr/>
          </p:nvSpPr>
          <p:spPr>
            <a:xfrm>
              <a:off x="0" y="1241995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5"/>
                  </a:cubicBezTo>
                  <a:cubicBezTo>
                    <a:pt x="267" y="22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8" name="Google Shape;42518;p33"/>
            <p:cNvSpPr/>
            <p:nvPr/>
          </p:nvSpPr>
          <p:spPr>
            <a:xfrm>
              <a:off x="28760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9" name="Google Shape;42519;p33"/>
            <p:cNvSpPr/>
            <p:nvPr/>
          </p:nvSpPr>
          <p:spPr>
            <a:xfrm>
              <a:off x="10320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0" name="Google Shape;42520;p33"/>
            <p:cNvSpPr/>
            <p:nvPr/>
          </p:nvSpPr>
          <p:spPr>
            <a:xfrm>
              <a:off x="5049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1" name="Google Shape;42521;p33"/>
            <p:cNvSpPr/>
            <p:nvPr/>
          </p:nvSpPr>
          <p:spPr>
            <a:xfrm>
              <a:off x="11198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2" name="Google Shape;42522;p33"/>
            <p:cNvSpPr/>
            <p:nvPr/>
          </p:nvSpPr>
          <p:spPr>
            <a:xfrm>
              <a:off x="59292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3" name="Google Shape;42523;p33"/>
            <p:cNvSpPr/>
            <p:nvPr/>
          </p:nvSpPr>
          <p:spPr>
            <a:xfrm>
              <a:off x="36665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4" name="Google Shape;42524;p33"/>
            <p:cNvSpPr/>
            <p:nvPr/>
          </p:nvSpPr>
          <p:spPr>
            <a:xfrm>
              <a:off x="673978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5" name="Google Shape;42525;p33"/>
            <p:cNvSpPr/>
            <p:nvPr/>
          </p:nvSpPr>
          <p:spPr>
            <a:xfrm>
              <a:off x="3051571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0"/>
                  </a:moveTo>
                  <a:cubicBezTo>
                    <a:pt x="59" y="0"/>
                    <a:pt x="39" y="20"/>
                    <a:pt x="39" y="44"/>
                  </a:cubicBezTo>
                  <a:lnTo>
                    <a:pt x="39" y="326"/>
                  </a:lnTo>
                  <a:cubicBezTo>
                    <a:pt x="17" y="329"/>
                    <a:pt x="0" y="347"/>
                    <a:pt x="0" y="369"/>
                  </a:cubicBezTo>
                  <a:cubicBezTo>
                    <a:pt x="0" y="391"/>
                    <a:pt x="17" y="411"/>
                    <a:pt x="42" y="411"/>
                  </a:cubicBezTo>
                  <a:cubicBezTo>
                    <a:pt x="46" y="428"/>
                    <a:pt x="63" y="441"/>
                    <a:pt x="82" y="441"/>
                  </a:cubicBezTo>
                  <a:cubicBezTo>
                    <a:pt x="101" y="441"/>
                    <a:pt x="117" y="428"/>
                    <a:pt x="123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3" y="346"/>
                    <a:pt x="422" y="324"/>
                    <a:pt x="399" y="324"/>
                  </a:cubicBezTo>
                  <a:lnTo>
                    <a:pt x="128" y="324"/>
                  </a:lnTo>
                  <a:lnTo>
                    <a:pt x="128" y="44"/>
                  </a:lnTo>
                  <a:cubicBezTo>
                    <a:pt x="128" y="20"/>
                    <a:pt x="10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6" name="Google Shape;42526;p33"/>
            <p:cNvSpPr/>
            <p:nvPr/>
          </p:nvSpPr>
          <p:spPr>
            <a:xfrm>
              <a:off x="6806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7" name="Google Shape;42527;p33"/>
            <p:cNvSpPr/>
            <p:nvPr/>
          </p:nvSpPr>
          <p:spPr>
            <a:xfrm>
              <a:off x="66520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8" name="Google Shape;42528;p33"/>
            <p:cNvSpPr/>
            <p:nvPr/>
          </p:nvSpPr>
          <p:spPr>
            <a:xfrm>
              <a:off x="37542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9" name="Google Shape;42529;p33"/>
            <p:cNvSpPr/>
            <p:nvPr/>
          </p:nvSpPr>
          <p:spPr>
            <a:xfrm>
              <a:off x="29638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0" name="Google Shape;42530;p33"/>
            <p:cNvSpPr/>
            <p:nvPr/>
          </p:nvSpPr>
          <p:spPr>
            <a:xfrm>
              <a:off x="12075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1" name="Google Shape;42531;p33"/>
            <p:cNvSpPr/>
            <p:nvPr/>
          </p:nvSpPr>
          <p:spPr>
            <a:xfrm>
              <a:off x="73546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2" name="Google Shape;42532;p33"/>
            <p:cNvSpPr/>
            <p:nvPr/>
          </p:nvSpPr>
          <p:spPr>
            <a:xfrm>
              <a:off x="700361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3" name="Google Shape;42533;p33"/>
            <p:cNvSpPr/>
            <p:nvPr/>
          </p:nvSpPr>
          <p:spPr>
            <a:xfrm>
              <a:off x="34028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4" name="Google Shape;42534;p33"/>
            <p:cNvSpPr/>
            <p:nvPr/>
          </p:nvSpPr>
          <p:spPr>
            <a:xfrm>
              <a:off x="65644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5" name="Google Shape;42535;p33"/>
            <p:cNvSpPr/>
            <p:nvPr/>
          </p:nvSpPr>
          <p:spPr>
            <a:xfrm>
              <a:off x="69154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6" name="Google Shape;42536;p33"/>
            <p:cNvSpPr/>
            <p:nvPr/>
          </p:nvSpPr>
          <p:spPr>
            <a:xfrm>
              <a:off x="32273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7" name="Google Shape;42537;p33"/>
            <p:cNvSpPr/>
            <p:nvPr/>
          </p:nvSpPr>
          <p:spPr>
            <a:xfrm>
              <a:off x="71790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8" name="Google Shape;42538;p33"/>
            <p:cNvSpPr/>
            <p:nvPr/>
          </p:nvSpPr>
          <p:spPr>
            <a:xfrm>
              <a:off x="7091059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9" name="Google Shape;42539;p33"/>
            <p:cNvSpPr/>
            <p:nvPr/>
          </p:nvSpPr>
          <p:spPr>
            <a:xfrm>
              <a:off x="72669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0" name="Google Shape;42540;p33"/>
            <p:cNvSpPr/>
            <p:nvPr/>
          </p:nvSpPr>
          <p:spPr>
            <a:xfrm>
              <a:off x="331514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1" name="Google Shape;42541;p33"/>
            <p:cNvSpPr/>
            <p:nvPr/>
          </p:nvSpPr>
          <p:spPr>
            <a:xfrm>
              <a:off x="6827731" y="1206826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76" y="0"/>
                  </a:moveTo>
                  <a:cubicBezTo>
                    <a:pt x="50" y="0"/>
                    <a:pt x="32" y="20"/>
                    <a:pt x="32" y="44"/>
                  </a:cubicBezTo>
                  <a:lnTo>
                    <a:pt x="32" y="327"/>
                  </a:lnTo>
                  <a:cubicBezTo>
                    <a:pt x="13" y="333"/>
                    <a:pt x="1" y="349"/>
                    <a:pt x="1" y="369"/>
                  </a:cubicBezTo>
                  <a:cubicBezTo>
                    <a:pt x="1" y="390"/>
                    <a:pt x="15" y="406"/>
                    <a:pt x="35" y="411"/>
                  </a:cubicBezTo>
                  <a:cubicBezTo>
                    <a:pt x="40" y="428"/>
                    <a:pt x="56" y="443"/>
                    <a:pt x="76" y="443"/>
                  </a:cubicBezTo>
                  <a:cubicBezTo>
                    <a:pt x="96" y="443"/>
                    <a:pt x="112" y="430"/>
                    <a:pt x="117" y="414"/>
                  </a:cubicBezTo>
                  <a:lnTo>
                    <a:pt x="398" y="414"/>
                  </a:lnTo>
                  <a:cubicBezTo>
                    <a:pt x="423" y="414"/>
                    <a:pt x="442" y="394"/>
                    <a:pt x="442" y="370"/>
                  </a:cubicBezTo>
                  <a:cubicBezTo>
                    <a:pt x="442" y="346"/>
                    <a:pt x="423" y="324"/>
                    <a:pt x="398" y="324"/>
                  </a:cubicBezTo>
                  <a:lnTo>
                    <a:pt x="120" y="324"/>
                  </a:lnTo>
                  <a:lnTo>
                    <a:pt x="120" y="44"/>
                  </a:lnTo>
                  <a:cubicBezTo>
                    <a:pt x="120" y="20"/>
                    <a:pt x="100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2" name="Google Shape;42542;p33"/>
            <p:cNvSpPr/>
            <p:nvPr/>
          </p:nvSpPr>
          <p:spPr>
            <a:xfrm>
              <a:off x="31395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3" name="Google Shape;42543;p33"/>
            <p:cNvSpPr/>
            <p:nvPr/>
          </p:nvSpPr>
          <p:spPr>
            <a:xfrm>
              <a:off x="8563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4" name="Google Shape;42544;p33"/>
            <p:cNvSpPr/>
            <p:nvPr/>
          </p:nvSpPr>
          <p:spPr>
            <a:xfrm>
              <a:off x="9441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5" name="Google Shape;42545;p33"/>
            <p:cNvSpPr/>
            <p:nvPr/>
          </p:nvSpPr>
          <p:spPr>
            <a:xfrm>
              <a:off x="3578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6" name="Google Shape;42546;p33"/>
            <p:cNvSpPr/>
            <p:nvPr/>
          </p:nvSpPr>
          <p:spPr>
            <a:xfrm>
              <a:off x="744257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7" name="Google Shape;42547;p33"/>
            <p:cNvSpPr/>
            <p:nvPr/>
          </p:nvSpPr>
          <p:spPr>
            <a:xfrm>
              <a:off x="75302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8" name="Google Shape;42548;p33"/>
            <p:cNvSpPr/>
            <p:nvPr/>
          </p:nvSpPr>
          <p:spPr>
            <a:xfrm>
              <a:off x="3490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9" name="Google Shape;42549;p33"/>
            <p:cNvSpPr/>
            <p:nvPr/>
          </p:nvSpPr>
          <p:spPr>
            <a:xfrm>
              <a:off x="768187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229" y="0"/>
                  </a:moveTo>
                  <a:cubicBezTo>
                    <a:pt x="205" y="0"/>
                    <a:pt x="185" y="20"/>
                    <a:pt x="185" y="44"/>
                  </a:cubicBezTo>
                  <a:lnTo>
                    <a:pt x="185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187" y="413"/>
                  </a:lnTo>
                  <a:cubicBezTo>
                    <a:pt x="192" y="431"/>
                    <a:pt x="208" y="441"/>
                    <a:pt x="228" y="441"/>
                  </a:cubicBezTo>
                  <a:cubicBezTo>
                    <a:pt x="248" y="441"/>
                    <a:pt x="264" y="428"/>
                    <a:pt x="269" y="413"/>
                  </a:cubicBezTo>
                  <a:lnTo>
                    <a:pt x="397" y="413"/>
                  </a:lnTo>
                  <a:cubicBezTo>
                    <a:pt x="421" y="413"/>
                    <a:pt x="441" y="393"/>
                    <a:pt x="441" y="369"/>
                  </a:cubicBezTo>
                  <a:cubicBezTo>
                    <a:pt x="443" y="346"/>
                    <a:pt x="424" y="324"/>
                    <a:pt x="399" y="324"/>
                  </a:cubicBezTo>
                  <a:lnTo>
                    <a:pt x="275" y="324"/>
                  </a:lnTo>
                  <a:lnTo>
                    <a:pt x="275" y="44"/>
                  </a:lnTo>
                  <a:cubicBezTo>
                    <a:pt x="275" y="20"/>
                    <a:pt x="255" y="0"/>
                    <a:pt x="2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0" name="Google Shape;42550;p33"/>
            <p:cNvSpPr/>
            <p:nvPr/>
          </p:nvSpPr>
          <p:spPr>
            <a:xfrm>
              <a:off x="2700300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1" name="Google Shape;42551;p33"/>
            <p:cNvSpPr/>
            <p:nvPr/>
          </p:nvSpPr>
          <p:spPr>
            <a:xfrm>
              <a:off x="42810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2" name="Google Shape;42552;p33"/>
            <p:cNvSpPr/>
            <p:nvPr/>
          </p:nvSpPr>
          <p:spPr>
            <a:xfrm>
              <a:off x="18223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3" name="Google Shape;42553;p33"/>
            <p:cNvSpPr/>
            <p:nvPr/>
          </p:nvSpPr>
          <p:spPr>
            <a:xfrm>
              <a:off x="173443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4" name="Google Shape;42554;p33"/>
            <p:cNvSpPr/>
            <p:nvPr/>
          </p:nvSpPr>
          <p:spPr>
            <a:xfrm>
              <a:off x="43690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5" name="Google Shape;42555;p33"/>
            <p:cNvSpPr/>
            <p:nvPr/>
          </p:nvSpPr>
          <p:spPr>
            <a:xfrm>
              <a:off x="19101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6" name="Google Shape;42556;p33"/>
            <p:cNvSpPr/>
            <p:nvPr/>
          </p:nvSpPr>
          <p:spPr>
            <a:xfrm>
              <a:off x="164648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7" name="Google Shape;42557;p33"/>
            <p:cNvSpPr/>
            <p:nvPr/>
          </p:nvSpPr>
          <p:spPr>
            <a:xfrm>
              <a:off x="53349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8" name="Google Shape;42558;p33"/>
            <p:cNvSpPr/>
            <p:nvPr/>
          </p:nvSpPr>
          <p:spPr>
            <a:xfrm>
              <a:off x="54228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9" name="Google Shape;42559;p33"/>
            <p:cNvSpPr/>
            <p:nvPr/>
          </p:nvSpPr>
          <p:spPr>
            <a:xfrm>
              <a:off x="15587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0" name="Google Shape;42560;p33"/>
            <p:cNvSpPr/>
            <p:nvPr/>
          </p:nvSpPr>
          <p:spPr>
            <a:xfrm>
              <a:off x="419320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1" name="Google Shape;42561;p33"/>
            <p:cNvSpPr/>
            <p:nvPr/>
          </p:nvSpPr>
          <p:spPr>
            <a:xfrm>
              <a:off x="4456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2" name="Google Shape;42562;p33"/>
            <p:cNvSpPr/>
            <p:nvPr/>
          </p:nvSpPr>
          <p:spPr>
            <a:xfrm>
              <a:off x="51591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3" name="Google Shape;42563;p33"/>
            <p:cNvSpPr/>
            <p:nvPr/>
          </p:nvSpPr>
          <p:spPr>
            <a:xfrm>
              <a:off x="20857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4" name="Google Shape;42564;p33"/>
            <p:cNvSpPr/>
            <p:nvPr/>
          </p:nvSpPr>
          <p:spPr>
            <a:xfrm>
              <a:off x="472010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5" name="Google Shape;42565;p33"/>
            <p:cNvSpPr/>
            <p:nvPr/>
          </p:nvSpPr>
          <p:spPr>
            <a:xfrm>
              <a:off x="4544720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21" y="0"/>
                  </a:moveTo>
                  <a:cubicBezTo>
                    <a:pt x="195" y="0"/>
                    <a:pt x="177" y="20"/>
                    <a:pt x="177" y="44"/>
                  </a:cubicBezTo>
                  <a:lnTo>
                    <a:pt x="177" y="324"/>
                  </a:lnTo>
                  <a:lnTo>
                    <a:pt x="44" y="324"/>
                  </a:lnTo>
                  <a:cubicBezTo>
                    <a:pt x="19" y="324"/>
                    <a:pt x="0" y="343"/>
                    <a:pt x="0" y="369"/>
                  </a:cubicBezTo>
                  <a:cubicBezTo>
                    <a:pt x="0" y="393"/>
                    <a:pt x="19" y="413"/>
                    <a:pt x="44" y="413"/>
                  </a:cubicBezTo>
                  <a:lnTo>
                    <a:pt x="180" y="413"/>
                  </a:lnTo>
                  <a:cubicBezTo>
                    <a:pt x="185" y="431"/>
                    <a:pt x="201" y="441"/>
                    <a:pt x="221" y="441"/>
                  </a:cubicBezTo>
                  <a:cubicBezTo>
                    <a:pt x="239" y="441"/>
                    <a:pt x="256" y="428"/>
                    <a:pt x="262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0" y="346"/>
                    <a:pt x="420" y="324"/>
                    <a:pt x="397" y="324"/>
                  </a:cubicBezTo>
                  <a:lnTo>
                    <a:pt x="265" y="324"/>
                  </a:lnTo>
                  <a:lnTo>
                    <a:pt x="265" y="44"/>
                  </a:lnTo>
                  <a:cubicBezTo>
                    <a:pt x="265" y="20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6" name="Google Shape;42566;p33"/>
            <p:cNvSpPr/>
            <p:nvPr/>
          </p:nvSpPr>
          <p:spPr>
            <a:xfrm>
              <a:off x="48080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7" name="Google Shape;42567;p33"/>
            <p:cNvSpPr/>
            <p:nvPr/>
          </p:nvSpPr>
          <p:spPr>
            <a:xfrm>
              <a:off x="46324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8" name="Google Shape;42568;p33"/>
            <p:cNvSpPr/>
            <p:nvPr/>
          </p:nvSpPr>
          <p:spPr>
            <a:xfrm>
              <a:off x="52472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9" name="Google Shape;42569;p33"/>
            <p:cNvSpPr/>
            <p:nvPr/>
          </p:nvSpPr>
          <p:spPr>
            <a:xfrm>
              <a:off x="41055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0" name="Google Shape;42570;p33"/>
            <p:cNvSpPr/>
            <p:nvPr/>
          </p:nvSpPr>
          <p:spPr>
            <a:xfrm>
              <a:off x="507137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1" name="Google Shape;42571;p33"/>
            <p:cNvSpPr/>
            <p:nvPr/>
          </p:nvSpPr>
          <p:spPr>
            <a:xfrm>
              <a:off x="49836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2" name="Google Shape;42572;p33"/>
            <p:cNvSpPr/>
            <p:nvPr/>
          </p:nvSpPr>
          <p:spPr>
            <a:xfrm>
              <a:off x="1997883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3" name="Google Shape;42573;p33"/>
            <p:cNvSpPr/>
            <p:nvPr/>
          </p:nvSpPr>
          <p:spPr>
            <a:xfrm>
              <a:off x="2173519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4" name="Google Shape;42574;p33"/>
            <p:cNvSpPr/>
            <p:nvPr/>
          </p:nvSpPr>
          <p:spPr>
            <a:xfrm>
              <a:off x="48957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5" name="Google Shape;42575;p33"/>
            <p:cNvSpPr/>
            <p:nvPr/>
          </p:nvSpPr>
          <p:spPr>
            <a:xfrm>
              <a:off x="6125190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0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6" name="Google Shape;42576;p33"/>
            <p:cNvSpPr/>
            <p:nvPr/>
          </p:nvSpPr>
          <p:spPr>
            <a:xfrm>
              <a:off x="24369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7" name="Google Shape;42577;p33"/>
            <p:cNvSpPr/>
            <p:nvPr/>
          </p:nvSpPr>
          <p:spPr>
            <a:xfrm>
              <a:off x="6037372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0" y="0"/>
                  </a:moveTo>
                  <a:cubicBezTo>
                    <a:pt x="334" y="0"/>
                    <a:pt x="314" y="20"/>
                    <a:pt x="314" y="44"/>
                  </a:cubicBezTo>
                  <a:lnTo>
                    <a:pt x="314" y="324"/>
                  </a:lnTo>
                  <a:lnTo>
                    <a:pt x="46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6" y="413"/>
                  </a:cubicBezTo>
                  <a:lnTo>
                    <a:pt x="319" y="413"/>
                  </a:lnTo>
                  <a:cubicBezTo>
                    <a:pt x="324" y="431"/>
                    <a:pt x="340" y="441"/>
                    <a:pt x="360" y="441"/>
                  </a:cubicBezTo>
                  <a:cubicBezTo>
                    <a:pt x="380" y="441"/>
                    <a:pt x="396" y="428"/>
                    <a:pt x="401" y="411"/>
                  </a:cubicBezTo>
                  <a:cubicBezTo>
                    <a:pt x="424" y="410"/>
                    <a:pt x="441" y="391"/>
                    <a:pt x="441" y="369"/>
                  </a:cubicBezTo>
                  <a:cubicBezTo>
                    <a:pt x="441" y="347"/>
                    <a:pt x="425" y="329"/>
                    <a:pt x="404" y="326"/>
                  </a:cubicBezTo>
                  <a:lnTo>
                    <a:pt x="404" y="44"/>
                  </a:lnTo>
                  <a:cubicBezTo>
                    <a:pt x="404" y="20"/>
                    <a:pt x="384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8" name="Google Shape;42578;p33"/>
            <p:cNvSpPr/>
            <p:nvPr/>
          </p:nvSpPr>
          <p:spPr>
            <a:xfrm>
              <a:off x="55105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9" name="Google Shape;42579;p33"/>
            <p:cNvSpPr/>
            <p:nvPr/>
          </p:nvSpPr>
          <p:spPr>
            <a:xfrm>
              <a:off x="62131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0" name="Google Shape;42580;p33"/>
            <p:cNvSpPr/>
            <p:nvPr/>
          </p:nvSpPr>
          <p:spPr>
            <a:xfrm>
              <a:off x="25246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1" name="Google Shape;42581;p33"/>
            <p:cNvSpPr/>
            <p:nvPr/>
          </p:nvSpPr>
          <p:spPr>
            <a:xfrm>
              <a:off x="63887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2" name="Google Shape;42582;p33"/>
            <p:cNvSpPr/>
            <p:nvPr/>
          </p:nvSpPr>
          <p:spPr>
            <a:xfrm>
              <a:off x="64764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3" name="Google Shape;42583;p33"/>
            <p:cNvSpPr/>
            <p:nvPr/>
          </p:nvSpPr>
          <p:spPr>
            <a:xfrm>
              <a:off x="26127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4" name="Google Shape;42584;p33"/>
            <p:cNvSpPr/>
            <p:nvPr/>
          </p:nvSpPr>
          <p:spPr>
            <a:xfrm>
              <a:off x="13831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5" name="Google Shape;42585;p33"/>
            <p:cNvSpPr/>
            <p:nvPr/>
          </p:nvSpPr>
          <p:spPr>
            <a:xfrm>
              <a:off x="630107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6" name="Google Shape;42586;p33"/>
            <p:cNvSpPr/>
            <p:nvPr/>
          </p:nvSpPr>
          <p:spPr>
            <a:xfrm>
              <a:off x="129546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7" name="Google Shape;42587;p33"/>
            <p:cNvSpPr/>
            <p:nvPr/>
          </p:nvSpPr>
          <p:spPr>
            <a:xfrm>
              <a:off x="57739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8" name="Google Shape;42588;p33"/>
            <p:cNvSpPr/>
            <p:nvPr/>
          </p:nvSpPr>
          <p:spPr>
            <a:xfrm>
              <a:off x="568622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9" name="Google Shape;42589;p33"/>
            <p:cNvSpPr/>
            <p:nvPr/>
          </p:nvSpPr>
          <p:spPr>
            <a:xfrm>
              <a:off x="2349154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0" name="Google Shape;42590;p33"/>
            <p:cNvSpPr/>
            <p:nvPr/>
          </p:nvSpPr>
          <p:spPr>
            <a:xfrm>
              <a:off x="40176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1" name="Google Shape;42591;p33"/>
            <p:cNvSpPr/>
            <p:nvPr/>
          </p:nvSpPr>
          <p:spPr>
            <a:xfrm>
              <a:off x="55982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2" name="Google Shape;42592;p33"/>
            <p:cNvSpPr/>
            <p:nvPr/>
          </p:nvSpPr>
          <p:spPr>
            <a:xfrm>
              <a:off x="39298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3" name="Google Shape;42593;p33"/>
            <p:cNvSpPr/>
            <p:nvPr/>
          </p:nvSpPr>
          <p:spPr>
            <a:xfrm>
              <a:off x="14711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4" name="Google Shape;42594;p33"/>
            <p:cNvSpPr/>
            <p:nvPr/>
          </p:nvSpPr>
          <p:spPr>
            <a:xfrm>
              <a:off x="2261336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7" y="0"/>
                  </a:moveTo>
                  <a:cubicBezTo>
                    <a:pt x="342" y="0"/>
                    <a:pt x="322" y="20"/>
                    <a:pt x="322" y="44"/>
                  </a:cubicBezTo>
                  <a:lnTo>
                    <a:pt x="322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326" y="413"/>
                  </a:lnTo>
                  <a:cubicBezTo>
                    <a:pt x="332" y="431"/>
                    <a:pt x="347" y="441"/>
                    <a:pt x="367" y="441"/>
                  </a:cubicBezTo>
                  <a:cubicBezTo>
                    <a:pt x="386" y="441"/>
                    <a:pt x="403" y="428"/>
                    <a:pt x="407" y="410"/>
                  </a:cubicBezTo>
                  <a:cubicBezTo>
                    <a:pt x="427" y="404"/>
                    <a:pt x="441" y="388"/>
                    <a:pt x="441" y="367"/>
                  </a:cubicBezTo>
                  <a:cubicBezTo>
                    <a:pt x="441" y="349"/>
                    <a:pt x="429" y="333"/>
                    <a:pt x="411" y="327"/>
                  </a:cubicBezTo>
                  <a:lnTo>
                    <a:pt x="411" y="44"/>
                  </a:lnTo>
                  <a:cubicBezTo>
                    <a:pt x="411" y="20"/>
                    <a:pt x="392" y="0"/>
                    <a:pt x="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5" name="Google Shape;42595;p33"/>
            <p:cNvSpPr/>
            <p:nvPr/>
          </p:nvSpPr>
          <p:spPr>
            <a:xfrm>
              <a:off x="59495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6" name="Google Shape;42596;p33"/>
            <p:cNvSpPr/>
            <p:nvPr/>
          </p:nvSpPr>
          <p:spPr>
            <a:xfrm>
              <a:off x="586186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7" name="Google Shape;42597;p33"/>
            <p:cNvSpPr/>
            <p:nvPr/>
          </p:nvSpPr>
          <p:spPr>
            <a:xfrm>
              <a:off x="38420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8" name="Google Shape;42598;p33"/>
            <p:cNvSpPr/>
            <p:nvPr/>
          </p:nvSpPr>
          <p:spPr>
            <a:xfrm>
              <a:off x="27883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9" name="Google Shape;42599;p33"/>
            <p:cNvSpPr/>
            <p:nvPr/>
          </p:nvSpPr>
          <p:spPr>
            <a:xfrm>
              <a:off x="82328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0" name="Google Shape;42600;p33"/>
            <p:cNvSpPr/>
            <p:nvPr/>
          </p:nvSpPr>
          <p:spPr>
            <a:xfrm>
              <a:off x="32934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1" name="Google Shape;42601;p33"/>
            <p:cNvSpPr/>
            <p:nvPr/>
          </p:nvSpPr>
          <p:spPr>
            <a:xfrm>
              <a:off x="153837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2" name="Google Shape;42602;p33"/>
            <p:cNvSpPr/>
            <p:nvPr/>
          </p:nvSpPr>
          <p:spPr>
            <a:xfrm>
              <a:off x="2416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3" name="Google Shape;42603;p33"/>
            <p:cNvSpPr/>
            <p:nvPr/>
          </p:nvSpPr>
          <p:spPr>
            <a:xfrm>
              <a:off x="814512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4" name="Google Shape;42604;p33"/>
            <p:cNvSpPr/>
            <p:nvPr/>
          </p:nvSpPr>
          <p:spPr>
            <a:xfrm>
              <a:off x="79694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5" name="Google Shape;42605;p33"/>
            <p:cNvSpPr/>
            <p:nvPr/>
          </p:nvSpPr>
          <p:spPr>
            <a:xfrm>
              <a:off x="7793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6" name="Google Shape;42606;p33"/>
            <p:cNvSpPr/>
            <p:nvPr/>
          </p:nvSpPr>
          <p:spPr>
            <a:xfrm>
              <a:off x="76179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7" name="Google Shape;42607;p33"/>
            <p:cNvSpPr/>
            <p:nvPr/>
          </p:nvSpPr>
          <p:spPr>
            <a:xfrm>
              <a:off x="80571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8" name="Google Shape;42608;p33"/>
            <p:cNvSpPr/>
            <p:nvPr/>
          </p:nvSpPr>
          <p:spPr>
            <a:xfrm>
              <a:off x="660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9" name="Google Shape;42609;p33"/>
            <p:cNvSpPr/>
            <p:nvPr/>
          </p:nvSpPr>
          <p:spPr>
            <a:xfrm>
              <a:off x="788166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39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0" name="Google Shape;42610;p33"/>
            <p:cNvSpPr/>
            <p:nvPr/>
          </p:nvSpPr>
          <p:spPr>
            <a:xfrm>
              <a:off x="875947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1" name="Google Shape;42611;p33"/>
            <p:cNvSpPr/>
            <p:nvPr/>
          </p:nvSpPr>
          <p:spPr>
            <a:xfrm>
              <a:off x="89353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2" name="Google Shape;42612;p33"/>
            <p:cNvSpPr/>
            <p:nvPr/>
          </p:nvSpPr>
          <p:spPr>
            <a:xfrm>
              <a:off x="88476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3" name="Google Shape;42613;p33"/>
            <p:cNvSpPr/>
            <p:nvPr/>
          </p:nvSpPr>
          <p:spPr>
            <a:xfrm>
              <a:off x="8320507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4" y="0"/>
                  </a:moveTo>
                  <a:cubicBezTo>
                    <a:pt x="189" y="0"/>
                    <a:pt x="170" y="20"/>
                    <a:pt x="170" y="44"/>
                  </a:cubicBezTo>
                  <a:lnTo>
                    <a:pt x="170" y="324"/>
                  </a:lnTo>
                  <a:lnTo>
                    <a:pt x="45" y="324"/>
                  </a:lnTo>
                  <a:cubicBezTo>
                    <a:pt x="21" y="324"/>
                    <a:pt x="1" y="343"/>
                    <a:pt x="1" y="369"/>
                  </a:cubicBezTo>
                  <a:cubicBezTo>
                    <a:pt x="1" y="393"/>
                    <a:pt x="21" y="413"/>
                    <a:pt x="45" y="413"/>
                  </a:cubicBezTo>
                  <a:lnTo>
                    <a:pt x="173" y="413"/>
                  </a:lnTo>
                  <a:cubicBezTo>
                    <a:pt x="179" y="431"/>
                    <a:pt x="194" y="441"/>
                    <a:pt x="214" y="441"/>
                  </a:cubicBezTo>
                  <a:cubicBezTo>
                    <a:pt x="234" y="441"/>
                    <a:pt x="250" y="428"/>
                    <a:pt x="255" y="413"/>
                  </a:cubicBezTo>
                  <a:lnTo>
                    <a:pt x="398" y="413"/>
                  </a:lnTo>
                  <a:cubicBezTo>
                    <a:pt x="422" y="413"/>
                    <a:pt x="442" y="393"/>
                    <a:pt x="442" y="369"/>
                  </a:cubicBezTo>
                  <a:cubicBezTo>
                    <a:pt x="442" y="346"/>
                    <a:pt x="422" y="324"/>
                    <a:pt x="399" y="324"/>
                  </a:cubicBezTo>
                  <a:lnTo>
                    <a:pt x="258" y="324"/>
                  </a:lnTo>
                  <a:lnTo>
                    <a:pt x="258" y="44"/>
                  </a:lnTo>
                  <a:cubicBezTo>
                    <a:pt x="258" y="20"/>
                    <a:pt x="238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4" name="Google Shape;42614;p33"/>
            <p:cNvSpPr/>
            <p:nvPr/>
          </p:nvSpPr>
          <p:spPr>
            <a:xfrm>
              <a:off x="90232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5" name="Google Shape;42615;p33"/>
            <p:cNvSpPr/>
            <p:nvPr/>
          </p:nvSpPr>
          <p:spPr>
            <a:xfrm>
              <a:off x="84961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6" name="Google Shape;42616;p33"/>
            <p:cNvSpPr/>
            <p:nvPr/>
          </p:nvSpPr>
          <p:spPr>
            <a:xfrm>
              <a:off x="84084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7" name="Google Shape;42617;p33"/>
            <p:cNvSpPr/>
            <p:nvPr/>
          </p:nvSpPr>
          <p:spPr>
            <a:xfrm>
              <a:off x="8671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8" name="Google Shape;42618;p33"/>
            <p:cNvSpPr/>
            <p:nvPr/>
          </p:nvSpPr>
          <p:spPr>
            <a:xfrm>
              <a:off x="85840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9" name="Google Shape;42619;p33"/>
            <p:cNvSpPr/>
            <p:nvPr/>
          </p:nvSpPr>
          <p:spPr>
            <a:xfrm>
              <a:off x="7705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0" name="Google Shape;42620;p33"/>
            <p:cNvSpPr/>
            <p:nvPr/>
          </p:nvSpPr>
          <p:spPr>
            <a:xfrm>
              <a:off x="4172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1" name="Google Shape;42621;p33"/>
            <p:cNvSpPr/>
            <p:nvPr/>
          </p:nvSpPr>
          <p:spPr>
            <a:xfrm>
              <a:off x="9110991" y="1241995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5"/>
                  </a:cubicBezTo>
                  <a:cubicBezTo>
                    <a:pt x="265" y="22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2" name="Google Shape;42622;p33"/>
            <p:cNvSpPr/>
            <p:nvPr/>
          </p:nvSpPr>
          <p:spPr>
            <a:xfrm>
              <a:off x="0" y="190000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3" name="Google Shape;42623;p33"/>
            <p:cNvSpPr/>
            <p:nvPr/>
          </p:nvSpPr>
          <p:spPr>
            <a:xfrm>
              <a:off x="69154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4" name="Google Shape;42624;p33"/>
            <p:cNvSpPr/>
            <p:nvPr/>
          </p:nvSpPr>
          <p:spPr>
            <a:xfrm>
              <a:off x="2173519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5" name="Google Shape;42625;p33"/>
            <p:cNvSpPr/>
            <p:nvPr/>
          </p:nvSpPr>
          <p:spPr>
            <a:xfrm>
              <a:off x="4544720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0"/>
                  </a:moveTo>
                  <a:cubicBezTo>
                    <a:pt x="201" y="0"/>
                    <a:pt x="185" y="14"/>
                    <a:pt x="180" y="33"/>
                  </a:cubicBezTo>
                  <a:lnTo>
                    <a:pt x="44" y="33"/>
                  </a:lnTo>
                  <a:cubicBezTo>
                    <a:pt x="19" y="33"/>
                    <a:pt x="0" y="51"/>
                    <a:pt x="0" y="77"/>
                  </a:cubicBezTo>
                  <a:cubicBezTo>
                    <a:pt x="0" y="103"/>
                    <a:pt x="19" y="121"/>
                    <a:pt x="44" y="121"/>
                  </a:cubicBezTo>
                  <a:lnTo>
                    <a:pt x="177" y="121"/>
                  </a:lnTo>
                  <a:lnTo>
                    <a:pt x="177" y="399"/>
                  </a:lnTo>
                  <a:cubicBezTo>
                    <a:pt x="177" y="424"/>
                    <a:pt x="195" y="443"/>
                    <a:pt x="221" y="443"/>
                  </a:cubicBezTo>
                  <a:cubicBezTo>
                    <a:pt x="245" y="443"/>
                    <a:pt x="265" y="424"/>
                    <a:pt x="265" y="399"/>
                  </a:cubicBezTo>
                  <a:lnTo>
                    <a:pt x="265" y="120"/>
                  </a:lnTo>
                  <a:lnTo>
                    <a:pt x="397" y="120"/>
                  </a:lnTo>
                  <a:cubicBezTo>
                    <a:pt x="422" y="120"/>
                    <a:pt x="441" y="100"/>
                    <a:pt x="441" y="76"/>
                  </a:cubicBezTo>
                  <a:cubicBezTo>
                    <a:pt x="440" y="53"/>
                    <a:pt x="420" y="33"/>
                    <a:pt x="397" y="33"/>
                  </a:cubicBezTo>
                  <a:lnTo>
                    <a:pt x="262" y="33"/>
                  </a:lnTo>
                  <a:cubicBezTo>
                    <a:pt x="256" y="14"/>
                    <a:pt x="241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6" name="Google Shape;42626;p33"/>
            <p:cNvSpPr/>
            <p:nvPr/>
          </p:nvSpPr>
          <p:spPr>
            <a:xfrm>
              <a:off x="89353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7" name="Google Shape;42627;p33"/>
            <p:cNvSpPr/>
            <p:nvPr/>
          </p:nvSpPr>
          <p:spPr>
            <a:xfrm>
              <a:off x="62131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8" name="Google Shape;42628;p33"/>
            <p:cNvSpPr/>
            <p:nvPr/>
          </p:nvSpPr>
          <p:spPr>
            <a:xfrm>
              <a:off x="34028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9" name="Google Shape;42629;p33"/>
            <p:cNvSpPr/>
            <p:nvPr/>
          </p:nvSpPr>
          <p:spPr>
            <a:xfrm>
              <a:off x="7793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0" name="Google Shape;42630;p33"/>
            <p:cNvSpPr/>
            <p:nvPr/>
          </p:nvSpPr>
          <p:spPr>
            <a:xfrm>
              <a:off x="37542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1" name="Google Shape;42631;p33"/>
            <p:cNvSpPr/>
            <p:nvPr/>
          </p:nvSpPr>
          <p:spPr>
            <a:xfrm>
              <a:off x="3490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2" name="Google Shape;42632;p33"/>
            <p:cNvSpPr/>
            <p:nvPr/>
          </p:nvSpPr>
          <p:spPr>
            <a:xfrm>
              <a:off x="88476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3" name="Google Shape;42633;p33"/>
            <p:cNvSpPr/>
            <p:nvPr/>
          </p:nvSpPr>
          <p:spPr>
            <a:xfrm>
              <a:off x="26127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4" name="Google Shape;42634;p33"/>
            <p:cNvSpPr/>
            <p:nvPr/>
          </p:nvSpPr>
          <p:spPr>
            <a:xfrm>
              <a:off x="331514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5" name="Google Shape;42635;p33"/>
            <p:cNvSpPr/>
            <p:nvPr/>
          </p:nvSpPr>
          <p:spPr>
            <a:xfrm>
              <a:off x="630107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6" name="Google Shape;42636;p33"/>
            <p:cNvSpPr/>
            <p:nvPr/>
          </p:nvSpPr>
          <p:spPr>
            <a:xfrm>
              <a:off x="20857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7" name="Google Shape;42637;p33"/>
            <p:cNvSpPr/>
            <p:nvPr/>
          </p:nvSpPr>
          <p:spPr>
            <a:xfrm>
              <a:off x="1997883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8" name="Google Shape;42638;p33"/>
            <p:cNvSpPr/>
            <p:nvPr/>
          </p:nvSpPr>
          <p:spPr>
            <a:xfrm>
              <a:off x="71790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9" name="Google Shape;42639;p33"/>
            <p:cNvSpPr/>
            <p:nvPr/>
          </p:nvSpPr>
          <p:spPr>
            <a:xfrm>
              <a:off x="7705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0" name="Google Shape;42640;p33"/>
            <p:cNvSpPr/>
            <p:nvPr/>
          </p:nvSpPr>
          <p:spPr>
            <a:xfrm>
              <a:off x="53349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1" name="Google Shape;42641;p33"/>
            <p:cNvSpPr/>
            <p:nvPr/>
          </p:nvSpPr>
          <p:spPr>
            <a:xfrm>
              <a:off x="6806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2" name="Google Shape;42642;p33"/>
            <p:cNvSpPr/>
            <p:nvPr/>
          </p:nvSpPr>
          <p:spPr>
            <a:xfrm>
              <a:off x="4172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3" name="Google Shape;42643;p33"/>
            <p:cNvSpPr/>
            <p:nvPr/>
          </p:nvSpPr>
          <p:spPr>
            <a:xfrm>
              <a:off x="875947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4" name="Google Shape;42644;p33"/>
            <p:cNvSpPr/>
            <p:nvPr/>
          </p:nvSpPr>
          <p:spPr>
            <a:xfrm>
              <a:off x="129546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5" name="Google Shape;42645;p33"/>
            <p:cNvSpPr/>
            <p:nvPr/>
          </p:nvSpPr>
          <p:spPr>
            <a:xfrm>
              <a:off x="72669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6" name="Google Shape;42646;p33"/>
            <p:cNvSpPr/>
            <p:nvPr/>
          </p:nvSpPr>
          <p:spPr>
            <a:xfrm>
              <a:off x="2700300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7" name="Google Shape;42647;p33"/>
            <p:cNvSpPr/>
            <p:nvPr/>
          </p:nvSpPr>
          <p:spPr>
            <a:xfrm>
              <a:off x="5049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8" name="Google Shape;42648;p33"/>
            <p:cNvSpPr/>
            <p:nvPr/>
          </p:nvSpPr>
          <p:spPr>
            <a:xfrm>
              <a:off x="27883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9" name="Google Shape;42649;p33"/>
            <p:cNvSpPr/>
            <p:nvPr/>
          </p:nvSpPr>
          <p:spPr>
            <a:xfrm>
              <a:off x="82328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0" name="Google Shape;42650;p33"/>
            <p:cNvSpPr/>
            <p:nvPr/>
          </p:nvSpPr>
          <p:spPr>
            <a:xfrm>
              <a:off x="6125190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1" name="Google Shape;42651;p33"/>
            <p:cNvSpPr/>
            <p:nvPr/>
          </p:nvSpPr>
          <p:spPr>
            <a:xfrm>
              <a:off x="700361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2" name="Google Shape;42652;p33"/>
            <p:cNvSpPr/>
            <p:nvPr/>
          </p:nvSpPr>
          <p:spPr>
            <a:xfrm>
              <a:off x="7091059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3" name="Google Shape;42653;p33"/>
            <p:cNvSpPr/>
            <p:nvPr/>
          </p:nvSpPr>
          <p:spPr>
            <a:xfrm>
              <a:off x="173443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4" name="Google Shape;42654;p33"/>
            <p:cNvSpPr/>
            <p:nvPr/>
          </p:nvSpPr>
          <p:spPr>
            <a:xfrm>
              <a:off x="80571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5" name="Google Shape;42655;p33"/>
            <p:cNvSpPr/>
            <p:nvPr/>
          </p:nvSpPr>
          <p:spPr>
            <a:xfrm>
              <a:off x="10320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6" name="Google Shape;42656;p33"/>
            <p:cNvSpPr/>
            <p:nvPr/>
          </p:nvSpPr>
          <p:spPr>
            <a:xfrm>
              <a:off x="51591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7" name="Google Shape;42657;p33"/>
            <p:cNvSpPr/>
            <p:nvPr/>
          </p:nvSpPr>
          <p:spPr>
            <a:xfrm>
              <a:off x="66520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8" name="Google Shape;42658;p33"/>
            <p:cNvSpPr/>
            <p:nvPr/>
          </p:nvSpPr>
          <p:spPr>
            <a:xfrm>
              <a:off x="507137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9" name="Google Shape;42659;p33"/>
            <p:cNvSpPr/>
            <p:nvPr/>
          </p:nvSpPr>
          <p:spPr>
            <a:xfrm>
              <a:off x="9441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0" name="Google Shape;42660;p33"/>
            <p:cNvSpPr/>
            <p:nvPr/>
          </p:nvSpPr>
          <p:spPr>
            <a:xfrm>
              <a:off x="8320881" y="189653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3" y="0"/>
                  </a:moveTo>
                  <a:cubicBezTo>
                    <a:pt x="193" y="0"/>
                    <a:pt x="177" y="14"/>
                    <a:pt x="171" y="33"/>
                  </a:cubicBezTo>
                  <a:lnTo>
                    <a:pt x="45" y="33"/>
                  </a:lnTo>
                  <a:cubicBezTo>
                    <a:pt x="20" y="33"/>
                    <a:pt x="1" y="51"/>
                    <a:pt x="1" y="77"/>
                  </a:cubicBezTo>
                  <a:cubicBezTo>
                    <a:pt x="1" y="103"/>
                    <a:pt x="20" y="121"/>
                    <a:pt x="45" y="121"/>
                  </a:cubicBezTo>
                  <a:lnTo>
                    <a:pt x="170" y="121"/>
                  </a:lnTo>
                  <a:lnTo>
                    <a:pt x="170" y="399"/>
                  </a:lnTo>
                  <a:cubicBezTo>
                    <a:pt x="170" y="424"/>
                    <a:pt x="190" y="443"/>
                    <a:pt x="214" y="443"/>
                  </a:cubicBezTo>
                  <a:cubicBezTo>
                    <a:pt x="240" y="443"/>
                    <a:pt x="258" y="424"/>
                    <a:pt x="258" y="399"/>
                  </a:cubicBezTo>
                  <a:lnTo>
                    <a:pt x="258" y="120"/>
                  </a:lnTo>
                  <a:lnTo>
                    <a:pt x="399" y="120"/>
                  </a:lnTo>
                  <a:cubicBezTo>
                    <a:pt x="425" y="120"/>
                    <a:pt x="443" y="100"/>
                    <a:pt x="443" y="76"/>
                  </a:cubicBezTo>
                  <a:cubicBezTo>
                    <a:pt x="439" y="53"/>
                    <a:pt x="419" y="33"/>
                    <a:pt x="396" y="33"/>
                  </a:cubicBezTo>
                  <a:lnTo>
                    <a:pt x="254" y="33"/>
                  </a:lnTo>
                  <a:cubicBezTo>
                    <a:pt x="248" y="14"/>
                    <a:pt x="232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1" name="Google Shape;42661;p33"/>
            <p:cNvSpPr/>
            <p:nvPr/>
          </p:nvSpPr>
          <p:spPr>
            <a:xfrm>
              <a:off x="19101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2" name="Google Shape;42662;p33"/>
            <p:cNvSpPr/>
            <p:nvPr/>
          </p:nvSpPr>
          <p:spPr>
            <a:xfrm>
              <a:off x="79694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3" name="Google Shape;42663;p33"/>
            <p:cNvSpPr/>
            <p:nvPr/>
          </p:nvSpPr>
          <p:spPr>
            <a:xfrm>
              <a:off x="18223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4" name="Google Shape;42664;p33"/>
            <p:cNvSpPr/>
            <p:nvPr/>
          </p:nvSpPr>
          <p:spPr>
            <a:xfrm>
              <a:off x="660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5" name="Google Shape;42665;p33"/>
            <p:cNvSpPr/>
            <p:nvPr/>
          </p:nvSpPr>
          <p:spPr>
            <a:xfrm>
              <a:off x="673978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6" name="Google Shape;42666;p33"/>
            <p:cNvSpPr/>
            <p:nvPr/>
          </p:nvSpPr>
          <p:spPr>
            <a:xfrm>
              <a:off x="12075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7" name="Google Shape;42667;p33"/>
            <p:cNvSpPr/>
            <p:nvPr/>
          </p:nvSpPr>
          <p:spPr>
            <a:xfrm>
              <a:off x="63887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8" name="Google Shape;42668;p33"/>
            <p:cNvSpPr/>
            <p:nvPr/>
          </p:nvSpPr>
          <p:spPr>
            <a:xfrm>
              <a:off x="52472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9" name="Google Shape;42669;p33"/>
            <p:cNvSpPr/>
            <p:nvPr/>
          </p:nvSpPr>
          <p:spPr>
            <a:xfrm>
              <a:off x="6827731" y="1896533"/>
              <a:ext cx="55058" cy="47761"/>
            </a:xfrm>
            <a:custGeom>
              <a:avLst/>
              <a:gdLst/>
              <a:ahLst/>
              <a:cxnLst/>
              <a:rect l="l" t="t" r="r" b="b"/>
              <a:pathLst>
                <a:path w="442" h="440" extrusionOk="0">
                  <a:moveTo>
                    <a:pt x="76" y="0"/>
                  </a:moveTo>
                  <a:cubicBezTo>
                    <a:pt x="55" y="0"/>
                    <a:pt x="38" y="14"/>
                    <a:pt x="33" y="34"/>
                  </a:cubicBezTo>
                  <a:cubicBezTo>
                    <a:pt x="13" y="40"/>
                    <a:pt x="1" y="56"/>
                    <a:pt x="1" y="76"/>
                  </a:cubicBezTo>
                  <a:cubicBezTo>
                    <a:pt x="1" y="94"/>
                    <a:pt x="13" y="111"/>
                    <a:pt x="32" y="117"/>
                  </a:cubicBezTo>
                  <a:lnTo>
                    <a:pt x="32" y="396"/>
                  </a:lnTo>
                  <a:cubicBezTo>
                    <a:pt x="32" y="420"/>
                    <a:pt x="50" y="440"/>
                    <a:pt x="76" y="440"/>
                  </a:cubicBezTo>
                  <a:cubicBezTo>
                    <a:pt x="100" y="440"/>
                    <a:pt x="120" y="420"/>
                    <a:pt x="120" y="396"/>
                  </a:cubicBezTo>
                  <a:lnTo>
                    <a:pt x="120" y="120"/>
                  </a:lnTo>
                  <a:lnTo>
                    <a:pt x="398" y="120"/>
                  </a:lnTo>
                  <a:cubicBezTo>
                    <a:pt x="423" y="120"/>
                    <a:pt x="442" y="100"/>
                    <a:pt x="442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117" y="33"/>
                  </a:lnTo>
                  <a:cubicBezTo>
                    <a:pt x="112" y="14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0" name="Google Shape;42670;p33"/>
            <p:cNvSpPr/>
            <p:nvPr/>
          </p:nvSpPr>
          <p:spPr>
            <a:xfrm>
              <a:off x="48080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1" name="Google Shape;42671;p33"/>
            <p:cNvSpPr/>
            <p:nvPr/>
          </p:nvSpPr>
          <p:spPr>
            <a:xfrm>
              <a:off x="64764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2" name="Google Shape;42672;p33"/>
            <p:cNvSpPr/>
            <p:nvPr/>
          </p:nvSpPr>
          <p:spPr>
            <a:xfrm>
              <a:off x="3578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3" name="Google Shape;42673;p33"/>
            <p:cNvSpPr/>
            <p:nvPr/>
          </p:nvSpPr>
          <p:spPr>
            <a:xfrm>
              <a:off x="814512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4" name="Google Shape;42674;p33"/>
            <p:cNvSpPr/>
            <p:nvPr/>
          </p:nvSpPr>
          <p:spPr>
            <a:xfrm>
              <a:off x="164648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5" name="Google Shape;42675;p33"/>
            <p:cNvSpPr/>
            <p:nvPr/>
          </p:nvSpPr>
          <p:spPr>
            <a:xfrm>
              <a:off x="472010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6" name="Google Shape;42676;p33"/>
            <p:cNvSpPr/>
            <p:nvPr/>
          </p:nvSpPr>
          <p:spPr>
            <a:xfrm>
              <a:off x="46324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7" name="Google Shape;42677;p33"/>
            <p:cNvSpPr/>
            <p:nvPr/>
          </p:nvSpPr>
          <p:spPr>
            <a:xfrm>
              <a:off x="15587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8" name="Google Shape;42678;p33"/>
            <p:cNvSpPr/>
            <p:nvPr/>
          </p:nvSpPr>
          <p:spPr>
            <a:xfrm>
              <a:off x="49836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9" name="Google Shape;42679;p33"/>
            <p:cNvSpPr/>
            <p:nvPr/>
          </p:nvSpPr>
          <p:spPr>
            <a:xfrm>
              <a:off x="48957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0" name="Google Shape;42680;p33"/>
            <p:cNvSpPr/>
            <p:nvPr/>
          </p:nvSpPr>
          <p:spPr>
            <a:xfrm>
              <a:off x="788166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1" name="Google Shape;42681;p33"/>
            <p:cNvSpPr/>
            <p:nvPr/>
          </p:nvSpPr>
          <p:spPr>
            <a:xfrm>
              <a:off x="36665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2" name="Google Shape;42682;p33"/>
            <p:cNvSpPr/>
            <p:nvPr/>
          </p:nvSpPr>
          <p:spPr>
            <a:xfrm>
              <a:off x="8563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3" name="Google Shape;42683;p33"/>
            <p:cNvSpPr/>
            <p:nvPr/>
          </p:nvSpPr>
          <p:spPr>
            <a:xfrm>
              <a:off x="65644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4" name="Google Shape;42684;p33"/>
            <p:cNvSpPr/>
            <p:nvPr/>
          </p:nvSpPr>
          <p:spPr>
            <a:xfrm>
              <a:off x="11198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5" name="Google Shape;42685;p33"/>
            <p:cNvSpPr/>
            <p:nvPr/>
          </p:nvSpPr>
          <p:spPr>
            <a:xfrm>
              <a:off x="40176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6" name="Google Shape;42686;p33"/>
            <p:cNvSpPr/>
            <p:nvPr/>
          </p:nvSpPr>
          <p:spPr>
            <a:xfrm>
              <a:off x="419320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7" name="Google Shape;42687;p33"/>
            <p:cNvSpPr/>
            <p:nvPr/>
          </p:nvSpPr>
          <p:spPr>
            <a:xfrm>
              <a:off x="41055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8" name="Google Shape;42688;p33"/>
            <p:cNvSpPr/>
            <p:nvPr/>
          </p:nvSpPr>
          <p:spPr>
            <a:xfrm>
              <a:off x="28760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9" name="Google Shape;42689;p33"/>
            <p:cNvSpPr/>
            <p:nvPr/>
          </p:nvSpPr>
          <p:spPr>
            <a:xfrm>
              <a:off x="2416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0" name="Google Shape;42690;p33"/>
            <p:cNvSpPr/>
            <p:nvPr/>
          </p:nvSpPr>
          <p:spPr>
            <a:xfrm>
              <a:off x="84961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1" name="Google Shape;42691;p33"/>
            <p:cNvSpPr/>
            <p:nvPr/>
          </p:nvSpPr>
          <p:spPr>
            <a:xfrm>
              <a:off x="568622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2" name="Google Shape;42692;p33"/>
            <p:cNvSpPr/>
            <p:nvPr/>
          </p:nvSpPr>
          <p:spPr>
            <a:xfrm>
              <a:off x="43690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3" name="Google Shape;42693;p33"/>
            <p:cNvSpPr/>
            <p:nvPr/>
          </p:nvSpPr>
          <p:spPr>
            <a:xfrm>
              <a:off x="3051695" y="1896533"/>
              <a:ext cx="55307" cy="47761"/>
            </a:xfrm>
            <a:custGeom>
              <a:avLst/>
              <a:gdLst/>
              <a:ahLst/>
              <a:cxnLst/>
              <a:rect l="l" t="t" r="r" b="b"/>
              <a:pathLst>
                <a:path w="444" h="440" extrusionOk="0">
                  <a:moveTo>
                    <a:pt x="85" y="0"/>
                  </a:moveTo>
                  <a:cubicBezTo>
                    <a:pt x="65" y="0"/>
                    <a:pt x="48" y="14"/>
                    <a:pt x="42" y="33"/>
                  </a:cubicBezTo>
                  <a:cubicBezTo>
                    <a:pt x="18" y="34"/>
                    <a:pt x="1" y="51"/>
                    <a:pt x="1" y="76"/>
                  </a:cubicBezTo>
                  <a:cubicBezTo>
                    <a:pt x="1" y="98"/>
                    <a:pt x="16" y="114"/>
                    <a:pt x="39" y="118"/>
                  </a:cubicBezTo>
                  <a:lnTo>
                    <a:pt x="39" y="396"/>
                  </a:lnTo>
                  <a:cubicBezTo>
                    <a:pt x="39" y="420"/>
                    <a:pt x="59" y="440"/>
                    <a:pt x="85" y="440"/>
                  </a:cubicBezTo>
                  <a:cubicBezTo>
                    <a:pt x="109" y="440"/>
                    <a:pt x="129" y="420"/>
                    <a:pt x="129" y="396"/>
                  </a:cubicBezTo>
                  <a:lnTo>
                    <a:pt x="129" y="120"/>
                  </a:lnTo>
                  <a:lnTo>
                    <a:pt x="399" y="120"/>
                  </a:lnTo>
                  <a:cubicBezTo>
                    <a:pt x="423" y="120"/>
                    <a:pt x="443" y="100"/>
                    <a:pt x="443" y="76"/>
                  </a:cubicBezTo>
                  <a:cubicBezTo>
                    <a:pt x="442" y="53"/>
                    <a:pt x="421" y="33"/>
                    <a:pt x="398" y="33"/>
                  </a:cubicBezTo>
                  <a:lnTo>
                    <a:pt x="126" y="33"/>
                  </a:lnTo>
                  <a:cubicBezTo>
                    <a:pt x="120" y="14"/>
                    <a:pt x="105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4" name="Google Shape;42694;p33"/>
            <p:cNvSpPr/>
            <p:nvPr/>
          </p:nvSpPr>
          <p:spPr>
            <a:xfrm>
              <a:off x="768311" y="1896533"/>
              <a:ext cx="55431" cy="48087"/>
            </a:xfrm>
            <a:custGeom>
              <a:avLst/>
              <a:gdLst/>
              <a:ahLst/>
              <a:cxnLst/>
              <a:rect l="l" t="t" r="r" b="b"/>
              <a:pathLst>
                <a:path w="445" h="443" extrusionOk="0">
                  <a:moveTo>
                    <a:pt x="228" y="0"/>
                  </a:moveTo>
                  <a:cubicBezTo>
                    <a:pt x="210" y="0"/>
                    <a:pt x="193" y="14"/>
                    <a:pt x="189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186" y="121"/>
                  </a:lnTo>
                  <a:lnTo>
                    <a:pt x="186" y="399"/>
                  </a:lnTo>
                  <a:cubicBezTo>
                    <a:pt x="186" y="424"/>
                    <a:pt x="206" y="443"/>
                    <a:pt x="231" y="443"/>
                  </a:cubicBezTo>
                  <a:cubicBezTo>
                    <a:pt x="255" y="443"/>
                    <a:pt x="275" y="424"/>
                    <a:pt x="275" y="399"/>
                  </a:cubicBezTo>
                  <a:lnTo>
                    <a:pt x="275" y="120"/>
                  </a:lnTo>
                  <a:lnTo>
                    <a:pt x="399" y="120"/>
                  </a:lnTo>
                  <a:cubicBezTo>
                    <a:pt x="425" y="120"/>
                    <a:pt x="445" y="100"/>
                    <a:pt x="445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270" y="33"/>
                  </a:lnTo>
                  <a:cubicBezTo>
                    <a:pt x="264" y="14"/>
                    <a:pt x="248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5" name="Google Shape;42695;p33"/>
            <p:cNvSpPr/>
            <p:nvPr/>
          </p:nvSpPr>
          <p:spPr>
            <a:xfrm>
              <a:off x="29638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6" name="Google Shape;42696;p33"/>
            <p:cNvSpPr/>
            <p:nvPr/>
          </p:nvSpPr>
          <p:spPr>
            <a:xfrm>
              <a:off x="42810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7" name="Google Shape;42697;p33"/>
            <p:cNvSpPr/>
            <p:nvPr/>
          </p:nvSpPr>
          <p:spPr>
            <a:xfrm>
              <a:off x="55982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8" name="Google Shape;42698;p33"/>
            <p:cNvSpPr/>
            <p:nvPr/>
          </p:nvSpPr>
          <p:spPr>
            <a:xfrm>
              <a:off x="8671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9" name="Google Shape;42699;p33"/>
            <p:cNvSpPr/>
            <p:nvPr/>
          </p:nvSpPr>
          <p:spPr>
            <a:xfrm>
              <a:off x="57739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0" name="Google Shape;42700;p33"/>
            <p:cNvSpPr/>
            <p:nvPr/>
          </p:nvSpPr>
          <p:spPr>
            <a:xfrm>
              <a:off x="75302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1" name="Google Shape;42701;p33"/>
            <p:cNvSpPr/>
            <p:nvPr/>
          </p:nvSpPr>
          <p:spPr>
            <a:xfrm>
              <a:off x="24369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2" name="Google Shape;42702;p33"/>
            <p:cNvSpPr/>
            <p:nvPr/>
          </p:nvSpPr>
          <p:spPr>
            <a:xfrm>
              <a:off x="59495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3" name="Google Shape;42703;p33"/>
            <p:cNvSpPr/>
            <p:nvPr/>
          </p:nvSpPr>
          <p:spPr>
            <a:xfrm>
              <a:off x="2349154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4" name="Google Shape;42704;p33"/>
            <p:cNvSpPr/>
            <p:nvPr/>
          </p:nvSpPr>
          <p:spPr>
            <a:xfrm>
              <a:off x="32273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5" name="Google Shape;42705;p33"/>
            <p:cNvSpPr/>
            <p:nvPr/>
          </p:nvSpPr>
          <p:spPr>
            <a:xfrm>
              <a:off x="2261461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6" y="0"/>
                  </a:moveTo>
                  <a:cubicBezTo>
                    <a:pt x="346" y="0"/>
                    <a:pt x="331" y="14"/>
                    <a:pt x="325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322" y="121"/>
                  </a:lnTo>
                  <a:lnTo>
                    <a:pt x="322" y="399"/>
                  </a:lnTo>
                  <a:cubicBezTo>
                    <a:pt x="322" y="424"/>
                    <a:pt x="342" y="443"/>
                    <a:pt x="368" y="443"/>
                  </a:cubicBezTo>
                  <a:cubicBezTo>
                    <a:pt x="392" y="443"/>
                    <a:pt x="412" y="424"/>
                    <a:pt x="412" y="399"/>
                  </a:cubicBezTo>
                  <a:lnTo>
                    <a:pt x="412" y="120"/>
                  </a:lnTo>
                  <a:cubicBezTo>
                    <a:pt x="429" y="114"/>
                    <a:pt x="442" y="98"/>
                    <a:pt x="442" y="78"/>
                  </a:cubicBezTo>
                  <a:cubicBezTo>
                    <a:pt x="440" y="56"/>
                    <a:pt x="426" y="40"/>
                    <a:pt x="409" y="34"/>
                  </a:cubicBezTo>
                  <a:cubicBezTo>
                    <a:pt x="403" y="14"/>
                    <a:pt x="388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6" name="Google Shape;42706;p33"/>
            <p:cNvSpPr/>
            <p:nvPr/>
          </p:nvSpPr>
          <p:spPr>
            <a:xfrm>
              <a:off x="39298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7" name="Google Shape;42707;p33"/>
            <p:cNvSpPr/>
            <p:nvPr/>
          </p:nvSpPr>
          <p:spPr>
            <a:xfrm>
              <a:off x="586186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8" name="Google Shape;42708;p33"/>
            <p:cNvSpPr/>
            <p:nvPr/>
          </p:nvSpPr>
          <p:spPr>
            <a:xfrm>
              <a:off x="85840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9" name="Google Shape;42709;p33"/>
            <p:cNvSpPr/>
            <p:nvPr/>
          </p:nvSpPr>
          <p:spPr>
            <a:xfrm>
              <a:off x="90232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0" name="Google Shape;42710;p33"/>
            <p:cNvSpPr/>
            <p:nvPr/>
          </p:nvSpPr>
          <p:spPr>
            <a:xfrm>
              <a:off x="38420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1" name="Google Shape;42711;p33"/>
            <p:cNvSpPr/>
            <p:nvPr/>
          </p:nvSpPr>
          <p:spPr>
            <a:xfrm>
              <a:off x="31395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2" name="Google Shape;42712;p33"/>
            <p:cNvSpPr/>
            <p:nvPr/>
          </p:nvSpPr>
          <p:spPr>
            <a:xfrm>
              <a:off x="59292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3" name="Google Shape;42713;p33"/>
            <p:cNvSpPr/>
            <p:nvPr/>
          </p:nvSpPr>
          <p:spPr>
            <a:xfrm>
              <a:off x="14711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4" name="Google Shape;42714;p33"/>
            <p:cNvSpPr/>
            <p:nvPr/>
          </p:nvSpPr>
          <p:spPr>
            <a:xfrm>
              <a:off x="6037372" y="189653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59" y="0"/>
                  </a:moveTo>
                  <a:cubicBezTo>
                    <a:pt x="339" y="0"/>
                    <a:pt x="323" y="14"/>
                    <a:pt x="317" y="33"/>
                  </a:cubicBezTo>
                  <a:lnTo>
                    <a:pt x="46" y="33"/>
                  </a:lnTo>
                  <a:cubicBezTo>
                    <a:pt x="20" y="33"/>
                    <a:pt x="0" y="51"/>
                    <a:pt x="0" y="77"/>
                  </a:cubicBezTo>
                  <a:cubicBezTo>
                    <a:pt x="0" y="103"/>
                    <a:pt x="20" y="121"/>
                    <a:pt x="46" y="121"/>
                  </a:cubicBezTo>
                  <a:lnTo>
                    <a:pt x="314" y="121"/>
                  </a:lnTo>
                  <a:lnTo>
                    <a:pt x="314" y="399"/>
                  </a:lnTo>
                  <a:cubicBezTo>
                    <a:pt x="314" y="424"/>
                    <a:pt x="334" y="443"/>
                    <a:pt x="360" y="443"/>
                  </a:cubicBezTo>
                  <a:cubicBezTo>
                    <a:pt x="384" y="443"/>
                    <a:pt x="404" y="424"/>
                    <a:pt x="404" y="399"/>
                  </a:cubicBezTo>
                  <a:lnTo>
                    <a:pt x="404" y="120"/>
                  </a:lnTo>
                  <a:cubicBezTo>
                    <a:pt x="425" y="117"/>
                    <a:pt x="443" y="98"/>
                    <a:pt x="443" y="77"/>
                  </a:cubicBezTo>
                  <a:cubicBezTo>
                    <a:pt x="441" y="53"/>
                    <a:pt x="424" y="34"/>
                    <a:pt x="401" y="33"/>
                  </a:cubicBezTo>
                  <a:cubicBezTo>
                    <a:pt x="396" y="13"/>
                    <a:pt x="380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5" name="Google Shape;42715;p33"/>
            <p:cNvSpPr/>
            <p:nvPr/>
          </p:nvSpPr>
          <p:spPr>
            <a:xfrm>
              <a:off x="55105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6" name="Google Shape;42716;p33"/>
            <p:cNvSpPr/>
            <p:nvPr/>
          </p:nvSpPr>
          <p:spPr>
            <a:xfrm>
              <a:off x="744257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7" name="Google Shape;42717;p33"/>
            <p:cNvSpPr/>
            <p:nvPr/>
          </p:nvSpPr>
          <p:spPr>
            <a:xfrm>
              <a:off x="25246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8" name="Google Shape;42718;p33"/>
            <p:cNvSpPr/>
            <p:nvPr/>
          </p:nvSpPr>
          <p:spPr>
            <a:xfrm>
              <a:off x="13831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9" name="Google Shape;42719;p33"/>
            <p:cNvSpPr/>
            <p:nvPr/>
          </p:nvSpPr>
          <p:spPr>
            <a:xfrm>
              <a:off x="76179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0" name="Google Shape;42720;p33"/>
            <p:cNvSpPr/>
            <p:nvPr/>
          </p:nvSpPr>
          <p:spPr>
            <a:xfrm>
              <a:off x="54228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1" name="Google Shape;42721;p33"/>
            <p:cNvSpPr/>
            <p:nvPr/>
          </p:nvSpPr>
          <p:spPr>
            <a:xfrm>
              <a:off x="153837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2" name="Google Shape;42722;p33"/>
            <p:cNvSpPr/>
            <p:nvPr/>
          </p:nvSpPr>
          <p:spPr>
            <a:xfrm>
              <a:off x="73546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3" name="Google Shape;42723;p33"/>
            <p:cNvSpPr/>
            <p:nvPr/>
          </p:nvSpPr>
          <p:spPr>
            <a:xfrm>
              <a:off x="4456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4" name="Google Shape;42724;p33"/>
            <p:cNvSpPr/>
            <p:nvPr/>
          </p:nvSpPr>
          <p:spPr>
            <a:xfrm>
              <a:off x="84084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5" name="Google Shape;42725;p33"/>
            <p:cNvSpPr/>
            <p:nvPr/>
          </p:nvSpPr>
          <p:spPr>
            <a:xfrm>
              <a:off x="32934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6" name="Google Shape;42726;p33"/>
            <p:cNvSpPr/>
            <p:nvPr/>
          </p:nvSpPr>
          <p:spPr>
            <a:xfrm>
              <a:off x="9110991" y="190000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7" name="Google Shape;42727;p33"/>
            <p:cNvSpPr/>
            <p:nvPr/>
          </p:nvSpPr>
          <p:spPr>
            <a:xfrm>
              <a:off x="0" y="2557910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8" name="Google Shape;42728;p33"/>
            <p:cNvSpPr/>
            <p:nvPr/>
          </p:nvSpPr>
          <p:spPr>
            <a:xfrm>
              <a:off x="173443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9" name="Google Shape;42729;p33"/>
            <p:cNvSpPr/>
            <p:nvPr/>
          </p:nvSpPr>
          <p:spPr>
            <a:xfrm>
              <a:off x="630107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0" name="Google Shape;42730;p33"/>
            <p:cNvSpPr/>
            <p:nvPr/>
          </p:nvSpPr>
          <p:spPr>
            <a:xfrm>
              <a:off x="673978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1" name="Google Shape;42731;p33"/>
            <p:cNvSpPr/>
            <p:nvPr/>
          </p:nvSpPr>
          <p:spPr>
            <a:xfrm>
              <a:off x="59495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2" name="Google Shape;42732;p33"/>
            <p:cNvSpPr/>
            <p:nvPr/>
          </p:nvSpPr>
          <p:spPr>
            <a:xfrm>
              <a:off x="63887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3" name="Google Shape;42733;p33"/>
            <p:cNvSpPr/>
            <p:nvPr/>
          </p:nvSpPr>
          <p:spPr>
            <a:xfrm>
              <a:off x="80571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4" name="Google Shape;42734;p33"/>
            <p:cNvSpPr/>
            <p:nvPr/>
          </p:nvSpPr>
          <p:spPr>
            <a:xfrm>
              <a:off x="129546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5" name="Google Shape;42735;p33"/>
            <p:cNvSpPr/>
            <p:nvPr/>
          </p:nvSpPr>
          <p:spPr>
            <a:xfrm>
              <a:off x="31395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6" name="Google Shape;42736;p33"/>
            <p:cNvSpPr/>
            <p:nvPr/>
          </p:nvSpPr>
          <p:spPr>
            <a:xfrm>
              <a:off x="34028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7" name="Google Shape;42737;p33"/>
            <p:cNvSpPr/>
            <p:nvPr/>
          </p:nvSpPr>
          <p:spPr>
            <a:xfrm>
              <a:off x="5049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8" name="Google Shape;42738;p33"/>
            <p:cNvSpPr/>
            <p:nvPr/>
          </p:nvSpPr>
          <p:spPr>
            <a:xfrm>
              <a:off x="55982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9" name="Google Shape;42739;p33"/>
            <p:cNvSpPr/>
            <p:nvPr/>
          </p:nvSpPr>
          <p:spPr>
            <a:xfrm>
              <a:off x="6806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0" name="Google Shape;42740;p33"/>
            <p:cNvSpPr/>
            <p:nvPr/>
          </p:nvSpPr>
          <p:spPr>
            <a:xfrm>
              <a:off x="89353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1" name="Google Shape;42741;p33"/>
            <p:cNvSpPr/>
            <p:nvPr/>
          </p:nvSpPr>
          <p:spPr>
            <a:xfrm>
              <a:off x="1822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2" name="Google Shape;42742;p33"/>
            <p:cNvSpPr/>
            <p:nvPr/>
          </p:nvSpPr>
          <p:spPr>
            <a:xfrm>
              <a:off x="32273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3" name="Google Shape;42743;p33"/>
            <p:cNvSpPr/>
            <p:nvPr/>
          </p:nvSpPr>
          <p:spPr>
            <a:xfrm>
              <a:off x="153837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4" name="Google Shape;42744;p33"/>
            <p:cNvSpPr/>
            <p:nvPr/>
          </p:nvSpPr>
          <p:spPr>
            <a:xfrm>
              <a:off x="90232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5" name="Google Shape;42745;p33"/>
            <p:cNvSpPr/>
            <p:nvPr/>
          </p:nvSpPr>
          <p:spPr>
            <a:xfrm>
              <a:off x="660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6" name="Google Shape;42746;p33"/>
            <p:cNvSpPr/>
            <p:nvPr/>
          </p:nvSpPr>
          <p:spPr>
            <a:xfrm>
              <a:off x="13831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7" name="Google Shape;42747;p33"/>
            <p:cNvSpPr/>
            <p:nvPr/>
          </p:nvSpPr>
          <p:spPr>
            <a:xfrm>
              <a:off x="66520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8" name="Google Shape;42748;p33"/>
            <p:cNvSpPr/>
            <p:nvPr/>
          </p:nvSpPr>
          <p:spPr>
            <a:xfrm>
              <a:off x="54228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9" name="Google Shape;42749;p33"/>
            <p:cNvSpPr/>
            <p:nvPr/>
          </p:nvSpPr>
          <p:spPr>
            <a:xfrm>
              <a:off x="32934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0" name="Google Shape;42750;p33"/>
            <p:cNvSpPr/>
            <p:nvPr/>
          </p:nvSpPr>
          <p:spPr>
            <a:xfrm>
              <a:off x="814512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1" name="Google Shape;42751;p33"/>
            <p:cNvSpPr/>
            <p:nvPr/>
          </p:nvSpPr>
          <p:spPr>
            <a:xfrm>
              <a:off x="64764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2" name="Google Shape;42752;p33"/>
            <p:cNvSpPr/>
            <p:nvPr/>
          </p:nvSpPr>
          <p:spPr>
            <a:xfrm>
              <a:off x="4172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3" name="Google Shape;42753;p33"/>
            <p:cNvSpPr/>
            <p:nvPr/>
          </p:nvSpPr>
          <p:spPr>
            <a:xfrm>
              <a:off x="82328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4" name="Google Shape;42754;p33"/>
            <p:cNvSpPr/>
            <p:nvPr/>
          </p:nvSpPr>
          <p:spPr>
            <a:xfrm>
              <a:off x="36665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5" name="Google Shape;42755;p33"/>
            <p:cNvSpPr/>
            <p:nvPr/>
          </p:nvSpPr>
          <p:spPr>
            <a:xfrm>
              <a:off x="6037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6" name="Google Shape;42756;p33"/>
            <p:cNvSpPr/>
            <p:nvPr/>
          </p:nvSpPr>
          <p:spPr>
            <a:xfrm>
              <a:off x="57739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7" name="Google Shape;42757;p33"/>
            <p:cNvSpPr/>
            <p:nvPr/>
          </p:nvSpPr>
          <p:spPr>
            <a:xfrm>
              <a:off x="62131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8" name="Google Shape;42758;p33"/>
            <p:cNvSpPr/>
            <p:nvPr/>
          </p:nvSpPr>
          <p:spPr>
            <a:xfrm>
              <a:off x="568622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9" name="Google Shape;42759;p33"/>
            <p:cNvSpPr/>
            <p:nvPr/>
          </p:nvSpPr>
          <p:spPr>
            <a:xfrm>
              <a:off x="2416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0" name="Google Shape;42760;p33"/>
            <p:cNvSpPr/>
            <p:nvPr/>
          </p:nvSpPr>
          <p:spPr>
            <a:xfrm>
              <a:off x="331514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1" name="Google Shape;42761;p33"/>
            <p:cNvSpPr/>
            <p:nvPr/>
          </p:nvSpPr>
          <p:spPr>
            <a:xfrm>
              <a:off x="3578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2" name="Google Shape;42762;p33"/>
            <p:cNvSpPr/>
            <p:nvPr/>
          </p:nvSpPr>
          <p:spPr>
            <a:xfrm>
              <a:off x="3490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3" name="Google Shape;42763;p33"/>
            <p:cNvSpPr/>
            <p:nvPr/>
          </p:nvSpPr>
          <p:spPr>
            <a:xfrm>
              <a:off x="6125190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4" name="Google Shape;42764;p33"/>
            <p:cNvSpPr/>
            <p:nvPr/>
          </p:nvSpPr>
          <p:spPr>
            <a:xfrm>
              <a:off x="586186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5" name="Google Shape;42765;p33"/>
            <p:cNvSpPr/>
            <p:nvPr/>
          </p:nvSpPr>
          <p:spPr>
            <a:xfrm>
              <a:off x="29638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6" name="Google Shape;42766;p33"/>
            <p:cNvSpPr/>
            <p:nvPr/>
          </p:nvSpPr>
          <p:spPr>
            <a:xfrm>
              <a:off x="55105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7" name="Google Shape;42767;p33"/>
            <p:cNvSpPr/>
            <p:nvPr/>
          </p:nvSpPr>
          <p:spPr>
            <a:xfrm>
              <a:off x="53349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8" name="Google Shape;42768;p33"/>
            <p:cNvSpPr/>
            <p:nvPr/>
          </p:nvSpPr>
          <p:spPr>
            <a:xfrm>
              <a:off x="164648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9" name="Google Shape;42769;p33"/>
            <p:cNvSpPr/>
            <p:nvPr/>
          </p:nvSpPr>
          <p:spPr>
            <a:xfrm>
              <a:off x="15587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0" name="Google Shape;42770;p33"/>
            <p:cNvSpPr/>
            <p:nvPr/>
          </p:nvSpPr>
          <p:spPr>
            <a:xfrm>
              <a:off x="14711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1" name="Google Shape;42771;p33"/>
            <p:cNvSpPr/>
            <p:nvPr/>
          </p:nvSpPr>
          <p:spPr>
            <a:xfrm>
              <a:off x="28760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2" name="Google Shape;42772;p33"/>
            <p:cNvSpPr/>
            <p:nvPr/>
          </p:nvSpPr>
          <p:spPr>
            <a:xfrm>
              <a:off x="65644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3" name="Google Shape;42773;p33"/>
            <p:cNvSpPr/>
            <p:nvPr/>
          </p:nvSpPr>
          <p:spPr>
            <a:xfrm>
              <a:off x="1997883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4" name="Google Shape;42774;p33"/>
            <p:cNvSpPr/>
            <p:nvPr/>
          </p:nvSpPr>
          <p:spPr>
            <a:xfrm>
              <a:off x="7705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5" name="Google Shape;42775;p33"/>
            <p:cNvSpPr/>
            <p:nvPr/>
          </p:nvSpPr>
          <p:spPr>
            <a:xfrm>
              <a:off x="71790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6" name="Google Shape;42776;p33"/>
            <p:cNvSpPr/>
            <p:nvPr/>
          </p:nvSpPr>
          <p:spPr>
            <a:xfrm>
              <a:off x="875947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7" name="Google Shape;42777;p33"/>
            <p:cNvSpPr/>
            <p:nvPr/>
          </p:nvSpPr>
          <p:spPr>
            <a:xfrm>
              <a:off x="2700300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8" name="Google Shape;42778;p33"/>
            <p:cNvSpPr/>
            <p:nvPr/>
          </p:nvSpPr>
          <p:spPr>
            <a:xfrm>
              <a:off x="26127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9" name="Google Shape;42779;p33"/>
            <p:cNvSpPr/>
            <p:nvPr/>
          </p:nvSpPr>
          <p:spPr>
            <a:xfrm>
              <a:off x="73546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0" name="Google Shape;42780;p33"/>
            <p:cNvSpPr/>
            <p:nvPr/>
          </p:nvSpPr>
          <p:spPr>
            <a:xfrm>
              <a:off x="226133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1" name="Google Shape;42781;p33"/>
            <p:cNvSpPr/>
            <p:nvPr/>
          </p:nvSpPr>
          <p:spPr>
            <a:xfrm>
              <a:off x="72669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2" name="Google Shape;42782;p33"/>
            <p:cNvSpPr/>
            <p:nvPr/>
          </p:nvSpPr>
          <p:spPr>
            <a:xfrm>
              <a:off x="7091059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3" name="Google Shape;42783;p33"/>
            <p:cNvSpPr/>
            <p:nvPr/>
          </p:nvSpPr>
          <p:spPr>
            <a:xfrm>
              <a:off x="25246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4" name="Google Shape;42784;p33"/>
            <p:cNvSpPr/>
            <p:nvPr/>
          </p:nvSpPr>
          <p:spPr>
            <a:xfrm>
              <a:off x="7793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5" name="Google Shape;42785;p33"/>
            <p:cNvSpPr/>
            <p:nvPr/>
          </p:nvSpPr>
          <p:spPr>
            <a:xfrm>
              <a:off x="69154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6" name="Google Shape;42786;p33"/>
            <p:cNvSpPr/>
            <p:nvPr/>
          </p:nvSpPr>
          <p:spPr>
            <a:xfrm>
              <a:off x="2173519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7" name="Google Shape;42787;p33"/>
            <p:cNvSpPr/>
            <p:nvPr/>
          </p:nvSpPr>
          <p:spPr>
            <a:xfrm>
              <a:off x="37542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8" name="Google Shape;42788;p33"/>
            <p:cNvSpPr/>
            <p:nvPr/>
          </p:nvSpPr>
          <p:spPr>
            <a:xfrm>
              <a:off x="30516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9" name="Google Shape;42789;p33"/>
            <p:cNvSpPr/>
            <p:nvPr/>
          </p:nvSpPr>
          <p:spPr>
            <a:xfrm>
              <a:off x="700361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0" name="Google Shape;42790;p33"/>
            <p:cNvSpPr/>
            <p:nvPr/>
          </p:nvSpPr>
          <p:spPr>
            <a:xfrm>
              <a:off x="454472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1" name="Google Shape;42791;p33"/>
            <p:cNvSpPr/>
            <p:nvPr/>
          </p:nvSpPr>
          <p:spPr>
            <a:xfrm>
              <a:off x="27883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2" name="Google Shape;42792;p33"/>
            <p:cNvSpPr/>
            <p:nvPr/>
          </p:nvSpPr>
          <p:spPr>
            <a:xfrm>
              <a:off x="88476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3" name="Google Shape;42793;p33"/>
            <p:cNvSpPr/>
            <p:nvPr/>
          </p:nvSpPr>
          <p:spPr>
            <a:xfrm>
              <a:off x="8671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4" name="Google Shape;42794;p33"/>
            <p:cNvSpPr/>
            <p:nvPr/>
          </p:nvSpPr>
          <p:spPr>
            <a:xfrm>
              <a:off x="39298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5" name="Google Shape;42795;p33"/>
            <p:cNvSpPr/>
            <p:nvPr/>
          </p:nvSpPr>
          <p:spPr>
            <a:xfrm>
              <a:off x="85840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6" name="Google Shape;42796;p33"/>
            <p:cNvSpPr/>
            <p:nvPr/>
          </p:nvSpPr>
          <p:spPr>
            <a:xfrm>
              <a:off x="40176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7" name="Google Shape;42797;p33"/>
            <p:cNvSpPr/>
            <p:nvPr/>
          </p:nvSpPr>
          <p:spPr>
            <a:xfrm>
              <a:off x="59292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8" name="Google Shape;42798;p33"/>
            <p:cNvSpPr/>
            <p:nvPr/>
          </p:nvSpPr>
          <p:spPr>
            <a:xfrm>
              <a:off x="24369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9" name="Google Shape;42799;p33"/>
            <p:cNvSpPr/>
            <p:nvPr/>
          </p:nvSpPr>
          <p:spPr>
            <a:xfrm>
              <a:off x="38420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0" name="Google Shape;42800;p33"/>
            <p:cNvSpPr/>
            <p:nvPr/>
          </p:nvSpPr>
          <p:spPr>
            <a:xfrm>
              <a:off x="2349154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1" name="Google Shape;42801;p33"/>
            <p:cNvSpPr/>
            <p:nvPr/>
          </p:nvSpPr>
          <p:spPr>
            <a:xfrm>
              <a:off x="20857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2" name="Google Shape;42802;p33"/>
            <p:cNvSpPr/>
            <p:nvPr/>
          </p:nvSpPr>
          <p:spPr>
            <a:xfrm>
              <a:off x="41055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3" name="Google Shape;42803;p33"/>
            <p:cNvSpPr/>
            <p:nvPr/>
          </p:nvSpPr>
          <p:spPr>
            <a:xfrm>
              <a:off x="43690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4" name="Google Shape;42804;p33"/>
            <p:cNvSpPr/>
            <p:nvPr/>
          </p:nvSpPr>
          <p:spPr>
            <a:xfrm>
              <a:off x="4456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5" name="Google Shape;42805;p33"/>
            <p:cNvSpPr/>
            <p:nvPr/>
          </p:nvSpPr>
          <p:spPr>
            <a:xfrm>
              <a:off x="76179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6" name="Google Shape;42806;p33"/>
            <p:cNvSpPr/>
            <p:nvPr/>
          </p:nvSpPr>
          <p:spPr>
            <a:xfrm>
              <a:off x="75302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7" name="Google Shape;42807;p33"/>
            <p:cNvSpPr/>
            <p:nvPr/>
          </p:nvSpPr>
          <p:spPr>
            <a:xfrm>
              <a:off x="744257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8" name="Google Shape;42808;p33"/>
            <p:cNvSpPr/>
            <p:nvPr/>
          </p:nvSpPr>
          <p:spPr>
            <a:xfrm>
              <a:off x="42810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9" name="Google Shape;42809;p33"/>
            <p:cNvSpPr/>
            <p:nvPr/>
          </p:nvSpPr>
          <p:spPr>
            <a:xfrm>
              <a:off x="76831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0" name="Google Shape;42810;p33"/>
            <p:cNvSpPr/>
            <p:nvPr/>
          </p:nvSpPr>
          <p:spPr>
            <a:xfrm>
              <a:off x="84961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1" name="Google Shape;42811;p33"/>
            <p:cNvSpPr/>
            <p:nvPr/>
          </p:nvSpPr>
          <p:spPr>
            <a:xfrm>
              <a:off x="84084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2" name="Google Shape;42812;p33"/>
            <p:cNvSpPr/>
            <p:nvPr/>
          </p:nvSpPr>
          <p:spPr>
            <a:xfrm>
              <a:off x="419320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3" name="Google Shape;42813;p33"/>
            <p:cNvSpPr/>
            <p:nvPr/>
          </p:nvSpPr>
          <p:spPr>
            <a:xfrm>
              <a:off x="10320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4" name="Google Shape;42814;p33"/>
            <p:cNvSpPr/>
            <p:nvPr/>
          </p:nvSpPr>
          <p:spPr>
            <a:xfrm>
              <a:off x="48080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5" name="Google Shape;42815;p33"/>
            <p:cNvSpPr/>
            <p:nvPr/>
          </p:nvSpPr>
          <p:spPr>
            <a:xfrm>
              <a:off x="68277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6" name="Google Shape;42816;p33"/>
            <p:cNvSpPr/>
            <p:nvPr/>
          </p:nvSpPr>
          <p:spPr>
            <a:xfrm>
              <a:off x="9441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7" name="Google Shape;42817;p33"/>
            <p:cNvSpPr/>
            <p:nvPr/>
          </p:nvSpPr>
          <p:spPr>
            <a:xfrm>
              <a:off x="49836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8" name="Google Shape;42818;p33"/>
            <p:cNvSpPr/>
            <p:nvPr/>
          </p:nvSpPr>
          <p:spPr>
            <a:xfrm>
              <a:off x="48957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9" name="Google Shape;42819;p33"/>
            <p:cNvSpPr/>
            <p:nvPr/>
          </p:nvSpPr>
          <p:spPr>
            <a:xfrm>
              <a:off x="8563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0" name="Google Shape;42820;p33"/>
            <p:cNvSpPr/>
            <p:nvPr/>
          </p:nvSpPr>
          <p:spPr>
            <a:xfrm>
              <a:off x="788166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1" name="Google Shape;42821;p33"/>
            <p:cNvSpPr/>
            <p:nvPr/>
          </p:nvSpPr>
          <p:spPr>
            <a:xfrm>
              <a:off x="507137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2" name="Google Shape;42822;p33"/>
            <p:cNvSpPr/>
            <p:nvPr/>
          </p:nvSpPr>
          <p:spPr>
            <a:xfrm>
              <a:off x="832075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3" name="Google Shape;42823;p33"/>
            <p:cNvSpPr/>
            <p:nvPr/>
          </p:nvSpPr>
          <p:spPr>
            <a:xfrm>
              <a:off x="19101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4" name="Google Shape;42824;p33"/>
            <p:cNvSpPr/>
            <p:nvPr/>
          </p:nvSpPr>
          <p:spPr>
            <a:xfrm>
              <a:off x="11198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5" name="Google Shape;42825;p33"/>
            <p:cNvSpPr/>
            <p:nvPr/>
          </p:nvSpPr>
          <p:spPr>
            <a:xfrm>
              <a:off x="52472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6" name="Google Shape;42826;p33"/>
            <p:cNvSpPr/>
            <p:nvPr/>
          </p:nvSpPr>
          <p:spPr>
            <a:xfrm>
              <a:off x="51591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7" name="Google Shape;42827;p33"/>
            <p:cNvSpPr/>
            <p:nvPr/>
          </p:nvSpPr>
          <p:spPr>
            <a:xfrm>
              <a:off x="12075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8" name="Google Shape;42828;p33"/>
            <p:cNvSpPr/>
            <p:nvPr/>
          </p:nvSpPr>
          <p:spPr>
            <a:xfrm>
              <a:off x="79694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9" name="Google Shape;42829;p33"/>
            <p:cNvSpPr/>
            <p:nvPr/>
          </p:nvSpPr>
          <p:spPr>
            <a:xfrm>
              <a:off x="472010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0" name="Google Shape;42830;p33"/>
            <p:cNvSpPr/>
            <p:nvPr/>
          </p:nvSpPr>
          <p:spPr>
            <a:xfrm>
              <a:off x="46324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1" name="Google Shape;42831;p33"/>
            <p:cNvSpPr/>
            <p:nvPr/>
          </p:nvSpPr>
          <p:spPr>
            <a:xfrm>
              <a:off x="9110991" y="2557910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2" name="Google Shape;42832;p33"/>
            <p:cNvSpPr/>
            <p:nvPr/>
          </p:nvSpPr>
          <p:spPr>
            <a:xfrm>
              <a:off x="0" y="3215814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3" name="Google Shape;42833;p33"/>
            <p:cNvSpPr/>
            <p:nvPr/>
          </p:nvSpPr>
          <p:spPr>
            <a:xfrm>
              <a:off x="90232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4" name="Google Shape;42834;p33"/>
            <p:cNvSpPr/>
            <p:nvPr/>
          </p:nvSpPr>
          <p:spPr>
            <a:xfrm>
              <a:off x="57739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5" name="Google Shape;42835;p33"/>
            <p:cNvSpPr/>
            <p:nvPr/>
          </p:nvSpPr>
          <p:spPr>
            <a:xfrm>
              <a:off x="40176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6" name="Google Shape;42836;p33"/>
            <p:cNvSpPr/>
            <p:nvPr/>
          </p:nvSpPr>
          <p:spPr>
            <a:xfrm>
              <a:off x="85840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7" name="Google Shape;42837;p33"/>
            <p:cNvSpPr/>
            <p:nvPr/>
          </p:nvSpPr>
          <p:spPr>
            <a:xfrm>
              <a:off x="41055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8" name="Google Shape;42838;p33"/>
            <p:cNvSpPr/>
            <p:nvPr/>
          </p:nvSpPr>
          <p:spPr>
            <a:xfrm>
              <a:off x="2173519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9" name="Google Shape;42839;p33"/>
            <p:cNvSpPr/>
            <p:nvPr/>
          </p:nvSpPr>
          <p:spPr>
            <a:xfrm>
              <a:off x="6806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0" name="Google Shape;42840;p33"/>
            <p:cNvSpPr/>
            <p:nvPr/>
          </p:nvSpPr>
          <p:spPr>
            <a:xfrm>
              <a:off x="3490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1" name="Google Shape;42841;p33"/>
            <p:cNvSpPr/>
            <p:nvPr/>
          </p:nvSpPr>
          <p:spPr>
            <a:xfrm>
              <a:off x="419320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2" name="Google Shape;42842;p33"/>
            <p:cNvSpPr/>
            <p:nvPr/>
          </p:nvSpPr>
          <p:spPr>
            <a:xfrm>
              <a:off x="84961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3" name="Google Shape;42843;p33"/>
            <p:cNvSpPr/>
            <p:nvPr/>
          </p:nvSpPr>
          <p:spPr>
            <a:xfrm>
              <a:off x="42810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4" name="Google Shape;42844;p33"/>
            <p:cNvSpPr/>
            <p:nvPr/>
          </p:nvSpPr>
          <p:spPr>
            <a:xfrm>
              <a:off x="173443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5" name="Google Shape;42845;p33"/>
            <p:cNvSpPr/>
            <p:nvPr/>
          </p:nvSpPr>
          <p:spPr>
            <a:xfrm>
              <a:off x="52472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6" name="Google Shape;42846;p33"/>
            <p:cNvSpPr/>
            <p:nvPr/>
          </p:nvSpPr>
          <p:spPr>
            <a:xfrm>
              <a:off x="59495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7" name="Google Shape;42847;p33"/>
            <p:cNvSpPr/>
            <p:nvPr/>
          </p:nvSpPr>
          <p:spPr>
            <a:xfrm>
              <a:off x="24369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8" name="Google Shape;42848;p33"/>
            <p:cNvSpPr/>
            <p:nvPr/>
          </p:nvSpPr>
          <p:spPr>
            <a:xfrm>
              <a:off x="331514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9" name="Google Shape;42849;p33"/>
            <p:cNvSpPr/>
            <p:nvPr/>
          </p:nvSpPr>
          <p:spPr>
            <a:xfrm>
              <a:off x="660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0" name="Google Shape;42850;p33"/>
            <p:cNvSpPr/>
            <p:nvPr/>
          </p:nvSpPr>
          <p:spPr>
            <a:xfrm>
              <a:off x="37542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1" name="Google Shape;42851;p33"/>
            <p:cNvSpPr/>
            <p:nvPr/>
          </p:nvSpPr>
          <p:spPr>
            <a:xfrm>
              <a:off x="38420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2" name="Google Shape;42852;p33"/>
            <p:cNvSpPr/>
            <p:nvPr/>
          </p:nvSpPr>
          <p:spPr>
            <a:xfrm>
              <a:off x="19101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3" name="Google Shape;42853;p33"/>
            <p:cNvSpPr/>
            <p:nvPr/>
          </p:nvSpPr>
          <p:spPr>
            <a:xfrm>
              <a:off x="8671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4" name="Google Shape;42854;p33"/>
            <p:cNvSpPr/>
            <p:nvPr/>
          </p:nvSpPr>
          <p:spPr>
            <a:xfrm>
              <a:off x="2349154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5" name="Google Shape;42855;p33"/>
            <p:cNvSpPr/>
            <p:nvPr/>
          </p:nvSpPr>
          <p:spPr>
            <a:xfrm>
              <a:off x="18223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6" name="Google Shape;42856;p33"/>
            <p:cNvSpPr/>
            <p:nvPr/>
          </p:nvSpPr>
          <p:spPr>
            <a:xfrm>
              <a:off x="1997883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7" name="Google Shape;42857;p33"/>
            <p:cNvSpPr/>
            <p:nvPr/>
          </p:nvSpPr>
          <p:spPr>
            <a:xfrm>
              <a:off x="20857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8" name="Google Shape;42858;p33"/>
            <p:cNvSpPr/>
            <p:nvPr/>
          </p:nvSpPr>
          <p:spPr>
            <a:xfrm>
              <a:off x="32934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9" name="Google Shape;42859;p33"/>
            <p:cNvSpPr/>
            <p:nvPr/>
          </p:nvSpPr>
          <p:spPr>
            <a:xfrm>
              <a:off x="39298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0" name="Google Shape;42860;p33"/>
            <p:cNvSpPr/>
            <p:nvPr/>
          </p:nvSpPr>
          <p:spPr>
            <a:xfrm>
              <a:off x="43690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1" name="Google Shape;42861;p33"/>
            <p:cNvSpPr/>
            <p:nvPr/>
          </p:nvSpPr>
          <p:spPr>
            <a:xfrm>
              <a:off x="586186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2" name="Google Shape;42862;p33"/>
            <p:cNvSpPr/>
            <p:nvPr/>
          </p:nvSpPr>
          <p:spPr>
            <a:xfrm>
              <a:off x="89353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3" name="Google Shape;42863;p33"/>
            <p:cNvSpPr/>
            <p:nvPr/>
          </p:nvSpPr>
          <p:spPr>
            <a:xfrm>
              <a:off x="48957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4" name="Google Shape;42864;p33"/>
            <p:cNvSpPr/>
            <p:nvPr/>
          </p:nvSpPr>
          <p:spPr>
            <a:xfrm>
              <a:off x="34028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5" name="Google Shape;42865;p33"/>
            <p:cNvSpPr/>
            <p:nvPr/>
          </p:nvSpPr>
          <p:spPr>
            <a:xfrm>
              <a:off x="153837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6" name="Google Shape;42866;p33"/>
            <p:cNvSpPr/>
            <p:nvPr/>
          </p:nvSpPr>
          <p:spPr>
            <a:xfrm>
              <a:off x="15587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7" name="Google Shape;42867;p33"/>
            <p:cNvSpPr/>
            <p:nvPr/>
          </p:nvSpPr>
          <p:spPr>
            <a:xfrm>
              <a:off x="3578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8" name="Google Shape;42868;p33"/>
            <p:cNvSpPr/>
            <p:nvPr/>
          </p:nvSpPr>
          <p:spPr>
            <a:xfrm>
              <a:off x="26127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9" name="Google Shape;42869;p33"/>
            <p:cNvSpPr/>
            <p:nvPr/>
          </p:nvSpPr>
          <p:spPr>
            <a:xfrm>
              <a:off x="49836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0" name="Google Shape;42870;p33"/>
            <p:cNvSpPr/>
            <p:nvPr/>
          </p:nvSpPr>
          <p:spPr>
            <a:xfrm>
              <a:off x="54228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1" name="Google Shape;42871;p33"/>
            <p:cNvSpPr/>
            <p:nvPr/>
          </p:nvSpPr>
          <p:spPr>
            <a:xfrm>
              <a:off x="2261336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67" y="1"/>
                  </a:moveTo>
                  <a:cubicBezTo>
                    <a:pt x="342" y="1"/>
                    <a:pt x="322" y="21"/>
                    <a:pt x="322" y="45"/>
                  </a:cubicBezTo>
                  <a:lnTo>
                    <a:pt x="322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322" y="244"/>
                  </a:lnTo>
                  <a:lnTo>
                    <a:pt x="322" y="399"/>
                  </a:lnTo>
                  <a:cubicBezTo>
                    <a:pt x="322" y="425"/>
                    <a:pt x="342" y="443"/>
                    <a:pt x="367" y="443"/>
                  </a:cubicBezTo>
                  <a:cubicBezTo>
                    <a:pt x="392" y="443"/>
                    <a:pt x="411" y="425"/>
                    <a:pt x="411" y="399"/>
                  </a:cubicBezTo>
                  <a:lnTo>
                    <a:pt x="411" y="243"/>
                  </a:lnTo>
                  <a:cubicBezTo>
                    <a:pt x="429" y="237"/>
                    <a:pt x="441" y="221"/>
                    <a:pt x="441" y="201"/>
                  </a:cubicBezTo>
                  <a:cubicBezTo>
                    <a:pt x="441" y="180"/>
                    <a:pt x="429" y="164"/>
                    <a:pt x="411" y="159"/>
                  </a:cubicBezTo>
                  <a:lnTo>
                    <a:pt x="411" y="45"/>
                  </a:lnTo>
                  <a:cubicBezTo>
                    <a:pt x="411" y="21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2" name="Google Shape;42872;p33"/>
            <p:cNvSpPr/>
            <p:nvPr/>
          </p:nvSpPr>
          <p:spPr>
            <a:xfrm>
              <a:off x="4544720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221" y="1"/>
                  </a:moveTo>
                  <a:cubicBezTo>
                    <a:pt x="195" y="1"/>
                    <a:pt x="177" y="21"/>
                    <a:pt x="177" y="45"/>
                  </a:cubicBezTo>
                  <a:lnTo>
                    <a:pt x="177" y="156"/>
                  </a:lnTo>
                  <a:lnTo>
                    <a:pt x="44" y="156"/>
                  </a:lnTo>
                  <a:cubicBezTo>
                    <a:pt x="19" y="156"/>
                    <a:pt x="0" y="176"/>
                    <a:pt x="0" y="200"/>
                  </a:cubicBezTo>
                  <a:cubicBezTo>
                    <a:pt x="0" y="226"/>
                    <a:pt x="19" y="244"/>
                    <a:pt x="44" y="244"/>
                  </a:cubicBezTo>
                  <a:lnTo>
                    <a:pt x="177" y="244"/>
                  </a:lnTo>
                  <a:lnTo>
                    <a:pt x="177" y="399"/>
                  </a:lnTo>
                  <a:cubicBezTo>
                    <a:pt x="177" y="425"/>
                    <a:pt x="195" y="443"/>
                    <a:pt x="221" y="443"/>
                  </a:cubicBezTo>
                  <a:cubicBezTo>
                    <a:pt x="245" y="443"/>
                    <a:pt x="265" y="425"/>
                    <a:pt x="265" y="399"/>
                  </a:cubicBezTo>
                  <a:lnTo>
                    <a:pt x="265" y="244"/>
                  </a:lnTo>
                  <a:lnTo>
                    <a:pt x="397" y="244"/>
                  </a:lnTo>
                  <a:cubicBezTo>
                    <a:pt x="422" y="244"/>
                    <a:pt x="441" y="226"/>
                    <a:pt x="441" y="200"/>
                  </a:cubicBezTo>
                  <a:cubicBezTo>
                    <a:pt x="440" y="176"/>
                    <a:pt x="420" y="156"/>
                    <a:pt x="397" y="156"/>
                  </a:cubicBezTo>
                  <a:lnTo>
                    <a:pt x="265" y="156"/>
                  </a:lnTo>
                  <a:lnTo>
                    <a:pt x="265" y="45"/>
                  </a:ln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3" name="Google Shape;42873;p33"/>
            <p:cNvSpPr/>
            <p:nvPr/>
          </p:nvSpPr>
          <p:spPr>
            <a:xfrm>
              <a:off x="48080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4" name="Google Shape;42874;p33"/>
            <p:cNvSpPr/>
            <p:nvPr/>
          </p:nvSpPr>
          <p:spPr>
            <a:xfrm>
              <a:off x="27883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5" name="Google Shape;42875;p33"/>
            <p:cNvSpPr/>
            <p:nvPr/>
          </p:nvSpPr>
          <p:spPr>
            <a:xfrm>
              <a:off x="36665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6" name="Google Shape;42876;p33"/>
            <p:cNvSpPr/>
            <p:nvPr/>
          </p:nvSpPr>
          <p:spPr>
            <a:xfrm>
              <a:off x="53349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7" name="Google Shape;42877;p33"/>
            <p:cNvSpPr/>
            <p:nvPr/>
          </p:nvSpPr>
          <p:spPr>
            <a:xfrm>
              <a:off x="2700300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8" name="Google Shape;42878;p33"/>
            <p:cNvSpPr/>
            <p:nvPr/>
          </p:nvSpPr>
          <p:spPr>
            <a:xfrm>
              <a:off x="84084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9" name="Google Shape;42879;p33"/>
            <p:cNvSpPr/>
            <p:nvPr/>
          </p:nvSpPr>
          <p:spPr>
            <a:xfrm>
              <a:off x="88476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0" name="Google Shape;42880;p33"/>
            <p:cNvSpPr/>
            <p:nvPr/>
          </p:nvSpPr>
          <p:spPr>
            <a:xfrm>
              <a:off x="55982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1" name="Google Shape;42881;p33"/>
            <p:cNvSpPr/>
            <p:nvPr/>
          </p:nvSpPr>
          <p:spPr>
            <a:xfrm>
              <a:off x="51591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2" name="Google Shape;42882;p33"/>
            <p:cNvSpPr/>
            <p:nvPr/>
          </p:nvSpPr>
          <p:spPr>
            <a:xfrm>
              <a:off x="5049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3" name="Google Shape;42883;p33"/>
            <p:cNvSpPr/>
            <p:nvPr/>
          </p:nvSpPr>
          <p:spPr>
            <a:xfrm>
              <a:off x="46324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4" name="Google Shape;42884;p33"/>
            <p:cNvSpPr/>
            <p:nvPr/>
          </p:nvSpPr>
          <p:spPr>
            <a:xfrm>
              <a:off x="2416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5" name="Google Shape;42885;p33"/>
            <p:cNvSpPr/>
            <p:nvPr/>
          </p:nvSpPr>
          <p:spPr>
            <a:xfrm>
              <a:off x="507137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6" name="Google Shape;42886;p33"/>
            <p:cNvSpPr/>
            <p:nvPr/>
          </p:nvSpPr>
          <p:spPr>
            <a:xfrm>
              <a:off x="4456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7" name="Google Shape;42887;p33"/>
            <p:cNvSpPr/>
            <p:nvPr/>
          </p:nvSpPr>
          <p:spPr>
            <a:xfrm>
              <a:off x="8320507" y="3198989"/>
              <a:ext cx="55307" cy="48195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214" y="1"/>
                  </a:moveTo>
                  <a:cubicBezTo>
                    <a:pt x="189" y="1"/>
                    <a:pt x="170" y="21"/>
                    <a:pt x="170" y="45"/>
                  </a:cubicBezTo>
                  <a:lnTo>
                    <a:pt x="170" y="156"/>
                  </a:lnTo>
                  <a:lnTo>
                    <a:pt x="45" y="156"/>
                  </a:lnTo>
                  <a:cubicBezTo>
                    <a:pt x="21" y="156"/>
                    <a:pt x="1" y="176"/>
                    <a:pt x="1" y="200"/>
                  </a:cubicBezTo>
                  <a:cubicBezTo>
                    <a:pt x="1" y="226"/>
                    <a:pt x="21" y="244"/>
                    <a:pt x="45" y="244"/>
                  </a:cubicBezTo>
                  <a:lnTo>
                    <a:pt x="170" y="244"/>
                  </a:lnTo>
                  <a:lnTo>
                    <a:pt x="170" y="399"/>
                  </a:lnTo>
                  <a:cubicBezTo>
                    <a:pt x="170" y="425"/>
                    <a:pt x="189" y="443"/>
                    <a:pt x="214" y="443"/>
                  </a:cubicBezTo>
                  <a:cubicBezTo>
                    <a:pt x="238" y="443"/>
                    <a:pt x="258" y="425"/>
                    <a:pt x="258" y="399"/>
                  </a:cubicBezTo>
                  <a:lnTo>
                    <a:pt x="258" y="244"/>
                  </a:lnTo>
                  <a:lnTo>
                    <a:pt x="399" y="244"/>
                  </a:lnTo>
                  <a:cubicBezTo>
                    <a:pt x="423" y="244"/>
                    <a:pt x="443" y="226"/>
                    <a:pt x="443" y="200"/>
                  </a:cubicBezTo>
                  <a:cubicBezTo>
                    <a:pt x="442" y="176"/>
                    <a:pt x="422" y="156"/>
                    <a:pt x="399" y="156"/>
                  </a:cubicBezTo>
                  <a:lnTo>
                    <a:pt x="258" y="156"/>
                  </a:lnTo>
                  <a:lnTo>
                    <a:pt x="258" y="45"/>
                  </a:lnTo>
                  <a:cubicBezTo>
                    <a:pt x="258" y="21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8" name="Google Shape;42888;p33"/>
            <p:cNvSpPr/>
            <p:nvPr/>
          </p:nvSpPr>
          <p:spPr>
            <a:xfrm>
              <a:off x="472010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9" name="Google Shape;42889;p33"/>
            <p:cNvSpPr/>
            <p:nvPr/>
          </p:nvSpPr>
          <p:spPr>
            <a:xfrm>
              <a:off x="164648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0" name="Google Shape;42890;p33"/>
            <p:cNvSpPr/>
            <p:nvPr/>
          </p:nvSpPr>
          <p:spPr>
            <a:xfrm>
              <a:off x="55105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1" name="Google Shape;42891;p33"/>
            <p:cNvSpPr/>
            <p:nvPr/>
          </p:nvSpPr>
          <p:spPr>
            <a:xfrm>
              <a:off x="568622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2" name="Google Shape;42892;p33"/>
            <p:cNvSpPr/>
            <p:nvPr/>
          </p:nvSpPr>
          <p:spPr>
            <a:xfrm>
              <a:off x="59292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3" name="Google Shape;42893;p33"/>
            <p:cNvSpPr/>
            <p:nvPr/>
          </p:nvSpPr>
          <p:spPr>
            <a:xfrm>
              <a:off x="875947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4" name="Google Shape;42894;p33"/>
            <p:cNvSpPr/>
            <p:nvPr/>
          </p:nvSpPr>
          <p:spPr>
            <a:xfrm>
              <a:off x="25246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5" name="Google Shape;42895;p33"/>
            <p:cNvSpPr/>
            <p:nvPr/>
          </p:nvSpPr>
          <p:spPr>
            <a:xfrm>
              <a:off x="10320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6" name="Google Shape;42896;p33"/>
            <p:cNvSpPr/>
            <p:nvPr/>
          </p:nvSpPr>
          <p:spPr>
            <a:xfrm>
              <a:off x="4172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7" name="Google Shape;42897;p33"/>
            <p:cNvSpPr/>
            <p:nvPr/>
          </p:nvSpPr>
          <p:spPr>
            <a:xfrm>
              <a:off x="12075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8" name="Google Shape;42898;p33"/>
            <p:cNvSpPr/>
            <p:nvPr/>
          </p:nvSpPr>
          <p:spPr>
            <a:xfrm>
              <a:off x="11198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9" name="Google Shape;42899;p33"/>
            <p:cNvSpPr/>
            <p:nvPr/>
          </p:nvSpPr>
          <p:spPr>
            <a:xfrm>
              <a:off x="79694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0" name="Google Shape;42900;p33"/>
            <p:cNvSpPr/>
            <p:nvPr/>
          </p:nvSpPr>
          <p:spPr>
            <a:xfrm>
              <a:off x="7705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1" name="Google Shape;42901;p33"/>
            <p:cNvSpPr/>
            <p:nvPr/>
          </p:nvSpPr>
          <p:spPr>
            <a:xfrm>
              <a:off x="72669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2" name="Google Shape;42902;p33"/>
            <p:cNvSpPr/>
            <p:nvPr/>
          </p:nvSpPr>
          <p:spPr>
            <a:xfrm>
              <a:off x="6125190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3" name="Google Shape;42903;p33"/>
            <p:cNvSpPr/>
            <p:nvPr/>
          </p:nvSpPr>
          <p:spPr>
            <a:xfrm>
              <a:off x="13831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4" name="Google Shape;42904;p33"/>
            <p:cNvSpPr/>
            <p:nvPr/>
          </p:nvSpPr>
          <p:spPr>
            <a:xfrm>
              <a:off x="71790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5" name="Google Shape;42905;p33"/>
            <p:cNvSpPr/>
            <p:nvPr/>
          </p:nvSpPr>
          <p:spPr>
            <a:xfrm>
              <a:off x="3051571" y="3198989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1"/>
                    <a:pt x="39" y="45"/>
                  </a:cubicBezTo>
                  <a:lnTo>
                    <a:pt x="39" y="157"/>
                  </a:lnTo>
                  <a:cubicBezTo>
                    <a:pt x="17" y="162"/>
                    <a:pt x="0" y="179"/>
                    <a:pt x="0" y="200"/>
                  </a:cubicBezTo>
                  <a:cubicBezTo>
                    <a:pt x="0" y="223"/>
                    <a:pt x="16" y="240"/>
                    <a:pt x="39" y="243"/>
                  </a:cubicBezTo>
                  <a:lnTo>
                    <a:pt x="39" y="398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8"/>
                  </a:cubicBezTo>
                  <a:lnTo>
                    <a:pt x="128" y="243"/>
                  </a:lnTo>
                  <a:lnTo>
                    <a:pt x="399" y="243"/>
                  </a:lnTo>
                  <a:cubicBezTo>
                    <a:pt x="423" y="243"/>
                    <a:pt x="443" y="223"/>
                    <a:pt x="443" y="199"/>
                  </a:cubicBezTo>
                  <a:cubicBezTo>
                    <a:pt x="443" y="176"/>
                    <a:pt x="422" y="156"/>
                    <a:pt x="399" y="156"/>
                  </a:cubicBezTo>
                  <a:lnTo>
                    <a:pt x="128" y="156"/>
                  </a:lnTo>
                  <a:lnTo>
                    <a:pt x="128" y="45"/>
                  </a:lnTo>
                  <a:cubicBezTo>
                    <a:pt x="128" y="21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6" name="Google Shape;42906;p33"/>
            <p:cNvSpPr/>
            <p:nvPr/>
          </p:nvSpPr>
          <p:spPr>
            <a:xfrm>
              <a:off x="768187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229" y="1"/>
                  </a:moveTo>
                  <a:cubicBezTo>
                    <a:pt x="205" y="1"/>
                    <a:pt x="185" y="21"/>
                    <a:pt x="185" y="45"/>
                  </a:cubicBezTo>
                  <a:lnTo>
                    <a:pt x="185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185" y="244"/>
                  </a:lnTo>
                  <a:lnTo>
                    <a:pt x="185" y="399"/>
                  </a:lnTo>
                  <a:cubicBezTo>
                    <a:pt x="185" y="425"/>
                    <a:pt x="205" y="443"/>
                    <a:pt x="229" y="443"/>
                  </a:cubicBezTo>
                  <a:cubicBezTo>
                    <a:pt x="255" y="443"/>
                    <a:pt x="275" y="425"/>
                    <a:pt x="275" y="399"/>
                  </a:cubicBezTo>
                  <a:lnTo>
                    <a:pt x="275" y="244"/>
                  </a:lnTo>
                  <a:lnTo>
                    <a:pt x="399" y="244"/>
                  </a:lnTo>
                  <a:cubicBezTo>
                    <a:pt x="424" y="244"/>
                    <a:pt x="443" y="226"/>
                    <a:pt x="443" y="200"/>
                  </a:cubicBezTo>
                  <a:cubicBezTo>
                    <a:pt x="443" y="176"/>
                    <a:pt x="424" y="156"/>
                    <a:pt x="399" y="156"/>
                  </a:cubicBezTo>
                  <a:lnTo>
                    <a:pt x="275" y="156"/>
                  </a:lnTo>
                  <a:lnTo>
                    <a:pt x="275" y="45"/>
                  </a:lnTo>
                  <a:cubicBezTo>
                    <a:pt x="275" y="21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7" name="Google Shape;42907;p33"/>
            <p:cNvSpPr/>
            <p:nvPr/>
          </p:nvSpPr>
          <p:spPr>
            <a:xfrm>
              <a:off x="9441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8" name="Google Shape;42908;p33"/>
            <p:cNvSpPr/>
            <p:nvPr/>
          </p:nvSpPr>
          <p:spPr>
            <a:xfrm>
              <a:off x="6827731" y="3198989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1"/>
                    <a:pt x="32" y="45"/>
                  </a:cubicBezTo>
                  <a:lnTo>
                    <a:pt x="32" y="159"/>
                  </a:lnTo>
                  <a:cubicBezTo>
                    <a:pt x="13" y="164"/>
                    <a:pt x="1" y="180"/>
                    <a:pt x="1" y="200"/>
                  </a:cubicBezTo>
                  <a:cubicBezTo>
                    <a:pt x="1" y="220"/>
                    <a:pt x="13" y="236"/>
                    <a:pt x="32" y="241"/>
                  </a:cubicBezTo>
                  <a:lnTo>
                    <a:pt x="32" y="398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8"/>
                  </a:cubicBezTo>
                  <a:lnTo>
                    <a:pt x="120" y="243"/>
                  </a:lnTo>
                  <a:lnTo>
                    <a:pt x="398" y="243"/>
                  </a:lnTo>
                  <a:cubicBezTo>
                    <a:pt x="423" y="243"/>
                    <a:pt x="442" y="223"/>
                    <a:pt x="442" y="199"/>
                  </a:cubicBezTo>
                  <a:cubicBezTo>
                    <a:pt x="442" y="176"/>
                    <a:pt x="423" y="156"/>
                    <a:pt x="398" y="156"/>
                  </a:cubicBezTo>
                  <a:lnTo>
                    <a:pt x="120" y="156"/>
                  </a:lnTo>
                  <a:lnTo>
                    <a:pt x="120" y="45"/>
                  </a:lnTo>
                  <a:cubicBezTo>
                    <a:pt x="120" y="21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9" name="Google Shape;42909;p33"/>
            <p:cNvSpPr/>
            <p:nvPr/>
          </p:nvSpPr>
          <p:spPr>
            <a:xfrm>
              <a:off x="14711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0" name="Google Shape;42910;p33"/>
            <p:cNvSpPr/>
            <p:nvPr/>
          </p:nvSpPr>
          <p:spPr>
            <a:xfrm>
              <a:off x="76179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1" name="Google Shape;42911;p33"/>
            <p:cNvSpPr/>
            <p:nvPr/>
          </p:nvSpPr>
          <p:spPr>
            <a:xfrm>
              <a:off x="73546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2" name="Google Shape;42912;p33"/>
            <p:cNvSpPr/>
            <p:nvPr/>
          </p:nvSpPr>
          <p:spPr>
            <a:xfrm>
              <a:off x="7091059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3" name="Google Shape;42913;p33"/>
            <p:cNvSpPr/>
            <p:nvPr/>
          </p:nvSpPr>
          <p:spPr>
            <a:xfrm>
              <a:off x="75302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4" name="Google Shape;42914;p33"/>
            <p:cNvSpPr/>
            <p:nvPr/>
          </p:nvSpPr>
          <p:spPr>
            <a:xfrm>
              <a:off x="64764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5" name="Google Shape;42915;p33"/>
            <p:cNvSpPr/>
            <p:nvPr/>
          </p:nvSpPr>
          <p:spPr>
            <a:xfrm>
              <a:off x="744257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6" name="Google Shape;42916;p33"/>
            <p:cNvSpPr/>
            <p:nvPr/>
          </p:nvSpPr>
          <p:spPr>
            <a:xfrm>
              <a:off x="814512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7" name="Google Shape;42917;p33"/>
            <p:cNvSpPr/>
            <p:nvPr/>
          </p:nvSpPr>
          <p:spPr>
            <a:xfrm>
              <a:off x="66520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8" name="Google Shape;42918;p33"/>
            <p:cNvSpPr/>
            <p:nvPr/>
          </p:nvSpPr>
          <p:spPr>
            <a:xfrm>
              <a:off x="62131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9" name="Google Shape;42919;p33"/>
            <p:cNvSpPr/>
            <p:nvPr/>
          </p:nvSpPr>
          <p:spPr>
            <a:xfrm>
              <a:off x="129546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0" name="Google Shape;42920;p33"/>
            <p:cNvSpPr/>
            <p:nvPr/>
          </p:nvSpPr>
          <p:spPr>
            <a:xfrm>
              <a:off x="82328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1" name="Google Shape;42921;p33"/>
            <p:cNvSpPr/>
            <p:nvPr/>
          </p:nvSpPr>
          <p:spPr>
            <a:xfrm>
              <a:off x="63887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2" name="Google Shape;42922;p33"/>
            <p:cNvSpPr/>
            <p:nvPr/>
          </p:nvSpPr>
          <p:spPr>
            <a:xfrm>
              <a:off x="630107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3" name="Google Shape;42923;p33"/>
            <p:cNvSpPr/>
            <p:nvPr/>
          </p:nvSpPr>
          <p:spPr>
            <a:xfrm>
              <a:off x="65644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4" name="Google Shape;42924;p33"/>
            <p:cNvSpPr/>
            <p:nvPr/>
          </p:nvSpPr>
          <p:spPr>
            <a:xfrm>
              <a:off x="80571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5" name="Google Shape;42925;p33"/>
            <p:cNvSpPr/>
            <p:nvPr/>
          </p:nvSpPr>
          <p:spPr>
            <a:xfrm>
              <a:off x="673978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6" name="Google Shape;42926;p33"/>
            <p:cNvSpPr/>
            <p:nvPr/>
          </p:nvSpPr>
          <p:spPr>
            <a:xfrm>
              <a:off x="28760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7" name="Google Shape;42927;p33"/>
            <p:cNvSpPr/>
            <p:nvPr/>
          </p:nvSpPr>
          <p:spPr>
            <a:xfrm>
              <a:off x="700361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8" name="Google Shape;42928;p33"/>
            <p:cNvSpPr/>
            <p:nvPr/>
          </p:nvSpPr>
          <p:spPr>
            <a:xfrm>
              <a:off x="32273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9" name="Google Shape;42929;p33"/>
            <p:cNvSpPr/>
            <p:nvPr/>
          </p:nvSpPr>
          <p:spPr>
            <a:xfrm>
              <a:off x="69154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0" name="Google Shape;42930;p33"/>
            <p:cNvSpPr/>
            <p:nvPr/>
          </p:nvSpPr>
          <p:spPr>
            <a:xfrm>
              <a:off x="6037372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360" y="1"/>
                  </a:moveTo>
                  <a:cubicBezTo>
                    <a:pt x="334" y="1"/>
                    <a:pt x="314" y="21"/>
                    <a:pt x="314" y="45"/>
                  </a:cubicBezTo>
                  <a:lnTo>
                    <a:pt x="314" y="156"/>
                  </a:lnTo>
                  <a:lnTo>
                    <a:pt x="46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6" y="244"/>
                  </a:cubicBezTo>
                  <a:lnTo>
                    <a:pt x="314" y="244"/>
                  </a:lnTo>
                  <a:lnTo>
                    <a:pt x="314" y="399"/>
                  </a:lnTo>
                  <a:cubicBezTo>
                    <a:pt x="314" y="425"/>
                    <a:pt x="334" y="443"/>
                    <a:pt x="360" y="443"/>
                  </a:cubicBezTo>
                  <a:cubicBezTo>
                    <a:pt x="384" y="443"/>
                    <a:pt x="404" y="425"/>
                    <a:pt x="404" y="399"/>
                  </a:cubicBezTo>
                  <a:lnTo>
                    <a:pt x="404" y="244"/>
                  </a:lnTo>
                  <a:cubicBezTo>
                    <a:pt x="425" y="241"/>
                    <a:pt x="443" y="223"/>
                    <a:pt x="443" y="201"/>
                  </a:cubicBezTo>
                  <a:cubicBezTo>
                    <a:pt x="441" y="177"/>
                    <a:pt x="425" y="159"/>
                    <a:pt x="404" y="157"/>
                  </a:cubicBezTo>
                  <a:lnTo>
                    <a:pt x="404" y="45"/>
                  </a:lnTo>
                  <a:cubicBezTo>
                    <a:pt x="404" y="21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1" name="Google Shape;42931;p33"/>
            <p:cNvSpPr/>
            <p:nvPr/>
          </p:nvSpPr>
          <p:spPr>
            <a:xfrm>
              <a:off x="7793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2" name="Google Shape;42932;p33"/>
            <p:cNvSpPr/>
            <p:nvPr/>
          </p:nvSpPr>
          <p:spPr>
            <a:xfrm>
              <a:off x="8563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3" name="Google Shape;42933;p33"/>
            <p:cNvSpPr/>
            <p:nvPr/>
          </p:nvSpPr>
          <p:spPr>
            <a:xfrm>
              <a:off x="31395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4" name="Google Shape;42934;p33"/>
            <p:cNvSpPr/>
            <p:nvPr/>
          </p:nvSpPr>
          <p:spPr>
            <a:xfrm>
              <a:off x="788166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5" name="Google Shape;42935;p33"/>
            <p:cNvSpPr/>
            <p:nvPr/>
          </p:nvSpPr>
          <p:spPr>
            <a:xfrm>
              <a:off x="29638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6" name="Google Shape;42936;p33"/>
            <p:cNvSpPr/>
            <p:nvPr/>
          </p:nvSpPr>
          <p:spPr>
            <a:xfrm>
              <a:off x="9110991" y="3215814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7" name="Google Shape;42937;p33"/>
            <p:cNvSpPr/>
            <p:nvPr/>
          </p:nvSpPr>
          <p:spPr>
            <a:xfrm>
              <a:off x="0" y="387371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8" name="Google Shape;42938;p33"/>
            <p:cNvSpPr/>
            <p:nvPr/>
          </p:nvSpPr>
          <p:spPr>
            <a:xfrm>
              <a:off x="80571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9" name="Google Shape;42939;p33"/>
            <p:cNvSpPr/>
            <p:nvPr/>
          </p:nvSpPr>
          <p:spPr>
            <a:xfrm>
              <a:off x="700361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0" name="Google Shape;42940;p33"/>
            <p:cNvSpPr/>
            <p:nvPr/>
          </p:nvSpPr>
          <p:spPr>
            <a:xfrm>
              <a:off x="660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1" name="Google Shape;42941;p33"/>
            <p:cNvSpPr/>
            <p:nvPr/>
          </p:nvSpPr>
          <p:spPr>
            <a:xfrm>
              <a:off x="84084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2" name="Google Shape;42942;p33"/>
            <p:cNvSpPr/>
            <p:nvPr/>
          </p:nvSpPr>
          <p:spPr>
            <a:xfrm>
              <a:off x="48080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3" name="Google Shape;42943;p33"/>
            <p:cNvSpPr/>
            <p:nvPr/>
          </p:nvSpPr>
          <p:spPr>
            <a:xfrm>
              <a:off x="129546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4" name="Google Shape;42944;p33"/>
            <p:cNvSpPr/>
            <p:nvPr/>
          </p:nvSpPr>
          <p:spPr>
            <a:xfrm>
              <a:off x="73546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5" name="Google Shape;42945;p33"/>
            <p:cNvSpPr/>
            <p:nvPr/>
          </p:nvSpPr>
          <p:spPr>
            <a:xfrm>
              <a:off x="1822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6" name="Google Shape;42946;p33"/>
            <p:cNvSpPr/>
            <p:nvPr/>
          </p:nvSpPr>
          <p:spPr>
            <a:xfrm>
              <a:off x="472010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7" name="Google Shape;42947;p33"/>
            <p:cNvSpPr/>
            <p:nvPr/>
          </p:nvSpPr>
          <p:spPr>
            <a:xfrm>
              <a:off x="66520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8" name="Google Shape;42948;p33"/>
            <p:cNvSpPr/>
            <p:nvPr/>
          </p:nvSpPr>
          <p:spPr>
            <a:xfrm>
              <a:off x="37542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9" name="Google Shape;42949;p33"/>
            <p:cNvSpPr/>
            <p:nvPr/>
          </p:nvSpPr>
          <p:spPr>
            <a:xfrm>
              <a:off x="25246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0" name="Google Shape;42950;p33"/>
            <p:cNvSpPr/>
            <p:nvPr/>
          </p:nvSpPr>
          <p:spPr>
            <a:xfrm>
              <a:off x="88476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1" name="Google Shape;42951;p33"/>
            <p:cNvSpPr/>
            <p:nvPr/>
          </p:nvSpPr>
          <p:spPr>
            <a:xfrm>
              <a:off x="9441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2" name="Google Shape;42952;p33"/>
            <p:cNvSpPr/>
            <p:nvPr/>
          </p:nvSpPr>
          <p:spPr>
            <a:xfrm>
              <a:off x="164648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3" name="Google Shape;42953;p33"/>
            <p:cNvSpPr/>
            <p:nvPr/>
          </p:nvSpPr>
          <p:spPr>
            <a:xfrm>
              <a:off x="153837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4" name="Google Shape;42954;p33"/>
            <p:cNvSpPr/>
            <p:nvPr/>
          </p:nvSpPr>
          <p:spPr>
            <a:xfrm>
              <a:off x="20857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5" name="Google Shape;42955;p33"/>
            <p:cNvSpPr/>
            <p:nvPr/>
          </p:nvSpPr>
          <p:spPr>
            <a:xfrm>
              <a:off x="788166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6" name="Google Shape;42956;p33"/>
            <p:cNvSpPr/>
            <p:nvPr/>
          </p:nvSpPr>
          <p:spPr>
            <a:xfrm>
              <a:off x="2173519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7" name="Google Shape;42957;p33"/>
            <p:cNvSpPr/>
            <p:nvPr/>
          </p:nvSpPr>
          <p:spPr>
            <a:xfrm>
              <a:off x="673978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8" name="Google Shape;42958;p33"/>
            <p:cNvSpPr/>
            <p:nvPr/>
          </p:nvSpPr>
          <p:spPr>
            <a:xfrm>
              <a:off x="875947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9" name="Google Shape;42959;p33"/>
            <p:cNvSpPr/>
            <p:nvPr/>
          </p:nvSpPr>
          <p:spPr>
            <a:xfrm>
              <a:off x="173443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0" name="Google Shape;42960;p33"/>
            <p:cNvSpPr/>
            <p:nvPr/>
          </p:nvSpPr>
          <p:spPr>
            <a:xfrm>
              <a:off x="69154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1" name="Google Shape;42961;p33"/>
            <p:cNvSpPr/>
            <p:nvPr/>
          </p:nvSpPr>
          <p:spPr>
            <a:xfrm>
              <a:off x="46324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2" name="Google Shape;42962;p33"/>
            <p:cNvSpPr/>
            <p:nvPr/>
          </p:nvSpPr>
          <p:spPr>
            <a:xfrm>
              <a:off x="51591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3" name="Google Shape;42963;p33"/>
            <p:cNvSpPr/>
            <p:nvPr/>
          </p:nvSpPr>
          <p:spPr>
            <a:xfrm>
              <a:off x="226133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4" name="Google Shape;42964;p33"/>
            <p:cNvSpPr/>
            <p:nvPr/>
          </p:nvSpPr>
          <p:spPr>
            <a:xfrm>
              <a:off x="8563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5" name="Google Shape;42965;p33"/>
            <p:cNvSpPr/>
            <p:nvPr/>
          </p:nvSpPr>
          <p:spPr>
            <a:xfrm>
              <a:off x="79694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6" name="Google Shape;42966;p33"/>
            <p:cNvSpPr/>
            <p:nvPr/>
          </p:nvSpPr>
          <p:spPr>
            <a:xfrm>
              <a:off x="26127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7" name="Google Shape;42967;p33"/>
            <p:cNvSpPr/>
            <p:nvPr/>
          </p:nvSpPr>
          <p:spPr>
            <a:xfrm>
              <a:off x="27883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8" name="Google Shape;42968;p33"/>
            <p:cNvSpPr/>
            <p:nvPr/>
          </p:nvSpPr>
          <p:spPr>
            <a:xfrm>
              <a:off x="10320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9" name="Google Shape;42969;p33"/>
            <p:cNvSpPr/>
            <p:nvPr/>
          </p:nvSpPr>
          <p:spPr>
            <a:xfrm>
              <a:off x="507137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0" name="Google Shape;42970;p33"/>
            <p:cNvSpPr/>
            <p:nvPr/>
          </p:nvSpPr>
          <p:spPr>
            <a:xfrm>
              <a:off x="2700300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1" name="Google Shape;42971;p33"/>
            <p:cNvSpPr/>
            <p:nvPr/>
          </p:nvSpPr>
          <p:spPr>
            <a:xfrm>
              <a:off x="59292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2" name="Google Shape;42972;p33"/>
            <p:cNvSpPr/>
            <p:nvPr/>
          </p:nvSpPr>
          <p:spPr>
            <a:xfrm>
              <a:off x="49836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3" name="Google Shape;42973;p33"/>
            <p:cNvSpPr/>
            <p:nvPr/>
          </p:nvSpPr>
          <p:spPr>
            <a:xfrm>
              <a:off x="71790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4" name="Google Shape;42974;p33"/>
            <p:cNvSpPr/>
            <p:nvPr/>
          </p:nvSpPr>
          <p:spPr>
            <a:xfrm>
              <a:off x="8671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5" name="Google Shape;42975;p33"/>
            <p:cNvSpPr/>
            <p:nvPr/>
          </p:nvSpPr>
          <p:spPr>
            <a:xfrm>
              <a:off x="12075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6" name="Google Shape;42976;p33"/>
            <p:cNvSpPr/>
            <p:nvPr/>
          </p:nvSpPr>
          <p:spPr>
            <a:xfrm>
              <a:off x="52472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7" name="Google Shape;42977;p33"/>
            <p:cNvSpPr/>
            <p:nvPr/>
          </p:nvSpPr>
          <p:spPr>
            <a:xfrm>
              <a:off x="454472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8" name="Google Shape;42978;p33"/>
            <p:cNvSpPr/>
            <p:nvPr/>
          </p:nvSpPr>
          <p:spPr>
            <a:xfrm>
              <a:off x="19101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9" name="Google Shape;42979;p33"/>
            <p:cNvSpPr/>
            <p:nvPr/>
          </p:nvSpPr>
          <p:spPr>
            <a:xfrm>
              <a:off x="7091059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0" name="Google Shape;42980;p33"/>
            <p:cNvSpPr/>
            <p:nvPr/>
          </p:nvSpPr>
          <p:spPr>
            <a:xfrm>
              <a:off x="7705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1" name="Google Shape;42981;p33"/>
            <p:cNvSpPr/>
            <p:nvPr/>
          </p:nvSpPr>
          <p:spPr>
            <a:xfrm>
              <a:off x="7793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2" name="Google Shape;42982;p33"/>
            <p:cNvSpPr/>
            <p:nvPr/>
          </p:nvSpPr>
          <p:spPr>
            <a:xfrm>
              <a:off x="48957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3" name="Google Shape;42983;p33"/>
            <p:cNvSpPr/>
            <p:nvPr/>
          </p:nvSpPr>
          <p:spPr>
            <a:xfrm>
              <a:off x="1997883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4" name="Google Shape;42984;p33"/>
            <p:cNvSpPr/>
            <p:nvPr/>
          </p:nvSpPr>
          <p:spPr>
            <a:xfrm>
              <a:off x="68277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5" name="Google Shape;42985;p33"/>
            <p:cNvSpPr/>
            <p:nvPr/>
          </p:nvSpPr>
          <p:spPr>
            <a:xfrm>
              <a:off x="11198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6" name="Google Shape;42986;p33"/>
            <p:cNvSpPr/>
            <p:nvPr/>
          </p:nvSpPr>
          <p:spPr>
            <a:xfrm>
              <a:off x="72669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7" name="Google Shape;42987;p33"/>
            <p:cNvSpPr/>
            <p:nvPr/>
          </p:nvSpPr>
          <p:spPr>
            <a:xfrm>
              <a:off x="41055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8" name="Google Shape;42988;p33"/>
            <p:cNvSpPr/>
            <p:nvPr/>
          </p:nvSpPr>
          <p:spPr>
            <a:xfrm>
              <a:off x="55105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9" name="Google Shape;42989;p33"/>
            <p:cNvSpPr/>
            <p:nvPr/>
          </p:nvSpPr>
          <p:spPr>
            <a:xfrm>
              <a:off x="568622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0" name="Google Shape;42990;p33"/>
            <p:cNvSpPr/>
            <p:nvPr/>
          </p:nvSpPr>
          <p:spPr>
            <a:xfrm>
              <a:off x="53349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1" name="Google Shape;42991;p33"/>
            <p:cNvSpPr/>
            <p:nvPr/>
          </p:nvSpPr>
          <p:spPr>
            <a:xfrm>
              <a:off x="14711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2" name="Google Shape;42992;p33"/>
            <p:cNvSpPr/>
            <p:nvPr/>
          </p:nvSpPr>
          <p:spPr>
            <a:xfrm>
              <a:off x="2416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3" name="Google Shape;42993;p33"/>
            <p:cNvSpPr/>
            <p:nvPr/>
          </p:nvSpPr>
          <p:spPr>
            <a:xfrm>
              <a:off x="40176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4" name="Google Shape;42994;p33"/>
            <p:cNvSpPr/>
            <p:nvPr/>
          </p:nvSpPr>
          <p:spPr>
            <a:xfrm>
              <a:off x="832075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5" name="Google Shape;42995;p33"/>
            <p:cNvSpPr/>
            <p:nvPr/>
          </p:nvSpPr>
          <p:spPr>
            <a:xfrm>
              <a:off x="30516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6" name="Google Shape;42996;p33"/>
            <p:cNvSpPr/>
            <p:nvPr/>
          </p:nvSpPr>
          <p:spPr>
            <a:xfrm>
              <a:off x="55982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7" name="Google Shape;42997;p33"/>
            <p:cNvSpPr/>
            <p:nvPr/>
          </p:nvSpPr>
          <p:spPr>
            <a:xfrm>
              <a:off x="13831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8" name="Google Shape;42998;p33"/>
            <p:cNvSpPr/>
            <p:nvPr/>
          </p:nvSpPr>
          <p:spPr>
            <a:xfrm>
              <a:off x="42810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9" name="Google Shape;42999;p33"/>
            <p:cNvSpPr/>
            <p:nvPr/>
          </p:nvSpPr>
          <p:spPr>
            <a:xfrm>
              <a:off x="6125190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0" name="Google Shape;43000;p33"/>
            <p:cNvSpPr/>
            <p:nvPr/>
          </p:nvSpPr>
          <p:spPr>
            <a:xfrm>
              <a:off x="6806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1" name="Google Shape;43001;p33"/>
            <p:cNvSpPr/>
            <p:nvPr/>
          </p:nvSpPr>
          <p:spPr>
            <a:xfrm>
              <a:off x="4172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2" name="Google Shape;43002;p33"/>
            <p:cNvSpPr/>
            <p:nvPr/>
          </p:nvSpPr>
          <p:spPr>
            <a:xfrm>
              <a:off x="54228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3" name="Google Shape;43003;p33"/>
            <p:cNvSpPr/>
            <p:nvPr/>
          </p:nvSpPr>
          <p:spPr>
            <a:xfrm>
              <a:off x="419320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4" name="Google Shape;43004;p33"/>
            <p:cNvSpPr/>
            <p:nvPr/>
          </p:nvSpPr>
          <p:spPr>
            <a:xfrm>
              <a:off x="85840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5" name="Google Shape;43005;p33"/>
            <p:cNvSpPr/>
            <p:nvPr/>
          </p:nvSpPr>
          <p:spPr>
            <a:xfrm>
              <a:off x="31395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6" name="Google Shape;43006;p33"/>
            <p:cNvSpPr/>
            <p:nvPr/>
          </p:nvSpPr>
          <p:spPr>
            <a:xfrm>
              <a:off x="59495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7" name="Google Shape;43007;p33"/>
            <p:cNvSpPr/>
            <p:nvPr/>
          </p:nvSpPr>
          <p:spPr>
            <a:xfrm>
              <a:off x="6037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8" name="Google Shape;43008;p33"/>
            <p:cNvSpPr/>
            <p:nvPr/>
          </p:nvSpPr>
          <p:spPr>
            <a:xfrm>
              <a:off x="32934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9" name="Google Shape;43009;p33"/>
            <p:cNvSpPr/>
            <p:nvPr/>
          </p:nvSpPr>
          <p:spPr>
            <a:xfrm>
              <a:off x="39298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0" name="Google Shape;43010;p33"/>
            <p:cNvSpPr/>
            <p:nvPr/>
          </p:nvSpPr>
          <p:spPr>
            <a:xfrm>
              <a:off x="331514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1" name="Google Shape;43011;p33"/>
            <p:cNvSpPr/>
            <p:nvPr/>
          </p:nvSpPr>
          <p:spPr>
            <a:xfrm>
              <a:off x="2349154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2" name="Google Shape;43012;p33"/>
            <p:cNvSpPr/>
            <p:nvPr/>
          </p:nvSpPr>
          <p:spPr>
            <a:xfrm>
              <a:off x="32273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3" name="Google Shape;43013;p33"/>
            <p:cNvSpPr/>
            <p:nvPr/>
          </p:nvSpPr>
          <p:spPr>
            <a:xfrm>
              <a:off x="57739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4" name="Google Shape;43014;p33"/>
            <p:cNvSpPr/>
            <p:nvPr/>
          </p:nvSpPr>
          <p:spPr>
            <a:xfrm>
              <a:off x="29638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5" name="Google Shape;43015;p33"/>
            <p:cNvSpPr/>
            <p:nvPr/>
          </p:nvSpPr>
          <p:spPr>
            <a:xfrm>
              <a:off x="28760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6" name="Google Shape;43016;p33"/>
            <p:cNvSpPr/>
            <p:nvPr/>
          </p:nvSpPr>
          <p:spPr>
            <a:xfrm>
              <a:off x="24369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7" name="Google Shape;43017;p33"/>
            <p:cNvSpPr/>
            <p:nvPr/>
          </p:nvSpPr>
          <p:spPr>
            <a:xfrm>
              <a:off x="586186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8" name="Google Shape;43018;p33"/>
            <p:cNvSpPr/>
            <p:nvPr/>
          </p:nvSpPr>
          <p:spPr>
            <a:xfrm>
              <a:off x="38420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9" name="Google Shape;43019;p33"/>
            <p:cNvSpPr/>
            <p:nvPr/>
          </p:nvSpPr>
          <p:spPr>
            <a:xfrm>
              <a:off x="76831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0" name="Google Shape;43020;p33"/>
            <p:cNvSpPr/>
            <p:nvPr/>
          </p:nvSpPr>
          <p:spPr>
            <a:xfrm>
              <a:off x="89353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1" name="Google Shape;43021;p33"/>
            <p:cNvSpPr/>
            <p:nvPr/>
          </p:nvSpPr>
          <p:spPr>
            <a:xfrm>
              <a:off x="3578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2" name="Google Shape;43022;p33"/>
            <p:cNvSpPr/>
            <p:nvPr/>
          </p:nvSpPr>
          <p:spPr>
            <a:xfrm>
              <a:off x="84961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3" name="Google Shape;43023;p33"/>
            <p:cNvSpPr/>
            <p:nvPr/>
          </p:nvSpPr>
          <p:spPr>
            <a:xfrm>
              <a:off x="64764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4" name="Google Shape;43024;p33"/>
            <p:cNvSpPr/>
            <p:nvPr/>
          </p:nvSpPr>
          <p:spPr>
            <a:xfrm>
              <a:off x="3490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5" name="Google Shape;43025;p33"/>
            <p:cNvSpPr/>
            <p:nvPr/>
          </p:nvSpPr>
          <p:spPr>
            <a:xfrm>
              <a:off x="65644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6" name="Google Shape;43026;p33"/>
            <p:cNvSpPr/>
            <p:nvPr/>
          </p:nvSpPr>
          <p:spPr>
            <a:xfrm>
              <a:off x="82328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7" name="Google Shape;43027;p33"/>
            <p:cNvSpPr/>
            <p:nvPr/>
          </p:nvSpPr>
          <p:spPr>
            <a:xfrm>
              <a:off x="5049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8" name="Google Shape;43028;p33"/>
            <p:cNvSpPr/>
            <p:nvPr/>
          </p:nvSpPr>
          <p:spPr>
            <a:xfrm>
              <a:off x="63887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9" name="Google Shape;43029;p33"/>
            <p:cNvSpPr/>
            <p:nvPr/>
          </p:nvSpPr>
          <p:spPr>
            <a:xfrm>
              <a:off x="630107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0" name="Google Shape;43030;p33"/>
            <p:cNvSpPr/>
            <p:nvPr/>
          </p:nvSpPr>
          <p:spPr>
            <a:xfrm>
              <a:off x="4456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1" name="Google Shape;43031;p33"/>
            <p:cNvSpPr/>
            <p:nvPr/>
          </p:nvSpPr>
          <p:spPr>
            <a:xfrm>
              <a:off x="75302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2" name="Google Shape;43032;p33"/>
            <p:cNvSpPr/>
            <p:nvPr/>
          </p:nvSpPr>
          <p:spPr>
            <a:xfrm>
              <a:off x="90232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3" name="Google Shape;43033;p33"/>
            <p:cNvSpPr/>
            <p:nvPr/>
          </p:nvSpPr>
          <p:spPr>
            <a:xfrm>
              <a:off x="62131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4" name="Google Shape;43034;p33"/>
            <p:cNvSpPr/>
            <p:nvPr/>
          </p:nvSpPr>
          <p:spPr>
            <a:xfrm>
              <a:off x="744257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5" name="Google Shape;43035;p33"/>
            <p:cNvSpPr/>
            <p:nvPr/>
          </p:nvSpPr>
          <p:spPr>
            <a:xfrm>
              <a:off x="814512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6" name="Google Shape;43036;p33"/>
            <p:cNvSpPr/>
            <p:nvPr/>
          </p:nvSpPr>
          <p:spPr>
            <a:xfrm>
              <a:off x="15587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7" name="Google Shape;43037;p33"/>
            <p:cNvSpPr/>
            <p:nvPr/>
          </p:nvSpPr>
          <p:spPr>
            <a:xfrm>
              <a:off x="43690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8" name="Google Shape;43038;p33"/>
            <p:cNvSpPr/>
            <p:nvPr/>
          </p:nvSpPr>
          <p:spPr>
            <a:xfrm>
              <a:off x="34028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9" name="Google Shape;43039;p33"/>
            <p:cNvSpPr/>
            <p:nvPr/>
          </p:nvSpPr>
          <p:spPr>
            <a:xfrm>
              <a:off x="36665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0" name="Google Shape;43040;p33"/>
            <p:cNvSpPr/>
            <p:nvPr/>
          </p:nvSpPr>
          <p:spPr>
            <a:xfrm>
              <a:off x="76179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1" name="Google Shape;43041;p33"/>
            <p:cNvSpPr/>
            <p:nvPr/>
          </p:nvSpPr>
          <p:spPr>
            <a:xfrm>
              <a:off x="9110991" y="387371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2" name="Google Shape;43042;p33"/>
            <p:cNvSpPr/>
            <p:nvPr/>
          </p:nvSpPr>
          <p:spPr>
            <a:xfrm>
              <a:off x="0" y="4531621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2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3" name="Google Shape;43043;p33"/>
            <p:cNvSpPr/>
            <p:nvPr/>
          </p:nvSpPr>
          <p:spPr>
            <a:xfrm>
              <a:off x="42810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4" name="Google Shape;43044;p33"/>
            <p:cNvSpPr/>
            <p:nvPr/>
          </p:nvSpPr>
          <p:spPr>
            <a:xfrm>
              <a:off x="84084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5" name="Google Shape;43045;p33"/>
            <p:cNvSpPr/>
            <p:nvPr/>
          </p:nvSpPr>
          <p:spPr>
            <a:xfrm>
              <a:off x="72669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6" name="Google Shape;43046;p33"/>
            <p:cNvSpPr/>
            <p:nvPr/>
          </p:nvSpPr>
          <p:spPr>
            <a:xfrm>
              <a:off x="24369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7" name="Google Shape;43047;p33"/>
            <p:cNvSpPr/>
            <p:nvPr/>
          </p:nvSpPr>
          <p:spPr>
            <a:xfrm>
              <a:off x="75302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8" name="Google Shape;43048;p33"/>
            <p:cNvSpPr/>
            <p:nvPr/>
          </p:nvSpPr>
          <p:spPr>
            <a:xfrm>
              <a:off x="700361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9" name="Google Shape;43049;p33"/>
            <p:cNvSpPr/>
            <p:nvPr/>
          </p:nvSpPr>
          <p:spPr>
            <a:xfrm>
              <a:off x="25246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0" name="Google Shape;43050;p33"/>
            <p:cNvSpPr/>
            <p:nvPr/>
          </p:nvSpPr>
          <p:spPr>
            <a:xfrm>
              <a:off x="71790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1" name="Google Shape;43051;p33"/>
            <p:cNvSpPr/>
            <p:nvPr/>
          </p:nvSpPr>
          <p:spPr>
            <a:xfrm>
              <a:off x="38420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2" name="Google Shape;43052;p33"/>
            <p:cNvSpPr/>
            <p:nvPr/>
          </p:nvSpPr>
          <p:spPr>
            <a:xfrm>
              <a:off x="419320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3" name="Google Shape;43053;p33"/>
            <p:cNvSpPr/>
            <p:nvPr/>
          </p:nvSpPr>
          <p:spPr>
            <a:xfrm>
              <a:off x="20857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4" name="Google Shape;43054;p33"/>
            <p:cNvSpPr/>
            <p:nvPr/>
          </p:nvSpPr>
          <p:spPr>
            <a:xfrm>
              <a:off x="744257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5" name="Google Shape;43055;p33"/>
            <p:cNvSpPr/>
            <p:nvPr/>
          </p:nvSpPr>
          <p:spPr>
            <a:xfrm>
              <a:off x="2349154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6" name="Google Shape;43056;p33"/>
            <p:cNvSpPr/>
            <p:nvPr/>
          </p:nvSpPr>
          <p:spPr>
            <a:xfrm>
              <a:off x="875947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7" name="Google Shape;43057;p33"/>
            <p:cNvSpPr/>
            <p:nvPr/>
          </p:nvSpPr>
          <p:spPr>
            <a:xfrm>
              <a:off x="768187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9" y="1"/>
                  </a:moveTo>
                  <a:cubicBezTo>
                    <a:pt x="205" y="1"/>
                    <a:pt x="185" y="20"/>
                    <a:pt x="185" y="45"/>
                  </a:cubicBezTo>
                  <a:lnTo>
                    <a:pt x="185" y="278"/>
                  </a:lnTo>
                  <a:lnTo>
                    <a:pt x="44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4" y="366"/>
                  </a:cubicBezTo>
                  <a:lnTo>
                    <a:pt x="185" y="366"/>
                  </a:lnTo>
                  <a:lnTo>
                    <a:pt x="185" y="399"/>
                  </a:lnTo>
                  <a:cubicBezTo>
                    <a:pt x="185" y="423"/>
                    <a:pt x="205" y="443"/>
                    <a:pt x="229" y="443"/>
                  </a:cubicBezTo>
                  <a:cubicBezTo>
                    <a:pt x="255" y="443"/>
                    <a:pt x="275" y="423"/>
                    <a:pt x="275" y="399"/>
                  </a:cubicBezTo>
                  <a:lnTo>
                    <a:pt x="275" y="366"/>
                  </a:lnTo>
                  <a:lnTo>
                    <a:pt x="399" y="366"/>
                  </a:lnTo>
                  <a:cubicBezTo>
                    <a:pt x="424" y="366"/>
                    <a:pt x="443" y="348"/>
                    <a:pt x="443" y="322"/>
                  </a:cubicBezTo>
                  <a:cubicBezTo>
                    <a:pt x="443" y="299"/>
                    <a:pt x="424" y="278"/>
                    <a:pt x="399" y="278"/>
                  </a:cubicBezTo>
                  <a:lnTo>
                    <a:pt x="275" y="278"/>
                  </a:lnTo>
                  <a:lnTo>
                    <a:pt x="275" y="45"/>
                  </a:lnTo>
                  <a:cubicBezTo>
                    <a:pt x="275" y="20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8" name="Google Shape;43058;p33"/>
            <p:cNvSpPr/>
            <p:nvPr/>
          </p:nvSpPr>
          <p:spPr>
            <a:xfrm>
              <a:off x="69154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9" name="Google Shape;43059;p33"/>
            <p:cNvSpPr/>
            <p:nvPr/>
          </p:nvSpPr>
          <p:spPr>
            <a:xfrm>
              <a:off x="43690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0" name="Google Shape;43060;p33"/>
            <p:cNvSpPr/>
            <p:nvPr/>
          </p:nvSpPr>
          <p:spPr>
            <a:xfrm>
              <a:off x="2173519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1" name="Google Shape;43061;p33"/>
            <p:cNvSpPr/>
            <p:nvPr/>
          </p:nvSpPr>
          <p:spPr>
            <a:xfrm>
              <a:off x="28760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2" name="Google Shape;43062;p33"/>
            <p:cNvSpPr/>
            <p:nvPr/>
          </p:nvSpPr>
          <p:spPr>
            <a:xfrm>
              <a:off x="88476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3" name="Google Shape;43063;p33"/>
            <p:cNvSpPr/>
            <p:nvPr/>
          </p:nvSpPr>
          <p:spPr>
            <a:xfrm>
              <a:off x="41055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4" name="Google Shape;43064;p33"/>
            <p:cNvSpPr/>
            <p:nvPr/>
          </p:nvSpPr>
          <p:spPr>
            <a:xfrm>
              <a:off x="27883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5" name="Google Shape;43065;p33"/>
            <p:cNvSpPr/>
            <p:nvPr/>
          </p:nvSpPr>
          <p:spPr>
            <a:xfrm>
              <a:off x="26127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6" name="Google Shape;43066;p33"/>
            <p:cNvSpPr/>
            <p:nvPr/>
          </p:nvSpPr>
          <p:spPr>
            <a:xfrm>
              <a:off x="39298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7" name="Google Shape;43067;p33"/>
            <p:cNvSpPr/>
            <p:nvPr/>
          </p:nvSpPr>
          <p:spPr>
            <a:xfrm>
              <a:off x="7793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8" name="Google Shape;43068;p33"/>
            <p:cNvSpPr/>
            <p:nvPr/>
          </p:nvSpPr>
          <p:spPr>
            <a:xfrm>
              <a:off x="84961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9" name="Google Shape;43069;p33"/>
            <p:cNvSpPr/>
            <p:nvPr/>
          </p:nvSpPr>
          <p:spPr>
            <a:xfrm>
              <a:off x="4456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0" name="Google Shape;43070;p33"/>
            <p:cNvSpPr/>
            <p:nvPr/>
          </p:nvSpPr>
          <p:spPr>
            <a:xfrm>
              <a:off x="40176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1" name="Google Shape;43071;p33"/>
            <p:cNvSpPr/>
            <p:nvPr/>
          </p:nvSpPr>
          <p:spPr>
            <a:xfrm>
              <a:off x="2700300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2" name="Google Shape;43072;p33"/>
            <p:cNvSpPr/>
            <p:nvPr/>
          </p:nvSpPr>
          <p:spPr>
            <a:xfrm>
              <a:off x="7091059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3" name="Google Shape;43073;p33"/>
            <p:cNvSpPr/>
            <p:nvPr/>
          </p:nvSpPr>
          <p:spPr>
            <a:xfrm>
              <a:off x="4544720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1"/>
                  </a:moveTo>
                  <a:cubicBezTo>
                    <a:pt x="195" y="1"/>
                    <a:pt x="177" y="20"/>
                    <a:pt x="177" y="45"/>
                  </a:cubicBezTo>
                  <a:lnTo>
                    <a:pt x="177" y="278"/>
                  </a:lnTo>
                  <a:lnTo>
                    <a:pt x="44" y="278"/>
                  </a:lnTo>
                  <a:cubicBezTo>
                    <a:pt x="19" y="278"/>
                    <a:pt x="0" y="298"/>
                    <a:pt x="0" y="322"/>
                  </a:cubicBezTo>
                  <a:cubicBezTo>
                    <a:pt x="0" y="348"/>
                    <a:pt x="19" y="366"/>
                    <a:pt x="44" y="366"/>
                  </a:cubicBezTo>
                  <a:lnTo>
                    <a:pt x="177" y="366"/>
                  </a:lnTo>
                  <a:lnTo>
                    <a:pt x="177" y="399"/>
                  </a:lnTo>
                  <a:cubicBezTo>
                    <a:pt x="177" y="423"/>
                    <a:pt x="195" y="443"/>
                    <a:pt x="221" y="443"/>
                  </a:cubicBezTo>
                  <a:cubicBezTo>
                    <a:pt x="245" y="443"/>
                    <a:pt x="265" y="423"/>
                    <a:pt x="265" y="399"/>
                  </a:cubicBezTo>
                  <a:lnTo>
                    <a:pt x="265" y="366"/>
                  </a:lnTo>
                  <a:lnTo>
                    <a:pt x="397" y="366"/>
                  </a:lnTo>
                  <a:cubicBezTo>
                    <a:pt x="422" y="366"/>
                    <a:pt x="441" y="348"/>
                    <a:pt x="441" y="322"/>
                  </a:cubicBezTo>
                  <a:cubicBezTo>
                    <a:pt x="440" y="299"/>
                    <a:pt x="420" y="278"/>
                    <a:pt x="397" y="278"/>
                  </a:cubicBezTo>
                  <a:lnTo>
                    <a:pt x="265" y="278"/>
                  </a:lnTo>
                  <a:lnTo>
                    <a:pt x="265" y="45"/>
                  </a:lnTo>
                  <a:cubicBezTo>
                    <a:pt x="265" y="20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4" name="Google Shape;43074;p33"/>
            <p:cNvSpPr/>
            <p:nvPr/>
          </p:nvSpPr>
          <p:spPr>
            <a:xfrm>
              <a:off x="37542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5" name="Google Shape;43075;p33"/>
            <p:cNvSpPr/>
            <p:nvPr/>
          </p:nvSpPr>
          <p:spPr>
            <a:xfrm>
              <a:off x="85840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6" name="Google Shape;43076;p33"/>
            <p:cNvSpPr/>
            <p:nvPr/>
          </p:nvSpPr>
          <p:spPr>
            <a:xfrm>
              <a:off x="2261336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7" y="1"/>
                  </a:moveTo>
                  <a:cubicBezTo>
                    <a:pt x="342" y="1"/>
                    <a:pt x="322" y="19"/>
                    <a:pt x="322" y="45"/>
                  </a:cubicBezTo>
                  <a:lnTo>
                    <a:pt x="322" y="278"/>
                  </a:lnTo>
                  <a:lnTo>
                    <a:pt x="44" y="278"/>
                  </a:lnTo>
                  <a:cubicBezTo>
                    <a:pt x="20" y="278"/>
                    <a:pt x="0" y="296"/>
                    <a:pt x="0" y="322"/>
                  </a:cubicBezTo>
                  <a:cubicBezTo>
                    <a:pt x="0" y="346"/>
                    <a:pt x="20" y="366"/>
                    <a:pt x="44" y="366"/>
                  </a:cubicBezTo>
                  <a:lnTo>
                    <a:pt x="322" y="366"/>
                  </a:lnTo>
                  <a:lnTo>
                    <a:pt x="322" y="399"/>
                  </a:lnTo>
                  <a:cubicBezTo>
                    <a:pt x="322" y="423"/>
                    <a:pt x="342" y="443"/>
                    <a:pt x="367" y="443"/>
                  </a:cubicBezTo>
                  <a:cubicBezTo>
                    <a:pt x="392" y="443"/>
                    <a:pt x="411" y="423"/>
                    <a:pt x="411" y="399"/>
                  </a:cubicBezTo>
                  <a:lnTo>
                    <a:pt x="411" y="365"/>
                  </a:lnTo>
                  <a:cubicBezTo>
                    <a:pt x="429" y="359"/>
                    <a:pt x="441" y="343"/>
                    <a:pt x="441" y="323"/>
                  </a:cubicBezTo>
                  <a:cubicBezTo>
                    <a:pt x="441" y="304"/>
                    <a:pt x="429" y="287"/>
                    <a:pt x="411" y="281"/>
                  </a:cubicBezTo>
                  <a:lnTo>
                    <a:pt x="411" y="45"/>
                  </a:lnTo>
                  <a:cubicBezTo>
                    <a:pt x="411" y="19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7" name="Google Shape;43077;p33"/>
            <p:cNvSpPr/>
            <p:nvPr/>
          </p:nvSpPr>
          <p:spPr>
            <a:xfrm>
              <a:off x="7705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8" name="Google Shape;43078;p33"/>
            <p:cNvSpPr/>
            <p:nvPr/>
          </p:nvSpPr>
          <p:spPr>
            <a:xfrm>
              <a:off x="8671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9" name="Google Shape;43079;p33"/>
            <p:cNvSpPr/>
            <p:nvPr/>
          </p:nvSpPr>
          <p:spPr>
            <a:xfrm>
              <a:off x="73546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0" name="Google Shape;43080;p33"/>
            <p:cNvSpPr/>
            <p:nvPr/>
          </p:nvSpPr>
          <p:spPr>
            <a:xfrm>
              <a:off x="6037372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60" y="1"/>
                  </a:moveTo>
                  <a:cubicBezTo>
                    <a:pt x="334" y="1"/>
                    <a:pt x="314" y="20"/>
                    <a:pt x="314" y="45"/>
                  </a:cubicBezTo>
                  <a:lnTo>
                    <a:pt x="314" y="278"/>
                  </a:lnTo>
                  <a:lnTo>
                    <a:pt x="46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6" y="366"/>
                  </a:cubicBezTo>
                  <a:lnTo>
                    <a:pt x="314" y="366"/>
                  </a:lnTo>
                  <a:lnTo>
                    <a:pt x="314" y="399"/>
                  </a:lnTo>
                  <a:cubicBezTo>
                    <a:pt x="314" y="423"/>
                    <a:pt x="334" y="443"/>
                    <a:pt x="360" y="443"/>
                  </a:cubicBezTo>
                  <a:cubicBezTo>
                    <a:pt x="384" y="443"/>
                    <a:pt x="404" y="423"/>
                    <a:pt x="404" y="399"/>
                  </a:cubicBezTo>
                  <a:lnTo>
                    <a:pt x="404" y="366"/>
                  </a:lnTo>
                  <a:cubicBezTo>
                    <a:pt x="425" y="363"/>
                    <a:pt x="443" y="345"/>
                    <a:pt x="443" y="323"/>
                  </a:cubicBezTo>
                  <a:cubicBezTo>
                    <a:pt x="441" y="301"/>
                    <a:pt x="425" y="284"/>
                    <a:pt x="404" y="279"/>
                  </a:cubicBezTo>
                  <a:lnTo>
                    <a:pt x="404" y="45"/>
                  </a:lnTo>
                  <a:cubicBezTo>
                    <a:pt x="404" y="20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1" name="Google Shape;43081;p33"/>
            <p:cNvSpPr/>
            <p:nvPr/>
          </p:nvSpPr>
          <p:spPr>
            <a:xfrm>
              <a:off x="66520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2" name="Google Shape;43082;p33"/>
            <p:cNvSpPr/>
            <p:nvPr/>
          </p:nvSpPr>
          <p:spPr>
            <a:xfrm>
              <a:off x="164648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3" name="Google Shape;43083;p33"/>
            <p:cNvSpPr/>
            <p:nvPr/>
          </p:nvSpPr>
          <p:spPr>
            <a:xfrm>
              <a:off x="76179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4" name="Google Shape;43084;p33"/>
            <p:cNvSpPr/>
            <p:nvPr/>
          </p:nvSpPr>
          <p:spPr>
            <a:xfrm>
              <a:off x="673978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5" name="Google Shape;43085;p33"/>
            <p:cNvSpPr/>
            <p:nvPr/>
          </p:nvSpPr>
          <p:spPr>
            <a:xfrm>
              <a:off x="89353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6" name="Google Shape;43086;p33"/>
            <p:cNvSpPr/>
            <p:nvPr/>
          </p:nvSpPr>
          <p:spPr>
            <a:xfrm>
              <a:off x="6806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7" name="Google Shape;43087;p33"/>
            <p:cNvSpPr/>
            <p:nvPr/>
          </p:nvSpPr>
          <p:spPr>
            <a:xfrm>
              <a:off x="36665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8" name="Google Shape;43088;p33"/>
            <p:cNvSpPr/>
            <p:nvPr/>
          </p:nvSpPr>
          <p:spPr>
            <a:xfrm>
              <a:off x="65644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9" name="Google Shape;43089;p33"/>
            <p:cNvSpPr/>
            <p:nvPr/>
          </p:nvSpPr>
          <p:spPr>
            <a:xfrm>
              <a:off x="15587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0" name="Google Shape;43090;p33"/>
            <p:cNvSpPr/>
            <p:nvPr/>
          </p:nvSpPr>
          <p:spPr>
            <a:xfrm>
              <a:off x="814512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1" name="Google Shape;43091;p33"/>
            <p:cNvSpPr/>
            <p:nvPr/>
          </p:nvSpPr>
          <p:spPr>
            <a:xfrm>
              <a:off x="173443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2" name="Google Shape;43092;p33"/>
            <p:cNvSpPr/>
            <p:nvPr/>
          </p:nvSpPr>
          <p:spPr>
            <a:xfrm>
              <a:off x="1997883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3" name="Google Shape;43093;p33"/>
            <p:cNvSpPr/>
            <p:nvPr/>
          </p:nvSpPr>
          <p:spPr>
            <a:xfrm>
              <a:off x="12075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4" name="Google Shape;43094;p33"/>
            <p:cNvSpPr/>
            <p:nvPr/>
          </p:nvSpPr>
          <p:spPr>
            <a:xfrm>
              <a:off x="11198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5" name="Google Shape;43095;p33"/>
            <p:cNvSpPr/>
            <p:nvPr/>
          </p:nvSpPr>
          <p:spPr>
            <a:xfrm>
              <a:off x="660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6" name="Google Shape;43096;p33"/>
            <p:cNvSpPr/>
            <p:nvPr/>
          </p:nvSpPr>
          <p:spPr>
            <a:xfrm>
              <a:off x="129546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7" name="Google Shape;43097;p33"/>
            <p:cNvSpPr/>
            <p:nvPr/>
          </p:nvSpPr>
          <p:spPr>
            <a:xfrm>
              <a:off x="80571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8" name="Google Shape;43098;p33"/>
            <p:cNvSpPr/>
            <p:nvPr/>
          </p:nvSpPr>
          <p:spPr>
            <a:xfrm>
              <a:off x="18223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9" name="Google Shape;43099;p33"/>
            <p:cNvSpPr/>
            <p:nvPr/>
          </p:nvSpPr>
          <p:spPr>
            <a:xfrm>
              <a:off x="19101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0" name="Google Shape;43100;p33"/>
            <p:cNvSpPr/>
            <p:nvPr/>
          </p:nvSpPr>
          <p:spPr>
            <a:xfrm>
              <a:off x="6827731" y="4501553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0"/>
                    <a:pt x="32" y="45"/>
                  </a:cubicBezTo>
                  <a:lnTo>
                    <a:pt x="32" y="281"/>
                  </a:lnTo>
                  <a:cubicBezTo>
                    <a:pt x="13" y="287"/>
                    <a:pt x="1" y="302"/>
                    <a:pt x="1" y="322"/>
                  </a:cubicBezTo>
                  <a:cubicBezTo>
                    <a:pt x="1" y="342"/>
                    <a:pt x="13" y="358"/>
                    <a:pt x="32" y="363"/>
                  </a:cubicBezTo>
                  <a:lnTo>
                    <a:pt x="32" y="397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7"/>
                  </a:cubicBezTo>
                  <a:lnTo>
                    <a:pt x="120" y="365"/>
                  </a:lnTo>
                  <a:lnTo>
                    <a:pt x="398" y="365"/>
                  </a:lnTo>
                  <a:cubicBezTo>
                    <a:pt x="423" y="365"/>
                    <a:pt x="442" y="345"/>
                    <a:pt x="442" y="321"/>
                  </a:cubicBezTo>
                  <a:cubicBezTo>
                    <a:pt x="442" y="299"/>
                    <a:pt x="423" y="278"/>
                    <a:pt x="398" y="278"/>
                  </a:cubicBezTo>
                  <a:lnTo>
                    <a:pt x="120" y="278"/>
                  </a:lnTo>
                  <a:lnTo>
                    <a:pt x="120" y="45"/>
                  </a:lnTo>
                  <a:cubicBezTo>
                    <a:pt x="120" y="20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1" name="Google Shape;43101;p33"/>
            <p:cNvSpPr/>
            <p:nvPr/>
          </p:nvSpPr>
          <p:spPr>
            <a:xfrm>
              <a:off x="34028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2" name="Google Shape;43102;p33"/>
            <p:cNvSpPr/>
            <p:nvPr/>
          </p:nvSpPr>
          <p:spPr>
            <a:xfrm>
              <a:off x="55982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3" name="Google Shape;43103;p33"/>
            <p:cNvSpPr/>
            <p:nvPr/>
          </p:nvSpPr>
          <p:spPr>
            <a:xfrm>
              <a:off x="2416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4" name="Google Shape;43104;p33"/>
            <p:cNvSpPr/>
            <p:nvPr/>
          </p:nvSpPr>
          <p:spPr>
            <a:xfrm>
              <a:off x="13831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5" name="Google Shape;43105;p33"/>
            <p:cNvSpPr/>
            <p:nvPr/>
          </p:nvSpPr>
          <p:spPr>
            <a:xfrm>
              <a:off x="6125190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6" name="Google Shape;43106;p33"/>
            <p:cNvSpPr/>
            <p:nvPr/>
          </p:nvSpPr>
          <p:spPr>
            <a:xfrm>
              <a:off x="568622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7" name="Google Shape;43107;p33"/>
            <p:cNvSpPr/>
            <p:nvPr/>
          </p:nvSpPr>
          <p:spPr>
            <a:xfrm>
              <a:off x="55105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8" name="Google Shape;43108;p33"/>
            <p:cNvSpPr/>
            <p:nvPr/>
          </p:nvSpPr>
          <p:spPr>
            <a:xfrm>
              <a:off x="4172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9" name="Google Shape;43109;p33"/>
            <p:cNvSpPr/>
            <p:nvPr/>
          </p:nvSpPr>
          <p:spPr>
            <a:xfrm>
              <a:off x="54228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0" name="Google Shape;43110;p33"/>
            <p:cNvSpPr/>
            <p:nvPr/>
          </p:nvSpPr>
          <p:spPr>
            <a:xfrm>
              <a:off x="14711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1" name="Google Shape;43111;p33"/>
            <p:cNvSpPr/>
            <p:nvPr/>
          </p:nvSpPr>
          <p:spPr>
            <a:xfrm>
              <a:off x="3490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2" name="Google Shape;43112;p33"/>
            <p:cNvSpPr/>
            <p:nvPr/>
          </p:nvSpPr>
          <p:spPr>
            <a:xfrm>
              <a:off x="82328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3" name="Google Shape;43113;p33"/>
            <p:cNvSpPr/>
            <p:nvPr/>
          </p:nvSpPr>
          <p:spPr>
            <a:xfrm>
              <a:off x="63887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4" name="Google Shape;43114;p33"/>
            <p:cNvSpPr/>
            <p:nvPr/>
          </p:nvSpPr>
          <p:spPr>
            <a:xfrm>
              <a:off x="53349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5" name="Google Shape;43115;p33"/>
            <p:cNvSpPr/>
            <p:nvPr/>
          </p:nvSpPr>
          <p:spPr>
            <a:xfrm>
              <a:off x="64764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6" name="Google Shape;43116;p33"/>
            <p:cNvSpPr/>
            <p:nvPr/>
          </p:nvSpPr>
          <p:spPr>
            <a:xfrm>
              <a:off x="3578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7" name="Google Shape;43117;p33"/>
            <p:cNvSpPr/>
            <p:nvPr/>
          </p:nvSpPr>
          <p:spPr>
            <a:xfrm>
              <a:off x="62131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8" name="Google Shape;43118;p33"/>
            <p:cNvSpPr/>
            <p:nvPr/>
          </p:nvSpPr>
          <p:spPr>
            <a:xfrm>
              <a:off x="90232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9" name="Google Shape;43119;p33"/>
            <p:cNvSpPr/>
            <p:nvPr/>
          </p:nvSpPr>
          <p:spPr>
            <a:xfrm>
              <a:off x="630107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0" name="Google Shape;43120;p33"/>
            <p:cNvSpPr/>
            <p:nvPr/>
          </p:nvSpPr>
          <p:spPr>
            <a:xfrm>
              <a:off x="52472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1" name="Google Shape;43121;p33"/>
            <p:cNvSpPr/>
            <p:nvPr/>
          </p:nvSpPr>
          <p:spPr>
            <a:xfrm>
              <a:off x="153837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2" name="Google Shape;43122;p33"/>
            <p:cNvSpPr/>
            <p:nvPr/>
          </p:nvSpPr>
          <p:spPr>
            <a:xfrm>
              <a:off x="48080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3" name="Google Shape;43123;p33"/>
            <p:cNvSpPr/>
            <p:nvPr/>
          </p:nvSpPr>
          <p:spPr>
            <a:xfrm>
              <a:off x="31395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4" name="Google Shape;43124;p33"/>
            <p:cNvSpPr/>
            <p:nvPr/>
          </p:nvSpPr>
          <p:spPr>
            <a:xfrm>
              <a:off x="5049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5" name="Google Shape;43125;p33"/>
            <p:cNvSpPr/>
            <p:nvPr/>
          </p:nvSpPr>
          <p:spPr>
            <a:xfrm>
              <a:off x="48957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6" name="Google Shape;43126;p33"/>
            <p:cNvSpPr/>
            <p:nvPr/>
          </p:nvSpPr>
          <p:spPr>
            <a:xfrm>
              <a:off x="57739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7" name="Google Shape;43127;p33"/>
            <p:cNvSpPr/>
            <p:nvPr/>
          </p:nvSpPr>
          <p:spPr>
            <a:xfrm>
              <a:off x="32934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8" name="Google Shape;43128;p33"/>
            <p:cNvSpPr/>
            <p:nvPr/>
          </p:nvSpPr>
          <p:spPr>
            <a:xfrm>
              <a:off x="586186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9" name="Google Shape;43129;p33"/>
            <p:cNvSpPr/>
            <p:nvPr/>
          </p:nvSpPr>
          <p:spPr>
            <a:xfrm>
              <a:off x="472010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0" name="Google Shape;43130;p33"/>
            <p:cNvSpPr/>
            <p:nvPr/>
          </p:nvSpPr>
          <p:spPr>
            <a:xfrm>
              <a:off x="8320507" y="450155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4" y="1"/>
                  </a:moveTo>
                  <a:cubicBezTo>
                    <a:pt x="189" y="1"/>
                    <a:pt x="170" y="20"/>
                    <a:pt x="170" y="45"/>
                  </a:cubicBezTo>
                  <a:lnTo>
                    <a:pt x="170" y="278"/>
                  </a:lnTo>
                  <a:lnTo>
                    <a:pt x="45" y="278"/>
                  </a:lnTo>
                  <a:cubicBezTo>
                    <a:pt x="21" y="278"/>
                    <a:pt x="1" y="298"/>
                    <a:pt x="1" y="322"/>
                  </a:cubicBezTo>
                  <a:cubicBezTo>
                    <a:pt x="1" y="348"/>
                    <a:pt x="21" y="366"/>
                    <a:pt x="45" y="366"/>
                  </a:cubicBezTo>
                  <a:lnTo>
                    <a:pt x="170" y="366"/>
                  </a:lnTo>
                  <a:lnTo>
                    <a:pt x="170" y="399"/>
                  </a:lnTo>
                  <a:cubicBezTo>
                    <a:pt x="170" y="423"/>
                    <a:pt x="189" y="443"/>
                    <a:pt x="214" y="443"/>
                  </a:cubicBezTo>
                  <a:cubicBezTo>
                    <a:pt x="238" y="443"/>
                    <a:pt x="258" y="423"/>
                    <a:pt x="258" y="399"/>
                  </a:cubicBezTo>
                  <a:lnTo>
                    <a:pt x="258" y="366"/>
                  </a:lnTo>
                  <a:lnTo>
                    <a:pt x="399" y="366"/>
                  </a:lnTo>
                  <a:cubicBezTo>
                    <a:pt x="423" y="366"/>
                    <a:pt x="443" y="348"/>
                    <a:pt x="443" y="322"/>
                  </a:cubicBezTo>
                  <a:cubicBezTo>
                    <a:pt x="442" y="299"/>
                    <a:pt x="422" y="278"/>
                    <a:pt x="399" y="278"/>
                  </a:cubicBezTo>
                  <a:lnTo>
                    <a:pt x="258" y="278"/>
                  </a:lnTo>
                  <a:lnTo>
                    <a:pt x="258" y="45"/>
                  </a:lnTo>
                  <a:cubicBezTo>
                    <a:pt x="258" y="20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1" name="Google Shape;43131;p33"/>
            <p:cNvSpPr/>
            <p:nvPr/>
          </p:nvSpPr>
          <p:spPr>
            <a:xfrm>
              <a:off x="46324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2" name="Google Shape;43132;p33"/>
            <p:cNvSpPr/>
            <p:nvPr/>
          </p:nvSpPr>
          <p:spPr>
            <a:xfrm>
              <a:off x="10320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3" name="Google Shape;43133;p33"/>
            <p:cNvSpPr/>
            <p:nvPr/>
          </p:nvSpPr>
          <p:spPr>
            <a:xfrm>
              <a:off x="788166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4" name="Google Shape;43134;p33"/>
            <p:cNvSpPr/>
            <p:nvPr/>
          </p:nvSpPr>
          <p:spPr>
            <a:xfrm>
              <a:off x="59292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5" name="Google Shape;43135;p33"/>
            <p:cNvSpPr/>
            <p:nvPr/>
          </p:nvSpPr>
          <p:spPr>
            <a:xfrm>
              <a:off x="331514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6" name="Google Shape;43136;p33"/>
            <p:cNvSpPr/>
            <p:nvPr/>
          </p:nvSpPr>
          <p:spPr>
            <a:xfrm>
              <a:off x="32273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7" name="Google Shape;43137;p33"/>
            <p:cNvSpPr/>
            <p:nvPr/>
          </p:nvSpPr>
          <p:spPr>
            <a:xfrm>
              <a:off x="59495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8" name="Google Shape;43138;p33"/>
            <p:cNvSpPr/>
            <p:nvPr/>
          </p:nvSpPr>
          <p:spPr>
            <a:xfrm>
              <a:off x="507137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9" name="Google Shape;43139;p33"/>
            <p:cNvSpPr/>
            <p:nvPr/>
          </p:nvSpPr>
          <p:spPr>
            <a:xfrm>
              <a:off x="29638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0" name="Google Shape;43140;p33"/>
            <p:cNvSpPr/>
            <p:nvPr/>
          </p:nvSpPr>
          <p:spPr>
            <a:xfrm>
              <a:off x="49836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1" name="Google Shape;43141;p33"/>
            <p:cNvSpPr/>
            <p:nvPr/>
          </p:nvSpPr>
          <p:spPr>
            <a:xfrm>
              <a:off x="8563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2" name="Google Shape;43142;p33"/>
            <p:cNvSpPr/>
            <p:nvPr/>
          </p:nvSpPr>
          <p:spPr>
            <a:xfrm>
              <a:off x="79694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3" name="Google Shape;43143;p33"/>
            <p:cNvSpPr/>
            <p:nvPr/>
          </p:nvSpPr>
          <p:spPr>
            <a:xfrm>
              <a:off x="9441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4" name="Google Shape;43144;p33"/>
            <p:cNvSpPr/>
            <p:nvPr/>
          </p:nvSpPr>
          <p:spPr>
            <a:xfrm>
              <a:off x="51591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5" name="Google Shape;43145;p33"/>
            <p:cNvSpPr/>
            <p:nvPr/>
          </p:nvSpPr>
          <p:spPr>
            <a:xfrm>
              <a:off x="3051571" y="4501553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0"/>
                    <a:pt x="39" y="45"/>
                  </a:cubicBezTo>
                  <a:lnTo>
                    <a:pt x="39" y="279"/>
                  </a:lnTo>
                  <a:cubicBezTo>
                    <a:pt x="17" y="284"/>
                    <a:pt x="0" y="301"/>
                    <a:pt x="0" y="322"/>
                  </a:cubicBezTo>
                  <a:cubicBezTo>
                    <a:pt x="0" y="345"/>
                    <a:pt x="16" y="362"/>
                    <a:pt x="39" y="365"/>
                  </a:cubicBezTo>
                  <a:lnTo>
                    <a:pt x="39" y="397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7"/>
                  </a:cubicBezTo>
                  <a:lnTo>
                    <a:pt x="128" y="365"/>
                  </a:lnTo>
                  <a:lnTo>
                    <a:pt x="399" y="365"/>
                  </a:lnTo>
                  <a:cubicBezTo>
                    <a:pt x="423" y="365"/>
                    <a:pt x="443" y="345"/>
                    <a:pt x="443" y="321"/>
                  </a:cubicBezTo>
                  <a:cubicBezTo>
                    <a:pt x="443" y="299"/>
                    <a:pt x="422" y="278"/>
                    <a:pt x="399" y="278"/>
                  </a:cubicBezTo>
                  <a:lnTo>
                    <a:pt x="128" y="278"/>
                  </a:lnTo>
                  <a:lnTo>
                    <a:pt x="128" y="45"/>
                  </a:lnTo>
                  <a:cubicBezTo>
                    <a:pt x="128" y="20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6" name="Google Shape;43146;p33"/>
            <p:cNvSpPr/>
            <p:nvPr/>
          </p:nvSpPr>
          <p:spPr>
            <a:xfrm>
              <a:off x="9110991" y="4531621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2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7" name="Google Shape;43147;p33"/>
            <p:cNvSpPr/>
            <p:nvPr/>
          </p:nvSpPr>
          <p:spPr>
            <a:xfrm>
              <a:off x="791231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4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8" name="Google Shape;43148;p33"/>
            <p:cNvSpPr/>
            <p:nvPr/>
          </p:nvSpPr>
          <p:spPr>
            <a:xfrm>
              <a:off x="791356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9" name="Google Shape;43149;p33"/>
            <p:cNvSpPr/>
            <p:nvPr/>
          </p:nvSpPr>
          <p:spPr>
            <a:xfrm>
              <a:off x="791356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0" name="Google Shape;43150;p33"/>
            <p:cNvSpPr/>
            <p:nvPr/>
          </p:nvSpPr>
          <p:spPr>
            <a:xfrm>
              <a:off x="791356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1" name="Google Shape;43151;p33"/>
            <p:cNvSpPr/>
            <p:nvPr/>
          </p:nvSpPr>
          <p:spPr>
            <a:xfrm>
              <a:off x="791231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2" name="Google Shape;43152;p33"/>
            <p:cNvSpPr/>
            <p:nvPr/>
          </p:nvSpPr>
          <p:spPr>
            <a:xfrm>
              <a:off x="791231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3" name="Google Shape;43153;p33"/>
            <p:cNvSpPr/>
            <p:nvPr/>
          </p:nvSpPr>
          <p:spPr>
            <a:xfrm>
              <a:off x="791356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4" name="Google Shape;43154;p33"/>
            <p:cNvSpPr/>
            <p:nvPr/>
          </p:nvSpPr>
          <p:spPr>
            <a:xfrm>
              <a:off x="791231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5" name="Google Shape;43155;p33"/>
            <p:cNvSpPr/>
            <p:nvPr/>
          </p:nvSpPr>
          <p:spPr>
            <a:xfrm>
              <a:off x="791356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6" name="Google Shape;43156;p33"/>
            <p:cNvSpPr/>
            <p:nvPr/>
          </p:nvSpPr>
          <p:spPr>
            <a:xfrm>
              <a:off x="791231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7" name="Google Shape;43157;p33"/>
            <p:cNvSpPr/>
            <p:nvPr/>
          </p:nvSpPr>
          <p:spPr>
            <a:xfrm>
              <a:off x="791231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8" name="Google Shape;43158;p33"/>
            <p:cNvSpPr/>
            <p:nvPr/>
          </p:nvSpPr>
          <p:spPr>
            <a:xfrm>
              <a:off x="791356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9" name="Google Shape;43159;p33"/>
            <p:cNvSpPr/>
            <p:nvPr/>
          </p:nvSpPr>
          <p:spPr>
            <a:xfrm>
              <a:off x="791356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0" name="Google Shape;43160;p33"/>
            <p:cNvSpPr/>
            <p:nvPr/>
          </p:nvSpPr>
          <p:spPr>
            <a:xfrm>
              <a:off x="791356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1" name="Google Shape;43161;p33"/>
            <p:cNvSpPr/>
            <p:nvPr/>
          </p:nvSpPr>
          <p:spPr>
            <a:xfrm>
              <a:off x="791356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2" name="Google Shape;43162;p33"/>
            <p:cNvSpPr/>
            <p:nvPr/>
          </p:nvSpPr>
          <p:spPr>
            <a:xfrm>
              <a:off x="791356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3" name="Google Shape;43163;p33"/>
            <p:cNvSpPr/>
            <p:nvPr/>
          </p:nvSpPr>
          <p:spPr>
            <a:xfrm>
              <a:off x="791356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4" name="Google Shape;43164;p33"/>
            <p:cNvSpPr/>
            <p:nvPr/>
          </p:nvSpPr>
          <p:spPr>
            <a:xfrm>
              <a:off x="791356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5" name="Google Shape;43165;p33"/>
            <p:cNvSpPr/>
            <p:nvPr/>
          </p:nvSpPr>
          <p:spPr>
            <a:xfrm>
              <a:off x="791356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6" name="Google Shape;43166;p33"/>
            <p:cNvSpPr/>
            <p:nvPr/>
          </p:nvSpPr>
          <p:spPr>
            <a:xfrm>
              <a:off x="791356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7" name="Google Shape;43167;p33"/>
            <p:cNvSpPr/>
            <p:nvPr/>
          </p:nvSpPr>
          <p:spPr>
            <a:xfrm>
              <a:off x="791231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8" name="Google Shape;43168;p33"/>
            <p:cNvSpPr/>
            <p:nvPr/>
          </p:nvSpPr>
          <p:spPr>
            <a:xfrm>
              <a:off x="791231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9" name="Google Shape;43169;p33"/>
            <p:cNvSpPr/>
            <p:nvPr/>
          </p:nvSpPr>
          <p:spPr>
            <a:xfrm>
              <a:off x="791356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0" name="Google Shape;43170;p33"/>
            <p:cNvSpPr/>
            <p:nvPr/>
          </p:nvSpPr>
          <p:spPr>
            <a:xfrm>
              <a:off x="791356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1" name="Google Shape;43171;p33"/>
            <p:cNvSpPr/>
            <p:nvPr/>
          </p:nvSpPr>
          <p:spPr>
            <a:xfrm>
              <a:off x="791356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2" name="Google Shape;43172;p33"/>
            <p:cNvSpPr/>
            <p:nvPr/>
          </p:nvSpPr>
          <p:spPr>
            <a:xfrm>
              <a:off x="791356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3" name="Google Shape;43173;p33"/>
            <p:cNvSpPr/>
            <p:nvPr/>
          </p:nvSpPr>
          <p:spPr>
            <a:xfrm>
              <a:off x="791231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4" name="Google Shape;43174;p33"/>
            <p:cNvSpPr/>
            <p:nvPr/>
          </p:nvSpPr>
          <p:spPr>
            <a:xfrm>
              <a:off x="791231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5" name="Google Shape;43175;p33"/>
            <p:cNvSpPr/>
            <p:nvPr/>
          </p:nvSpPr>
          <p:spPr>
            <a:xfrm>
              <a:off x="791231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6" name="Google Shape;43176;p33"/>
            <p:cNvSpPr/>
            <p:nvPr/>
          </p:nvSpPr>
          <p:spPr>
            <a:xfrm>
              <a:off x="791356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7" name="Google Shape;43177;p33"/>
            <p:cNvSpPr/>
            <p:nvPr/>
          </p:nvSpPr>
          <p:spPr>
            <a:xfrm>
              <a:off x="791356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8" name="Google Shape;43178;p33"/>
            <p:cNvSpPr/>
            <p:nvPr/>
          </p:nvSpPr>
          <p:spPr>
            <a:xfrm>
              <a:off x="791356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9" name="Google Shape;43179;p33"/>
            <p:cNvSpPr/>
            <p:nvPr/>
          </p:nvSpPr>
          <p:spPr>
            <a:xfrm>
              <a:off x="791356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0" name="Google Shape;43180;p33"/>
            <p:cNvSpPr/>
            <p:nvPr/>
          </p:nvSpPr>
          <p:spPr>
            <a:xfrm>
              <a:off x="791231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1" name="Google Shape;43181;p33"/>
            <p:cNvSpPr/>
            <p:nvPr/>
          </p:nvSpPr>
          <p:spPr>
            <a:xfrm>
              <a:off x="791356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2" name="Google Shape;43182;p33"/>
            <p:cNvSpPr/>
            <p:nvPr/>
          </p:nvSpPr>
          <p:spPr>
            <a:xfrm>
              <a:off x="791356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3" name="Google Shape;43183;p33"/>
            <p:cNvSpPr/>
            <p:nvPr/>
          </p:nvSpPr>
          <p:spPr>
            <a:xfrm>
              <a:off x="791356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4" name="Google Shape;43184;p33"/>
            <p:cNvSpPr/>
            <p:nvPr/>
          </p:nvSpPr>
          <p:spPr>
            <a:xfrm>
              <a:off x="791231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5" name="Google Shape;43185;p33"/>
            <p:cNvSpPr/>
            <p:nvPr/>
          </p:nvSpPr>
          <p:spPr>
            <a:xfrm>
              <a:off x="791356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6" name="Google Shape;43186;p33"/>
            <p:cNvSpPr/>
            <p:nvPr/>
          </p:nvSpPr>
          <p:spPr>
            <a:xfrm>
              <a:off x="791356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7" name="Google Shape;43187;p33"/>
            <p:cNvSpPr/>
            <p:nvPr/>
          </p:nvSpPr>
          <p:spPr>
            <a:xfrm>
              <a:off x="791356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8" name="Google Shape;43188;p33"/>
            <p:cNvSpPr/>
            <p:nvPr/>
          </p:nvSpPr>
          <p:spPr>
            <a:xfrm>
              <a:off x="791356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9" name="Google Shape;43189;p33"/>
            <p:cNvSpPr/>
            <p:nvPr/>
          </p:nvSpPr>
          <p:spPr>
            <a:xfrm>
              <a:off x="791231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0" name="Google Shape;43190;p33"/>
            <p:cNvSpPr/>
            <p:nvPr/>
          </p:nvSpPr>
          <p:spPr>
            <a:xfrm>
              <a:off x="791356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1" name="Google Shape;43191;p33"/>
            <p:cNvSpPr/>
            <p:nvPr/>
          </p:nvSpPr>
          <p:spPr>
            <a:xfrm>
              <a:off x="791356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2" name="Google Shape;43192;p33"/>
            <p:cNvSpPr/>
            <p:nvPr/>
          </p:nvSpPr>
          <p:spPr>
            <a:xfrm>
              <a:off x="791356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3" name="Google Shape;43193;p33"/>
            <p:cNvSpPr/>
            <p:nvPr/>
          </p:nvSpPr>
          <p:spPr>
            <a:xfrm>
              <a:off x="791231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2"/>
                    <a:pt x="22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4" name="Google Shape;43194;p33"/>
            <p:cNvSpPr/>
            <p:nvPr/>
          </p:nvSpPr>
          <p:spPr>
            <a:xfrm>
              <a:off x="791356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5" name="Google Shape;43195;p33"/>
            <p:cNvSpPr/>
            <p:nvPr/>
          </p:nvSpPr>
          <p:spPr>
            <a:xfrm>
              <a:off x="791356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6" name="Google Shape;43196;p33"/>
            <p:cNvSpPr/>
            <p:nvPr/>
          </p:nvSpPr>
          <p:spPr>
            <a:xfrm>
              <a:off x="791356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7" name="Google Shape;43197;p33"/>
            <p:cNvSpPr/>
            <p:nvPr/>
          </p:nvSpPr>
          <p:spPr>
            <a:xfrm>
              <a:off x="791231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8" name="Google Shape;43198;p33"/>
            <p:cNvSpPr/>
            <p:nvPr/>
          </p:nvSpPr>
          <p:spPr>
            <a:xfrm>
              <a:off x="791356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9" name="Google Shape;43199;p33"/>
            <p:cNvSpPr/>
            <p:nvPr/>
          </p:nvSpPr>
          <p:spPr>
            <a:xfrm>
              <a:off x="791356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0" name="Google Shape;43200;p33"/>
            <p:cNvSpPr/>
            <p:nvPr/>
          </p:nvSpPr>
          <p:spPr>
            <a:xfrm>
              <a:off x="791356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1" name="Google Shape;43201;p33"/>
            <p:cNvSpPr/>
            <p:nvPr/>
          </p:nvSpPr>
          <p:spPr>
            <a:xfrm>
              <a:off x="791356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2" name="Google Shape;43202;p33"/>
            <p:cNvSpPr/>
            <p:nvPr/>
          </p:nvSpPr>
          <p:spPr>
            <a:xfrm>
              <a:off x="791356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3" name="Google Shape;43203;p33"/>
            <p:cNvSpPr/>
            <p:nvPr/>
          </p:nvSpPr>
          <p:spPr>
            <a:xfrm>
              <a:off x="791231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4" name="Google Shape;43204;p33"/>
            <p:cNvSpPr/>
            <p:nvPr/>
          </p:nvSpPr>
          <p:spPr>
            <a:xfrm>
              <a:off x="791231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5" name="Google Shape;43205;p33"/>
            <p:cNvSpPr/>
            <p:nvPr/>
          </p:nvSpPr>
          <p:spPr>
            <a:xfrm>
              <a:off x="791231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6" name="Google Shape;43206;p33"/>
            <p:cNvSpPr/>
            <p:nvPr/>
          </p:nvSpPr>
          <p:spPr>
            <a:xfrm>
              <a:off x="791356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7" name="Google Shape;43207;p33"/>
            <p:cNvSpPr/>
            <p:nvPr/>
          </p:nvSpPr>
          <p:spPr>
            <a:xfrm>
              <a:off x="791231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8" name="Google Shape;43208;p33"/>
            <p:cNvSpPr/>
            <p:nvPr/>
          </p:nvSpPr>
          <p:spPr>
            <a:xfrm>
              <a:off x="791231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4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9" name="Google Shape;43209;p33"/>
            <p:cNvSpPr/>
            <p:nvPr/>
          </p:nvSpPr>
          <p:spPr>
            <a:xfrm>
              <a:off x="791356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0" name="Google Shape;43210;p33"/>
            <p:cNvSpPr/>
            <p:nvPr/>
          </p:nvSpPr>
          <p:spPr>
            <a:xfrm>
              <a:off x="791231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2" y="247"/>
                    <a:pt x="22" y="267"/>
                    <a:pt x="44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1" name="Google Shape;43211;p33"/>
            <p:cNvSpPr/>
            <p:nvPr/>
          </p:nvSpPr>
          <p:spPr>
            <a:xfrm>
              <a:off x="1546338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2" name="Google Shape;43212;p33"/>
            <p:cNvSpPr/>
            <p:nvPr/>
          </p:nvSpPr>
          <p:spPr>
            <a:xfrm>
              <a:off x="1546338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3" name="Google Shape;43213;p33"/>
            <p:cNvSpPr/>
            <p:nvPr/>
          </p:nvSpPr>
          <p:spPr>
            <a:xfrm>
              <a:off x="1546338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4" name="Google Shape;43214;p33"/>
            <p:cNvSpPr/>
            <p:nvPr/>
          </p:nvSpPr>
          <p:spPr>
            <a:xfrm>
              <a:off x="1546338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5" name="Google Shape;43215;p33"/>
            <p:cNvSpPr/>
            <p:nvPr/>
          </p:nvSpPr>
          <p:spPr>
            <a:xfrm>
              <a:off x="1546338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6" name="Google Shape;43216;p33"/>
            <p:cNvSpPr/>
            <p:nvPr/>
          </p:nvSpPr>
          <p:spPr>
            <a:xfrm>
              <a:off x="1546338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3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7" name="Google Shape;43217;p33"/>
            <p:cNvSpPr/>
            <p:nvPr/>
          </p:nvSpPr>
          <p:spPr>
            <a:xfrm>
              <a:off x="1546338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8" name="Google Shape;43218;p33"/>
            <p:cNvSpPr/>
            <p:nvPr/>
          </p:nvSpPr>
          <p:spPr>
            <a:xfrm>
              <a:off x="1546338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9" name="Google Shape;43219;p33"/>
            <p:cNvSpPr/>
            <p:nvPr/>
          </p:nvSpPr>
          <p:spPr>
            <a:xfrm>
              <a:off x="1546338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0" name="Google Shape;43220;p33"/>
            <p:cNvSpPr/>
            <p:nvPr/>
          </p:nvSpPr>
          <p:spPr>
            <a:xfrm>
              <a:off x="1546338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1" name="Google Shape;43221;p33"/>
            <p:cNvSpPr/>
            <p:nvPr/>
          </p:nvSpPr>
          <p:spPr>
            <a:xfrm>
              <a:off x="1546338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2" name="Google Shape;43222;p33"/>
            <p:cNvSpPr/>
            <p:nvPr/>
          </p:nvSpPr>
          <p:spPr>
            <a:xfrm>
              <a:off x="1546338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3" name="Google Shape;43223;p33"/>
            <p:cNvSpPr/>
            <p:nvPr/>
          </p:nvSpPr>
          <p:spPr>
            <a:xfrm>
              <a:off x="1546338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4" name="Google Shape;43224;p33"/>
            <p:cNvSpPr/>
            <p:nvPr/>
          </p:nvSpPr>
          <p:spPr>
            <a:xfrm>
              <a:off x="1546338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5" name="Google Shape;43225;p33"/>
            <p:cNvSpPr/>
            <p:nvPr/>
          </p:nvSpPr>
          <p:spPr>
            <a:xfrm>
              <a:off x="1546338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6" name="Google Shape;43226;p33"/>
            <p:cNvSpPr/>
            <p:nvPr/>
          </p:nvSpPr>
          <p:spPr>
            <a:xfrm>
              <a:off x="1546338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7" name="Google Shape;43227;p33"/>
            <p:cNvSpPr/>
            <p:nvPr/>
          </p:nvSpPr>
          <p:spPr>
            <a:xfrm>
              <a:off x="1546338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8" name="Google Shape;43228;p33"/>
            <p:cNvSpPr/>
            <p:nvPr/>
          </p:nvSpPr>
          <p:spPr>
            <a:xfrm>
              <a:off x="1546338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9" name="Google Shape;43229;p33"/>
            <p:cNvSpPr/>
            <p:nvPr/>
          </p:nvSpPr>
          <p:spPr>
            <a:xfrm>
              <a:off x="1546338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0" name="Google Shape;43230;p33"/>
            <p:cNvSpPr/>
            <p:nvPr/>
          </p:nvSpPr>
          <p:spPr>
            <a:xfrm>
              <a:off x="1546338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1" name="Google Shape;43231;p33"/>
            <p:cNvSpPr/>
            <p:nvPr/>
          </p:nvSpPr>
          <p:spPr>
            <a:xfrm>
              <a:off x="1546338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2" name="Google Shape;43232;p33"/>
            <p:cNvSpPr/>
            <p:nvPr/>
          </p:nvSpPr>
          <p:spPr>
            <a:xfrm>
              <a:off x="1546338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3" name="Google Shape;43233;p33"/>
            <p:cNvSpPr/>
            <p:nvPr/>
          </p:nvSpPr>
          <p:spPr>
            <a:xfrm>
              <a:off x="1546338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4" name="Google Shape;43234;p33"/>
            <p:cNvSpPr/>
            <p:nvPr/>
          </p:nvSpPr>
          <p:spPr>
            <a:xfrm>
              <a:off x="1546338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5" name="Google Shape;43235;p33"/>
            <p:cNvSpPr/>
            <p:nvPr/>
          </p:nvSpPr>
          <p:spPr>
            <a:xfrm>
              <a:off x="1546338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6" name="Google Shape;43236;p33"/>
            <p:cNvSpPr/>
            <p:nvPr/>
          </p:nvSpPr>
          <p:spPr>
            <a:xfrm>
              <a:off x="1546338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7" name="Google Shape;43237;p33"/>
            <p:cNvSpPr/>
            <p:nvPr/>
          </p:nvSpPr>
          <p:spPr>
            <a:xfrm>
              <a:off x="1546338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8" name="Google Shape;43238;p33"/>
            <p:cNvSpPr/>
            <p:nvPr/>
          </p:nvSpPr>
          <p:spPr>
            <a:xfrm>
              <a:off x="1546338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9" name="Google Shape;43239;p33"/>
            <p:cNvSpPr/>
            <p:nvPr/>
          </p:nvSpPr>
          <p:spPr>
            <a:xfrm>
              <a:off x="1546338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0" name="Google Shape;43240;p33"/>
            <p:cNvSpPr/>
            <p:nvPr/>
          </p:nvSpPr>
          <p:spPr>
            <a:xfrm>
              <a:off x="1546338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1" name="Google Shape;43241;p33"/>
            <p:cNvSpPr/>
            <p:nvPr/>
          </p:nvSpPr>
          <p:spPr>
            <a:xfrm>
              <a:off x="1546338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2" name="Google Shape;43242;p33"/>
            <p:cNvSpPr/>
            <p:nvPr/>
          </p:nvSpPr>
          <p:spPr>
            <a:xfrm>
              <a:off x="1546338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3" name="Google Shape;43243;p33"/>
            <p:cNvSpPr/>
            <p:nvPr/>
          </p:nvSpPr>
          <p:spPr>
            <a:xfrm>
              <a:off x="1546338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4" name="Google Shape;43244;p33"/>
            <p:cNvSpPr/>
            <p:nvPr/>
          </p:nvSpPr>
          <p:spPr>
            <a:xfrm>
              <a:off x="1546338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5" name="Google Shape;43245;p33"/>
            <p:cNvSpPr/>
            <p:nvPr/>
          </p:nvSpPr>
          <p:spPr>
            <a:xfrm>
              <a:off x="1546338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6" name="Google Shape;43246;p33"/>
            <p:cNvSpPr/>
            <p:nvPr/>
          </p:nvSpPr>
          <p:spPr>
            <a:xfrm>
              <a:off x="1546338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7" name="Google Shape;43247;p33"/>
            <p:cNvSpPr/>
            <p:nvPr/>
          </p:nvSpPr>
          <p:spPr>
            <a:xfrm>
              <a:off x="1546338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8" name="Google Shape;43248;p33"/>
            <p:cNvSpPr/>
            <p:nvPr/>
          </p:nvSpPr>
          <p:spPr>
            <a:xfrm>
              <a:off x="1546338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9" name="Google Shape;43249;p33"/>
            <p:cNvSpPr/>
            <p:nvPr/>
          </p:nvSpPr>
          <p:spPr>
            <a:xfrm>
              <a:off x="1546338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0" name="Google Shape;43250;p33"/>
            <p:cNvSpPr/>
            <p:nvPr/>
          </p:nvSpPr>
          <p:spPr>
            <a:xfrm>
              <a:off x="1546338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1" name="Google Shape;43251;p33"/>
            <p:cNvSpPr/>
            <p:nvPr/>
          </p:nvSpPr>
          <p:spPr>
            <a:xfrm>
              <a:off x="1546338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2" name="Google Shape;43252;p33"/>
            <p:cNvSpPr/>
            <p:nvPr/>
          </p:nvSpPr>
          <p:spPr>
            <a:xfrm>
              <a:off x="1546338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3" name="Google Shape;43253;p33"/>
            <p:cNvSpPr/>
            <p:nvPr/>
          </p:nvSpPr>
          <p:spPr>
            <a:xfrm>
              <a:off x="1546338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4" name="Google Shape;43254;p33"/>
            <p:cNvSpPr/>
            <p:nvPr/>
          </p:nvSpPr>
          <p:spPr>
            <a:xfrm>
              <a:off x="1546338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5" name="Google Shape;43255;p33"/>
            <p:cNvSpPr/>
            <p:nvPr/>
          </p:nvSpPr>
          <p:spPr>
            <a:xfrm>
              <a:off x="1546338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6" name="Google Shape;43256;p33"/>
            <p:cNvSpPr/>
            <p:nvPr/>
          </p:nvSpPr>
          <p:spPr>
            <a:xfrm>
              <a:off x="1546338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7" name="Google Shape;43257;p33"/>
            <p:cNvSpPr/>
            <p:nvPr/>
          </p:nvSpPr>
          <p:spPr>
            <a:xfrm>
              <a:off x="1546338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8" name="Google Shape;43258;p33"/>
            <p:cNvSpPr/>
            <p:nvPr/>
          </p:nvSpPr>
          <p:spPr>
            <a:xfrm>
              <a:off x="1546338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9" name="Google Shape;43259;p33"/>
            <p:cNvSpPr/>
            <p:nvPr/>
          </p:nvSpPr>
          <p:spPr>
            <a:xfrm>
              <a:off x="1546338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0" name="Google Shape;43260;p33"/>
            <p:cNvSpPr/>
            <p:nvPr/>
          </p:nvSpPr>
          <p:spPr>
            <a:xfrm>
              <a:off x="1546338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1" name="Google Shape;43261;p33"/>
            <p:cNvSpPr/>
            <p:nvPr/>
          </p:nvSpPr>
          <p:spPr>
            <a:xfrm>
              <a:off x="1546338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2" name="Google Shape;43262;p33"/>
            <p:cNvSpPr/>
            <p:nvPr/>
          </p:nvSpPr>
          <p:spPr>
            <a:xfrm>
              <a:off x="1546338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3" name="Google Shape;43263;p33"/>
            <p:cNvSpPr/>
            <p:nvPr/>
          </p:nvSpPr>
          <p:spPr>
            <a:xfrm>
              <a:off x="1546338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4" name="Google Shape;43264;p33"/>
            <p:cNvSpPr/>
            <p:nvPr/>
          </p:nvSpPr>
          <p:spPr>
            <a:xfrm>
              <a:off x="1546338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5" name="Google Shape;43265;p33"/>
            <p:cNvSpPr/>
            <p:nvPr/>
          </p:nvSpPr>
          <p:spPr>
            <a:xfrm>
              <a:off x="1546338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6" name="Google Shape;43266;p33"/>
            <p:cNvSpPr/>
            <p:nvPr/>
          </p:nvSpPr>
          <p:spPr>
            <a:xfrm>
              <a:off x="1546338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7" name="Google Shape;43267;p33"/>
            <p:cNvSpPr/>
            <p:nvPr/>
          </p:nvSpPr>
          <p:spPr>
            <a:xfrm>
              <a:off x="1546338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8" name="Google Shape;43268;p33"/>
            <p:cNvSpPr/>
            <p:nvPr/>
          </p:nvSpPr>
          <p:spPr>
            <a:xfrm>
              <a:off x="1546338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9" name="Google Shape;43269;p33"/>
            <p:cNvSpPr/>
            <p:nvPr/>
          </p:nvSpPr>
          <p:spPr>
            <a:xfrm>
              <a:off x="1546338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0" name="Google Shape;43270;p33"/>
            <p:cNvSpPr/>
            <p:nvPr/>
          </p:nvSpPr>
          <p:spPr>
            <a:xfrm>
              <a:off x="1546338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1" name="Google Shape;43271;p33"/>
            <p:cNvSpPr/>
            <p:nvPr/>
          </p:nvSpPr>
          <p:spPr>
            <a:xfrm>
              <a:off x="1546338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2" name="Google Shape;43272;p33"/>
            <p:cNvSpPr/>
            <p:nvPr/>
          </p:nvSpPr>
          <p:spPr>
            <a:xfrm>
              <a:off x="1546338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3" name="Google Shape;43273;p33"/>
            <p:cNvSpPr/>
            <p:nvPr/>
          </p:nvSpPr>
          <p:spPr>
            <a:xfrm>
              <a:off x="1546338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4" name="Google Shape;43274;p33"/>
            <p:cNvSpPr/>
            <p:nvPr/>
          </p:nvSpPr>
          <p:spPr>
            <a:xfrm>
              <a:off x="1546338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5" name="Google Shape;43275;p33"/>
            <p:cNvSpPr/>
            <p:nvPr/>
          </p:nvSpPr>
          <p:spPr>
            <a:xfrm>
              <a:off x="1546338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6" name="Google Shape;43276;p33"/>
            <p:cNvSpPr/>
            <p:nvPr/>
          </p:nvSpPr>
          <p:spPr>
            <a:xfrm>
              <a:off x="1546338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7" name="Google Shape;43277;p33"/>
            <p:cNvSpPr/>
            <p:nvPr/>
          </p:nvSpPr>
          <p:spPr>
            <a:xfrm>
              <a:off x="1546338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8" name="Google Shape;43278;p33"/>
            <p:cNvSpPr/>
            <p:nvPr/>
          </p:nvSpPr>
          <p:spPr>
            <a:xfrm>
              <a:off x="1546338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9" name="Google Shape;43279;p33"/>
            <p:cNvSpPr/>
            <p:nvPr/>
          </p:nvSpPr>
          <p:spPr>
            <a:xfrm>
              <a:off x="2301321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0" name="Google Shape;43280;p33"/>
            <p:cNvSpPr/>
            <p:nvPr/>
          </p:nvSpPr>
          <p:spPr>
            <a:xfrm>
              <a:off x="2301321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1" name="Google Shape;43281;p33"/>
            <p:cNvSpPr/>
            <p:nvPr/>
          </p:nvSpPr>
          <p:spPr>
            <a:xfrm>
              <a:off x="2301321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2" name="Google Shape;43282;p33"/>
            <p:cNvSpPr/>
            <p:nvPr/>
          </p:nvSpPr>
          <p:spPr>
            <a:xfrm>
              <a:off x="2301321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3" name="Google Shape;43283;p33"/>
            <p:cNvSpPr/>
            <p:nvPr/>
          </p:nvSpPr>
          <p:spPr>
            <a:xfrm>
              <a:off x="2301321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4" name="Google Shape;43284;p33"/>
            <p:cNvSpPr/>
            <p:nvPr/>
          </p:nvSpPr>
          <p:spPr>
            <a:xfrm>
              <a:off x="2301321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5" name="Google Shape;43285;p33"/>
            <p:cNvSpPr/>
            <p:nvPr/>
          </p:nvSpPr>
          <p:spPr>
            <a:xfrm>
              <a:off x="2301321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6" name="Google Shape;43286;p33"/>
            <p:cNvSpPr/>
            <p:nvPr/>
          </p:nvSpPr>
          <p:spPr>
            <a:xfrm>
              <a:off x="2301321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7" name="Google Shape;43287;p33"/>
            <p:cNvSpPr/>
            <p:nvPr/>
          </p:nvSpPr>
          <p:spPr>
            <a:xfrm>
              <a:off x="2301321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8" name="Google Shape;43288;p33"/>
            <p:cNvSpPr/>
            <p:nvPr/>
          </p:nvSpPr>
          <p:spPr>
            <a:xfrm>
              <a:off x="2301321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9" name="Google Shape;43289;p33"/>
            <p:cNvSpPr/>
            <p:nvPr/>
          </p:nvSpPr>
          <p:spPr>
            <a:xfrm>
              <a:off x="2301321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0" name="Google Shape;43290;p33"/>
            <p:cNvSpPr/>
            <p:nvPr/>
          </p:nvSpPr>
          <p:spPr>
            <a:xfrm>
              <a:off x="2301321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1" name="Google Shape;43291;p33"/>
            <p:cNvSpPr/>
            <p:nvPr/>
          </p:nvSpPr>
          <p:spPr>
            <a:xfrm>
              <a:off x="2301321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2" name="Google Shape;43292;p33"/>
            <p:cNvSpPr/>
            <p:nvPr/>
          </p:nvSpPr>
          <p:spPr>
            <a:xfrm>
              <a:off x="2301321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3" name="Google Shape;43293;p33"/>
            <p:cNvSpPr/>
            <p:nvPr/>
          </p:nvSpPr>
          <p:spPr>
            <a:xfrm>
              <a:off x="2301321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4" name="Google Shape;43294;p33"/>
            <p:cNvSpPr/>
            <p:nvPr/>
          </p:nvSpPr>
          <p:spPr>
            <a:xfrm>
              <a:off x="2301321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5" name="Google Shape;43295;p33"/>
            <p:cNvSpPr/>
            <p:nvPr/>
          </p:nvSpPr>
          <p:spPr>
            <a:xfrm>
              <a:off x="2301321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6" name="Google Shape;43296;p33"/>
            <p:cNvSpPr/>
            <p:nvPr/>
          </p:nvSpPr>
          <p:spPr>
            <a:xfrm>
              <a:off x="2301321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7" name="Google Shape;43297;p33"/>
            <p:cNvSpPr/>
            <p:nvPr/>
          </p:nvSpPr>
          <p:spPr>
            <a:xfrm>
              <a:off x="2301321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8" name="Google Shape;43298;p33"/>
            <p:cNvSpPr/>
            <p:nvPr/>
          </p:nvSpPr>
          <p:spPr>
            <a:xfrm>
              <a:off x="2301321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9" name="Google Shape;43299;p33"/>
            <p:cNvSpPr/>
            <p:nvPr/>
          </p:nvSpPr>
          <p:spPr>
            <a:xfrm>
              <a:off x="2301321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0" name="Google Shape;43300;p33"/>
            <p:cNvSpPr/>
            <p:nvPr/>
          </p:nvSpPr>
          <p:spPr>
            <a:xfrm>
              <a:off x="2301321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1" name="Google Shape;43301;p33"/>
            <p:cNvSpPr/>
            <p:nvPr/>
          </p:nvSpPr>
          <p:spPr>
            <a:xfrm>
              <a:off x="2301321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2" name="Google Shape;43302;p33"/>
            <p:cNvSpPr/>
            <p:nvPr/>
          </p:nvSpPr>
          <p:spPr>
            <a:xfrm>
              <a:off x="2301321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3" name="Google Shape;43303;p33"/>
            <p:cNvSpPr/>
            <p:nvPr/>
          </p:nvSpPr>
          <p:spPr>
            <a:xfrm>
              <a:off x="2301321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4" name="Google Shape;43304;p33"/>
            <p:cNvSpPr/>
            <p:nvPr/>
          </p:nvSpPr>
          <p:spPr>
            <a:xfrm>
              <a:off x="2301321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5" name="Google Shape;43305;p33"/>
            <p:cNvSpPr/>
            <p:nvPr/>
          </p:nvSpPr>
          <p:spPr>
            <a:xfrm>
              <a:off x="2301321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6" name="Google Shape;43306;p33"/>
            <p:cNvSpPr/>
            <p:nvPr/>
          </p:nvSpPr>
          <p:spPr>
            <a:xfrm>
              <a:off x="2301321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7" name="Google Shape;43307;p33"/>
            <p:cNvSpPr/>
            <p:nvPr/>
          </p:nvSpPr>
          <p:spPr>
            <a:xfrm>
              <a:off x="2301321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8" name="Google Shape;43308;p33"/>
            <p:cNvSpPr/>
            <p:nvPr/>
          </p:nvSpPr>
          <p:spPr>
            <a:xfrm>
              <a:off x="2301321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9" name="Google Shape;43309;p33"/>
            <p:cNvSpPr/>
            <p:nvPr/>
          </p:nvSpPr>
          <p:spPr>
            <a:xfrm>
              <a:off x="2301321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0" name="Google Shape;43310;p33"/>
            <p:cNvSpPr/>
            <p:nvPr/>
          </p:nvSpPr>
          <p:spPr>
            <a:xfrm>
              <a:off x="2301321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1" name="Google Shape;43311;p33"/>
            <p:cNvSpPr/>
            <p:nvPr/>
          </p:nvSpPr>
          <p:spPr>
            <a:xfrm>
              <a:off x="2301321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2" name="Google Shape;43312;p33"/>
            <p:cNvSpPr/>
            <p:nvPr/>
          </p:nvSpPr>
          <p:spPr>
            <a:xfrm>
              <a:off x="2301321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3" name="Google Shape;43313;p33"/>
            <p:cNvSpPr/>
            <p:nvPr/>
          </p:nvSpPr>
          <p:spPr>
            <a:xfrm>
              <a:off x="2301321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4" name="Google Shape;43314;p33"/>
            <p:cNvSpPr/>
            <p:nvPr/>
          </p:nvSpPr>
          <p:spPr>
            <a:xfrm>
              <a:off x="2301321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5" name="Google Shape;43315;p33"/>
            <p:cNvSpPr/>
            <p:nvPr/>
          </p:nvSpPr>
          <p:spPr>
            <a:xfrm>
              <a:off x="2301321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6" name="Google Shape;43316;p33"/>
            <p:cNvSpPr/>
            <p:nvPr/>
          </p:nvSpPr>
          <p:spPr>
            <a:xfrm>
              <a:off x="2301321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7" name="Google Shape;43317;p33"/>
            <p:cNvSpPr/>
            <p:nvPr/>
          </p:nvSpPr>
          <p:spPr>
            <a:xfrm>
              <a:off x="2301321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8" name="Google Shape;43318;p33"/>
            <p:cNvSpPr/>
            <p:nvPr/>
          </p:nvSpPr>
          <p:spPr>
            <a:xfrm>
              <a:off x="2301321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9" name="Google Shape;43319;p33"/>
            <p:cNvSpPr/>
            <p:nvPr/>
          </p:nvSpPr>
          <p:spPr>
            <a:xfrm>
              <a:off x="2301321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0" name="Google Shape;43320;p33"/>
            <p:cNvSpPr/>
            <p:nvPr/>
          </p:nvSpPr>
          <p:spPr>
            <a:xfrm>
              <a:off x="2301321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1" name="Google Shape;43321;p33"/>
            <p:cNvSpPr/>
            <p:nvPr/>
          </p:nvSpPr>
          <p:spPr>
            <a:xfrm>
              <a:off x="2301321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2" name="Google Shape;43322;p33"/>
            <p:cNvSpPr/>
            <p:nvPr/>
          </p:nvSpPr>
          <p:spPr>
            <a:xfrm>
              <a:off x="2301321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3" name="Google Shape;43323;p33"/>
            <p:cNvSpPr/>
            <p:nvPr/>
          </p:nvSpPr>
          <p:spPr>
            <a:xfrm>
              <a:off x="2301321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4" name="Google Shape;43324;p33"/>
            <p:cNvSpPr/>
            <p:nvPr/>
          </p:nvSpPr>
          <p:spPr>
            <a:xfrm>
              <a:off x="2301321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5" name="Google Shape;43325;p33"/>
            <p:cNvSpPr/>
            <p:nvPr/>
          </p:nvSpPr>
          <p:spPr>
            <a:xfrm>
              <a:off x="2301321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6" name="Google Shape;43326;p33"/>
            <p:cNvSpPr/>
            <p:nvPr/>
          </p:nvSpPr>
          <p:spPr>
            <a:xfrm>
              <a:off x="2301321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7" name="Google Shape;43327;p33"/>
            <p:cNvSpPr/>
            <p:nvPr/>
          </p:nvSpPr>
          <p:spPr>
            <a:xfrm>
              <a:off x="2301321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8" name="Google Shape;43328;p33"/>
            <p:cNvSpPr/>
            <p:nvPr/>
          </p:nvSpPr>
          <p:spPr>
            <a:xfrm>
              <a:off x="2301321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9" name="Google Shape;43329;p33"/>
            <p:cNvSpPr/>
            <p:nvPr/>
          </p:nvSpPr>
          <p:spPr>
            <a:xfrm>
              <a:off x="2301321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0" name="Google Shape;43330;p33"/>
            <p:cNvSpPr/>
            <p:nvPr/>
          </p:nvSpPr>
          <p:spPr>
            <a:xfrm>
              <a:off x="2301321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1" name="Google Shape;43331;p33"/>
            <p:cNvSpPr/>
            <p:nvPr/>
          </p:nvSpPr>
          <p:spPr>
            <a:xfrm>
              <a:off x="2301321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2" name="Google Shape;43332;p33"/>
            <p:cNvSpPr/>
            <p:nvPr/>
          </p:nvSpPr>
          <p:spPr>
            <a:xfrm>
              <a:off x="2301321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3" name="Google Shape;43333;p33"/>
            <p:cNvSpPr/>
            <p:nvPr/>
          </p:nvSpPr>
          <p:spPr>
            <a:xfrm>
              <a:off x="2301321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4" name="Google Shape;43334;p33"/>
            <p:cNvSpPr/>
            <p:nvPr/>
          </p:nvSpPr>
          <p:spPr>
            <a:xfrm>
              <a:off x="2301321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5" name="Google Shape;43335;p33"/>
            <p:cNvSpPr/>
            <p:nvPr/>
          </p:nvSpPr>
          <p:spPr>
            <a:xfrm>
              <a:off x="2301321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6" name="Google Shape;43336;p33"/>
            <p:cNvSpPr/>
            <p:nvPr/>
          </p:nvSpPr>
          <p:spPr>
            <a:xfrm>
              <a:off x="2301321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7" name="Google Shape;43337;p33"/>
            <p:cNvSpPr/>
            <p:nvPr/>
          </p:nvSpPr>
          <p:spPr>
            <a:xfrm>
              <a:off x="2301321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8" name="Google Shape;43338;p33"/>
            <p:cNvSpPr/>
            <p:nvPr/>
          </p:nvSpPr>
          <p:spPr>
            <a:xfrm>
              <a:off x="2301321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9" name="Google Shape;43339;p33"/>
            <p:cNvSpPr/>
            <p:nvPr/>
          </p:nvSpPr>
          <p:spPr>
            <a:xfrm>
              <a:off x="2301321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0" name="Google Shape;43340;p33"/>
            <p:cNvSpPr/>
            <p:nvPr/>
          </p:nvSpPr>
          <p:spPr>
            <a:xfrm>
              <a:off x="2301321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1" name="Google Shape;43341;p33"/>
            <p:cNvSpPr/>
            <p:nvPr/>
          </p:nvSpPr>
          <p:spPr>
            <a:xfrm>
              <a:off x="2301321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2" name="Google Shape;43342;p33"/>
            <p:cNvSpPr/>
            <p:nvPr/>
          </p:nvSpPr>
          <p:spPr>
            <a:xfrm>
              <a:off x="2301321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3" name="Google Shape;43343;p33"/>
            <p:cNvSpPr/>
            <p:nvPr/>
          </p:nvSpPr>
          <p:spPr>
            <a:xfrm>
              <a:off x="3056304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4" name="Google Shape;43344;p33"/>
            <p:cNvSpPr/>
            <p:nvPr/>
          </p:nvSpPr>
          <p:spPr>
            <a:xfrm>
              <a:off x="3056304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5" name="Google Shape;43345;p33"/>
            <p:cNvSpPr/>
            <p:nvPr/>
          </p:nvSpPr>
          <p:spPr>
            <a:xfrm>
              <a:off x="3056304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6" name="Google Shape;43346;p33"/>
            <p:cNvSpPr/>
            <p:nvPr/>
          </p:nvSpPr>
          <p:spPr>
            <a:xfrm>
              <a:off x="3056304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7" name="Google Shape;43347;p33"/>
            <p:cNvSpPr/>
            <p:nvPr/>
          </p:nvSpPr>
          <p:spPr>
            <a:xfrm>
              <a:off x="3056304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8" name="Google Shape;43348;p33"/>
            <p:cNvSpPr/>
            <p:nvPr/>
          </p:nvSpPr>
          <p:spPr>
            <a:xfrm>
              <a:off x="3056304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9" name="Google Shape;43349;p33"/>
            <p:cNvSpPr/>
            <p:nvPr/>
          </p:nvSpPr>
          <p:spPr>
            <a:xfrm>
              <a:off x="3056304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0" name="Google Shape;43350;p33"/>
            <p:cNvSpPr/>
            <p:nvPr/>
          </p:nvSpPr>
          <p:spPr>
            <a:xfrm>
              <a:off x="3056304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1" name="Google Shape;43351;p33"/>
            <p:cNvSpPr/>
            <p:nvPr/>
          </p:nvSpPr>
          <p:spPr>
            <a:xfrm>
              <a:off x="3056304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2" name="Google Shape;43352;p33"/>
            <p:cNvSpPr/>
            <p:nvPr/>
          </p:nvSpPr>
          <p:spPr>
            <a:xfrm>
              <a:off x="3056304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3" name="Google Shape;43353;p33"/>
            <p:cNvSpPr/>
            <p:nvPr/>
          </p:nvSpPr>
          <p:spPr>
            <a:xfrm>
              <a:off x="3056304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4" name="Google Shape;43354;p33"/>
            <p:cNvSpPr/>
            <p:nvPr/>
          </p:nvSpPr>
          <p:spPr>
            <a:xfrm>
              <a:off x="3056304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5" name="Google Shape;43355;p33"/>
            <p:cNvSpPr/>
            <p:nvPr/>
          </p:nvSpPr>
          <p:spPr>
            <a:xfrm>
              <a:off x="3056304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6" name="Google Shape;43356;p33"/>
            <p:cNvSpPr/>
            <p:nvPr/>
          </p:nvSpPr>
          <p:spPr>
            <a:xfrm>
              <a:off x="3056304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7" name="Google Shape;43357;p33"/>
            <p:cNvSpPr/>
            <p:nvPr/>
          </p:nvSpPr>
          <p:spPr>
            <a:xfrm>
              <a:off x="3056304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8" name="Google Shape;43358;p33"/>
            <p:cNvSpPr/>
            <p:nvPr/>
          </p:nvSpPr>
          <p:spPr>
            <a:xfrm>
              <a:off x="3056304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9" name="Google Shape;43359;p33"/>
            <p:cNvSpPr/>
            <p:nvPr/>
          </p:nvSpPr>
          <p:spPr>
            <a:xfrm>
              <a:off x="3056304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0" name="Google Shape;43360;p33"/>
            <p:cNvSpPr/>
            <p:nvPr/>
          </p:nvSpPr>
          <p:spPr>
            <a:xfrm>
              <a:off x="3056304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1" name="Google Shape;43361;p33"/>
            <p:cNvSpPr/>
            <p:nvPr/>
          </p:nvSpPr>
          <p:spPr>
            <a:xfrm>
              <a:off x="3056304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2" name="Google Shape;43362;p33"/>
            <p:cNvSpPr/>
            <p:nvPr/>
          </p:nvSpPr>
          <p:spPr>
            <a:xfrm>
              <a:off x="3056304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3" name="Google Shape;43363;p33"/>
            <p:cNvSpPr/>
            <p:nvPr/>
          </p:nvSpPr>
          <p:spPr>
            <a:xfrm>
              <a:off x="3056304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4" name="Google Shape;43364;p33"/>
            <p:cNvSpPr/>
            <p:nvPr/>
          </p:nvSpPr>
          <p:spPr>
            <a:xfrm>
              <a:off x="3056304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5" name="Google Shape;43365;p33"/>
            <p:cNvSpPr/>
            <p:nvPr/>
          </p:nvSpPr>
          <p:spPr>
            <a:xfrm>
              <a:off x="3056304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6" name="Google Shape;43366;p33"/>
            <p:cNvSpPr/>
            <p:nvPr/>
          </p:nvSpPr>
          <p:spPr>
            <a:xfrm>
              <a:off x="3056304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7" name="Google Shape;43367;p33"/>
            <p:cNvSpPr/>
            <p:nvPr/>
          </p:nvSpPr>
          <p:spPr>
            <a:xfrm>
              <a:off x="3056304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8" name="Google Shape;43368;p33"/>
            <p:cNvSpPr/>
            <p:nvPr/>
          </p:nvSpPr>
          <p:spPr>
            <a:xfrm>
              <a:off x="3056304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9" name="Google Shape;43369;p33"/>
            <p:cNvSpPr/>
            <p:nvPr/>
          </p:nvSpPr>
          <p:spPr>
            <a:xfrm>
              <a:off x="3056304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0" name="Google Shape;43370;p33"/>
            <p:cNvSpPr/>
            <p:nvPr/>
          </p:nvSpPr>
          <p:spPr>
            <a:xfrm>
              <a:off x="3056304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1" name="Google Shape;43371;p33"/>
            <p:cNvSpPr/>
            <p:nvPr/>
          </p:nvSpPr>
          <p:spPr>
            <a:xfrm>
              <a:off x="3056304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2" name="Google Shape;43372;p33"/>
            <p:cNvSpPr/>
            <p:nvPr/>
          </p:nvSpPr>
          <p:spPr>
            <a:xfrm>
              <a:off x="3056304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3" name="Google Shape;43373;p33"/>
            <p:cNvSpPr/>
            <p:nvPr/>
          </p:nvSpPr>
          <p:spPr>
            <a:xfrm>
              <a:off x="3056304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4" name="Google Shape;43374;p33"/>
            <p:cNvSpPr/>
            <p:nvPr/>
          </p:nvSpPr>
          <p:spPr>
            <a:xfrm>
              <a:off x="3056304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5" name="Google Shape;43375;p33"/>
            <p:cNvSpPr/>
            <p:nvPr/>
          </p:nvSpPr>
          <p:spPr>
            <a:xfrm>
              <a:off x="3056304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6" name="Google Shape;43376;p33"/>
            <p:cNvSpPr/>
            <p:nvPr/>
          </p:nvSpPr>
          <p:spPr>
            <a:xfrm>
              <a:off x="3056304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7" name="Google Shape;43377;p33"/>
            <p:cNvSpPr/>
            <p:nvPr/>
          </p:nvSpPr>
          <p:spPr>
            <a:xfrm>
              <a:off x="3056304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8" name="Google Shape;43378;p33"/>
            <p:cNvSpPr/>
            <p:nvPr/>
          </p:nvSpPr>
          <p:spPr>
            <a:xfrm>
              <a:off x="3056304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9" name="Google Shape;43379;p33"/>
            <p:cNvSpPr/>
            <p:nvPr/>
          </p:nvSpPr>
          <p:spPr>
            <a:xfrm>
              <a:off x="3056304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0" name="Google Shape;43380;p33"/>
            <p:cNvSpPr/>
            <p:nvPr/>
          </p:nvSpPr>
          <p:spPr>
            <a:xfrm>
              <a:off x="3056304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1" name="Google Shape;43381;p33"/>
            <p:cNvSpPr/>
            <p:nvPr/>
          </p:nvSpPr>
          <p:spPr>
            <a:xfrm>
              <a:off x="3056304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2" name="Google Shape;43382;p33"/>
            <p:cNvSpPr/>
            <p:nvPr/>
          </p:nvSpPr>
          <p:spPr>
            <a:xfrm>
              <a:off x="3056304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3" name="Google Shape;43383;p33"/>
            <p:cNvSpPr/>
            <p:nvPr/>
          </p:nvSpPr>
          <p:spPr>
            <a:xfrm>
              <a:off x="3056304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4" name="Google Shape;43384;p33"/>
            <p:cNvSpPr/>
            <p:nvPr/>
          </p:nvSpPr>
          <p:spPr>
            <a:xfrm>
              <a:off x="3056304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5" name="Google Shape;43385;p33"/>
            <p:cNvSpPr/>
            <p:nvPr/>
          </p:nvSpPr>
          <p:spPr>
            <a:xfrm>
              <a:off x="3056304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6" name="Google Shape;43386;p33"/>
            <p:cNvSpPr/>
            <p:nvPr/>
          </p:nvSpPr>
          <p:spPr>
            <a:xfrm>
              <a:off x="3056304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7" name="Google Shape;43387;p33"/>
            <p:cNvSpPr/>
            <p:nvPr/>
          </p:nvSpPr>
          <p:spPr>
            <a:xfrm>
              <a:off x="3056304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8" name="Google Shape;43388;p33"/>
            <p:cNvSpPr/>
            <p:nvPr/>
          </p:nvSpPr>
          <p:spPr>
            <a:xfrm>
              <a:off x="3056304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9" name="Google Shape;43389;p33"/>
            <p:cNvSpPr/>
            <p:nvPr/>
          </p:nvSpPr>
          <p:spPr>
            <a:xfrm>
              <a:off x="3056304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0" name="Google Shape;43390;p33"/>
            <p:cNvSpPr/>
            <p:nvPr/>
          </p:nvSpPr>
          <p:spPr>
            <a:xfrm>
              <a:off x="3056304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1" name="Google Shape;43391;p33"/>
            <p:cNvSpPr/>
            <p:nvPr/>
          </p:nvSpPr>
          <p:spPr>
            <a:xfrm>
              <a:off x="3056304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2" name="Google Shape;43392;p33"/>
            <p:cNvSpPr/>
            <p:nvPr/>
          </p:nvSpPr>
          <p:spPr>
            <a:xfrm>
              <a:off x="3056304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3" name="Google Shape;43393;p33"/>
            <p:cNvSpPr/>
            <p:nvPr/>
          </p:nvSpPr>
          <p:spPr>
            <a:xfrm>
              <a:off x="3056304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4" name="Google Shape;43394;p33"/>
            <p:cNvSpPr/>
            <p:nvPr/>
          </p:nvSpPr>
          <p:spPr>
            <a:xfrm>
              <a:off x="3056304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5" name="Google Shape;43395;p33"/>
            <p:cNvSpPr/>
            <p:nvPr/>
          </p:nvSpPr>
          <p:spPr>
            <a:xfrm>
              <a:off x="3056304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6" name="Google Shape;43396;p33"/>
            <p:cNvSpPr/>
            <p:nvPr/>
          </p:nvSpPr>
          <p:spPr>
            <a:xfrm>
              <a:off x="3056304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7" name="Google Shape;43397;p33"/>
            <p:cNvSpPr/>
            <p:nvPr/>
          </p:nvSpPr>
          <p:spPr>
            <a:xfrm>
              <a:off x="3056304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8" name="Google Shape;43398;p33"/>
            <p:cNvSpPr/>
            <p:nvPr/>
          </p:nvSpPr>
          <p:spPr>
            <a:xfrm>
              <a:off x="3056304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9" name="Google Shape;43399;p33"/>
            <p:cNvSpPr/>
            <p:nvPr/>
          </p:nvSpPr>
          <p:spPr>
            <a:xfrm>
              <a:off x="3056304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0" name="Google Shape;43400;p33"/>
            <p:cNvSpPr/>
            <p:nvPr/>
          </p:nvSpPr>
          <p:spPr>
            <a:xfrm>
              <a:off x="3056304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1" name="Google Shape;43401;p33"/>
            <p:cNvSpPr/>
            <p:nvPr/>
          </p:nvSpPr>
          <p:spPr>
            <a:xfrm>
              <a:off x="3056304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2" name="Google Shape;43402;p33"/>
            <p:cNvSpPr/>
            <p:nvPr/>
          </p:nvSpPr>
          <p:spPr>
            <a:xfrm>
              <a:off x="3056304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3" name="Google Shape;43403;p33"/>
            <p:cNvSpPr/>
            <p:nvPr/>
          </p:nvSpPr>
          <p:spPr>
            <a:xfrm>
              <a:off x="3056304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4" name="Google Shape;43404;p33"/>
            <p:cNvSpPr/>
            <p:nvPr/>
          </p:nvSpPr>
          <p:spPr>
            <a:xfrm>
              <a:off x="3056304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5" name="Google Shape;43405;p33"/>
            <p:cNvSpPr/>
            <p:nvPr/>
          </p:nvSpPr>
          <p:spPr>
            <a:xfrm>
              <a:off x="3056304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6" name="Google Shape;43406;p33"/>
            <p:cNvSpPr/>
            <p:nvPr/>
          </p:nvSpPr>
          <p:spPr>
            <a:xfrm>
              <a:off x="3056304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7" name="Google Shape;43407;p33"/>
            <p:cNvSpPr/>
            <p:nvPr/>
          </p:nvSpPr>
          <p:spPr>
            <a:xfrm>
              <a:off x="3811287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8" name="Google Shape;43408;p33"/>
            <p:cNvSpPr/>
            <p:nvPr/>
          </p:nvSpPr>
          <p:spPr>
            <a:xfrm>
              <a:off x="3811287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9" name="Google Shape;43409;p33"/>
            <p:cNvSpPr/>
            <p:nvPr/>
          </p:nvSpPr>
          <p:spPr>
            <a:xfrm>
              <a:off x="3811287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0" name="Google Shape;43410;p33"/>
            <p:cNvSpPr/>
            <p:nvPr/>
          </p:nvSpPr>
          <p:spPr>
            <a:xfrm>
              <a:off x="3811287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1" name="Google Shape;43411;p33"/>
            <p:cNvSpPr/>
            <p:nvPr/>
          </p:nvSpPr>
          <p:spPr>
            <a:xfrm>
              <a:off x="3811287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2" name="Google Shape;43412;p33"/>
            <p:cNvSpPr/>
            <p:nvPr/>
          </p:nvSpPr>
          <p:spPr>
            <a:xfrm>
              <a:off x="3811287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3" name="Google Shape;43413;p33"/>
            <p:cNvSpPr/>
            <p:nvPr/>
          </p:nvSpPr>
          <p:spPr>
            <a:xfrm>
              <a:off x="3811287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4" name="Google Shape;43414;p33"/>
            <p:cNvSpPr/>
            <p:nvPr/>
          </p:nvSpPr>
          <p:spPr>
            <a:xfrm>
              <a:off x="3811287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5" name="Google Shape;43415;p33"/>
            <p:cNvSpPr/>
            <p:nvPr/>
          </p:nvSpPr>
          <p:spPr>
            <a:xfrm>
              <a:off x="3811287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6" name="Google Shape;43416;p33"/>
            <p:cNvSpPr/>
            <p:nvPr/>
          </p:nvSpPr>
          <p:spPr>
            <a:xfrm>
              <a:off x="3811287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7" name="Google Shape;43417;p33"/>
            <p:cNvSpPr/>
            <p:nvPr/>
          </p:nvSpPr>
          <p:spPr>
            <a:xfrm>
              <a:off x="3811287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8" name="Google Shape;43418;p33"/>
            <p:cNvSpPr/>
            <p:nvPr/>
          </p:nvSpPr>
          <p:spPr>
            <a:xfrm>
              <a:off x="3811287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9" name="Google Shape;43419;p33"/>
            <p:cNvSpPr/>
            <p:nvPr/>
          </p:nvSpPr>
          <p:spPr>
            <a:xfrm>
              <a:off x="3811287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0" name="Google Shape;43420;p33"/>
            <p:cNvSpPr/>
            <p:nvPr/>
          </p:nvSpPr>
          <p:spPr>
            <a:xfrm>
              <a:off x="3811287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1" name="Google Shape;43421;p33"/>
            <p:cNvSpPr/>
            <p:nvPr/>
          </p:nvSpPr>
          <p:spPr>
            <a:xfrm>
              <a:off x="3811287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3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2" name="Google Shape;43422;p33"/>
            <p:cNvSpPr/>
            <p:nvPr/>
          </p:nvSpPr>
          <p:spPr>
            <a:xfrm>
              <a:off x="3811287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3" name="Google Shape;43423;p33"/>
            <p:cNvSpPr/>
            <p:nvPr/>
          </p:nvSpPr>
          <p:spPr>
            <a:xfrm>
              <a:off x="3811287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4" name="Google Shape;43424;p33"/>
            <p:cNvSpPr/>
            <p:nvPr/>
          </p:nvSpPr>
          <p:spPr>
            <a:xfrm>
              <a:off x="3811287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5" name="Google Shape;43425;p33"/>
            <p:cNvSpPr/>
            <p:nvPr/>
          </p:nvSpPr>
          <p:spPr>
            <a:xfrm>
              <a:off x="3811287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6" name="Google Shape;43426;p33"/>
            <p:cNvSpPr/>
            <p:nvPr/>
          </p:nvSpPr>
          <p:spPr>
            <a:xfrm>
              <a:off x="3811287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7" name="Google Shape;43427;p33"/>
            <p:cNvSpPr/>
            <p:nvPr/>
          </p:nvSpPr>
          <p:spPr>
            <a:xfrm>
              <a:off x="3811287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8" name="Google Shape;43428;p33"/>
            <p:cNvSpPr/>
            <p:nvPr/>
          </p:nvSpPr>
          <p:spPr>
            <a:xfrm>
              <a:off x="3811287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9" name="Google Shape;43429;p33"/>
            <p:cNvSpPr/>
            <p:nvPr/>
          </p:nvSpPr>
          <p:spPr>
            <a:xfrm>
              <a:off x="3811287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0" name="Google Shape;43430;p33"/>
            <p:cNvSpPr/>
            <p:nvPr/>
          </p:nvSpPr>
          <p:spPr>
            <a:xfrm>
              <a:off x="3811287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1" name="Google Shape;43431;p33"/>
            <p:cNvSpPr/>
            <p:nvPr/>
          </p:nvSpPr>
          <p:spPr>
            <a:xfrm>
              <a:off x="3811287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2" name="Google Shape;43432;p33"/>
            <p:cNvSpPr/>
            <p:nvPr/>
          </p:nvSpPr>
          <p:spPr>
            <a:xfrm>
              <a:off x="3811287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3" name="Google Shape;43433;p33"/>
            <p:cNvSpPr/>
            <p:nvPr/>
          </p:nvSpPr>
          <p:spPr>
            <a:xfrm>
              <a:off x="3811287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4" name="Google Shape;43434;p33"/>
            <p:cNvSpPr/>
            <p:nvPr/>
          </p:nvSpPr>
          <p:spPr>
            <a:xfrm>
              <a:off x="3811287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5" name="Google Shape;43435;p33"/>
            <p:cNvSpPr/>
            <p:nvPr/>
          </p:nvSpPr>
          <p:spPr>
            <a:xfrm>
              <a:off x="3811287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6" name="Google Shape;43436;p33"/>
            <p:cNvSpPr/>
            <p:nvPr/>
          </p:nvSpPr>
          <p:spPr>
            <a:xfrm>
              <a:off x="3811287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7" name="Google Shape;43437;p33"/>
            <p:cNvSpPr/>
            <p:nvPr/>
          </p:nvSpPr>
          <p:spPr>
            <a:xfrm>
              <a:off x="3811287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8" name="Google Shape;43438;p33"/>
            <p:cNvSpPr/>
            <p:nvPr/>
          </p:nvSpPr>
          <p:spPr>
            <a:xfrm>
              <a:off x="3811287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9" name="Google Shape;43439;p33"/>
            <p:cNvSpPr/>
            <p:nvPr/>
          </p:nvSpPr>
          <p:spPr>
            <a:xfrm>
              <a:off x="3811287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0" name="Google Shape;43440;p33"/>
            <p:cNvSpPr/>
            <p:nvPr/>
          </p:nvSpPr>
          <p:spPr>
            <a:xfrm>
              <a:off x="3811287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1" name="Google Shape;43441;p33"/>
            <p:cNvSpPr/>
            <p:nvPr/>
          </p:nvSpPr>
          <p:spPr>
            <a:xfrm>
              <a:off x="3811287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2" name="Google Shape;43442;p33"/>
            <p:cNvSpPr/>
            <p:nvPr/>
          </p:nvSpPr>
          <p:spPr>
            <a:xfrm>
              <a:off x="3811287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3" name="Google Shape;43443;p33"/>
            <p:cNvSpPr/>
            <p:nvPr/>
          </p:nvSpPr>
          <p:spPr>
            <a:xfrm>
              <a:off x="3811287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4" name="Google Shape;43444;p33"/>
            <p:cNvSpPr/>
            <p:nvPr/>
          </p:nvSpPr>
          <p:spPr>
            <a:xfrm>
              <a:off x="3811287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5" name="Google Shape;43445;p33"/>
            <p:cNvSpPr/>
            <p:nvPr/>
          </p:nvSpPr>
          <p:spPr>
            <a:xfrm>
              <a:off x="3811287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6" name="Google Shape;43446;p33"/>
            <p:cNvSpPr/>
            <p:nvPr/>
          </p:nvSpPr>
          <p:spPr>
            <a:xfrm>
              <a:off x="3811287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7" name="Google Shape;43447;p33"/>
            <p:cNvSpPr/>
            <p:nvPr/>
          </p:nvSpPr>
          <p:spPr>
            <a:xfrm>
              <a:off x="3811287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8" name="Google Shape;43448;p33"/>
            <p:cNvSpPr/>
            <p:nvPr/>
          </p:nvSpPr>
          <p:spPr>
            <a:xfrm>
              <a:off x="3811287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9" name="Google Shape;43449;p33"/>
            <p:cNvSpPr/>
            <p:nvPr/>
          </p:nvSpPr>
          <p:spPr>
            <a:xfrm>
              <a:off x="3811287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0" name="Google Shape;43450;p33"/>
            <p:cNvSpPr/>
            <p:nvPr/>
          </p:nvSpPr>
          <p:spPr>
            <a:xfrm>
              <a:off x="3811287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1" name="Google Shape;43451;p33"/>
            <p:cNvSpPr/>
            <p:nvPr/>
          </p:nvSpPr>
          <p:spPr>
            <a:xfrm>
              <a:off x="3811287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2" name="Google Shape;43452;p33"/>
            <p:cNvSpPr/>
            <p:nvPr/>
          </p:nvSpPr>
          <p:spPr>
            <a:xfrm>
              <a:off x="3811287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3" name="Google Shape;43453;p33"/>
            <p:cNvSpPr/>
            <p:nvPr/>
          </p:nvSpPr>
          <p:spPr>
            <a:xfrm>
              <a:off x="3811287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4" name="Google Shape;43454;p33"/>
            <p:cNvSpPr/>
            <p:nvPr/>
          </p:nvSpPr>
          <p:spPr>
            <a:xfrm>
              <a:off x="3811287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5" name="Google Shape;43455;p33"/>
            <p:cNvSpPr/>
            <p:nvPr/>
          </p:nvSpPr>
          <p:spPr>
            <a:xfrm>
              <a:off x="3811287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6" name="Google Shape;43456;p33"/>
            <p:cNvSpPr/>
            <p:nvPr/>
          </p:nvSpPr>
          <p:spPr>
            <a:xfrm>
              <a:off x="3811287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7" name="Google Shape;43457;p33"/>
            <p:cNvSpPr/>
            <p:nvPr/>
          </p:nvSpPr>
          <p:spPr>
            <a:xfrm>
              <a:off x="3811287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8" name="Google Shape;43458;p33"/>
            <p:cNvSpPr/>
            <p:nvPr/>
          </p:nvSpPr>
          <p:spPr>
            <a:xfrm>
              <a:off x="3811287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9" name="Google Shape;43459;p33"/>
            <p:cNvSpPr/>
            <p:nvPr/>
          </p:nvSpPr>
          <p:spPr>
            <a:xfrm>
              <a:off x="3811287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0" name="Google Shape;43460;p33"/>
            <p:cNvSpPr/>
            <p:nvPr/>
          </p:nvSpPr>
          <p:spPr>
            <a:xfrm>
              <a:off x="3811287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1" name="Google Shape;43461;p33"/>
            <p:cNvSpPr/>
            <p:nvPr/>
          </p:nvSpPr>
          <p:spPr>
            <a:xfrm>
              <a:off x="3811287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2" name="Google Shape;43462;p33"/>
            <p:cNvSpPr/>
            <p:nvPr/>
          </p:nvSpPr>
          <p:spPr>
            <a:xfrm>
              <a:off x="3811287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3" name="Google Shape;43463;p33"/>
            <p:cNvSpPr/>
            <p:nvPr/>
          </p:nvSpPr>
          <p:spPr>
            <a:xfrm>
              <a:off x="3811287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4" name="Google Shape;43464;p33"/>
            <p:cNvSpPr/>
            <p:nvPr/>
          </p:nvSpPr>
          <p:spPr>
            <a:xfrm>
              <a:off x="3811287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5" name="Google Shape;43465;p33"/>
            <p:cNvSpPr/>
            <p:nvPr/>
          </p:nvSpPr>
          <p:spPr>
            <a:xfrm>
              <a:off x="3811287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6" name="Google Shape;43466;p33"/>
            <p:cNvSpPr/>
            <p:nvPr/>
          </p:nvSpPr>
          <p:spPr>
            <a:xfrm>
              <a:off x="3811287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7" name="Google Shape;43467;p33"/>
            <p:cNvSpPr/>
            <p:nvPr/>
          </p:nvSpPr>
          <p:spPr>
            <a:xfrm>
              <a:off x="3811287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8" name="Google Shape;43468;p33"/>
            <p:cNvSpPr/>
            <p:nvPr/>
          </p:nvSpPr>
          <p:spPr>
            <a:xfrm>
              <a:off x="3811287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9" name="Google Shape;43469;p33"/>
            <p:cNvSpPr/>
            <p:nvPr/>
          </p:nvSpPr>
          <p:spPr>
            <a:xfrm>
              <a:off x="3811287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0" name="Google Shape;43470;p33"/>
            <p:cNvSpPr/>
            <p:nvPr/>
          </p:nvSpPr>
          <p:spPr>
            <a:xfrm>
              <a:off x="3811287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1" name="Google Shape;43471;p33"/>
            <p:cNvSpPr/>
            <p:nvPr/>
          </p:nvSpPr>
          <p:spPr>
            <a:xfrm>
              <a:off x="3811287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2" name="Google Shape;43472;p33"/>
            <p:cNvSpPr/>
            <p:nvPr/>
          </p:nvSpPr>
          <p:spPr>
            <a:xfrm>
              <a:off x="3811287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3" name="Google Shape;43473;p33"/>
            <p:cNvSpPr/>
            <p:nvPr/>
          </p:nvSpPr>
          <p:spPr>
            <a:xfrm>
              <a:off x="3811287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4" name="Google Shape;43474;p33"/>
            <p:cNvSpPr/>
            <p:nvPr/>
          </p:nvSpPr>
          <p:spPr>
            <a:xfrm>
              <a:off x="3811287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5" name="Google Shape;43475;p33"/>
            <p:cNvSpPr/>
            <p:nvPr/>
          </p:nvSpPr>
          <p:spPr>
            <a:xfrm>
              <a:off x="4566270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6" name="Google Shape;43476;p33"/>
            <p:cNvSpPr/>
            <p:nvPr/>
          </p:nvSpPr>
          <p:spPr>
            <a:xfrm>
              <a:off x="4566644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7" name="Google Shape;43477;p33"/>
            <p:cNvSpPr/>
            <p:nvPr/>
          </p:nvSpPr>
          <p:spPr>
            <a:xfrm>
              <a:off x="4566644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8" name="Google Shape;43478;p33"/>
            <p:cNvSpPr/>
            <p:nvPr/>
          </p:nvSpPr>
          <p:spPr>
            <a:xfrm>
              <a:off x="4566270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9" name="Google Shape;43479;p33"/>
            <p:cNvSpPr/>
            <p:nvPr/>
          </p:nvSpPr>
          <p:spPr>
            <a:xfrm>
              <a:off x="4566644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0" name="Google Shape;43480;p33"/>
            <p:cNvSpPr/>
            <p:nvPr/>
          </p:nvSpPr>
          <p:spPr>
            <a:xfrm>
              <a:off x="4566644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1" name="Google Shape;43481;p33"/>
            <p:cNvSpPr/>
            <p:nvPr/>
          </p:nvSpPr>
          <p:spPr>
            <a:xfrm>
              <a:off x="4566644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2" name="Google Shape;43482;p33"/>
            <p:cNvSpPr/>
            <p:nvPr/>
          </p:nvSpPr>
          <p:spPr>
            <a:xfrm>
              <a:off x="4566644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3" name="Google Shape;43483;p33"/>
            <p:cNvSpPr/>
            <p:nvPr/>
          </p:nvSpPr>
          <p:spPr>
            <a:xfrm>
              <a:off x="4566644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4" name="Google Shape;43484;p33"/>
            <p:cNvSpPr/>
            <p:nvPr/>
          </p:nvSpPr>
          <p:spPr>
            <a:xfrm>
              <a:off x="4566644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5" name="Google Shape;43485;p33"/>
            <p:cNvSpPr/>
            <p:nvPr/>
          </p:nvSpPr>
          <p:spPr>
            <a:xfrm>
              <a:off x="4566644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6" name="Google Shape;43486;p33"/>
            <p:cNvSpPr/>
            <p:nvPr/>
          </p:nvSpPr>
          <p:spPr>
            <a:xfrm>
              <a:off x="4566644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7" name="Google Shape;43487;p33"/>
            <p:cNvSpPr/>
            <p:nvPr/>
          </p:nvSpPr>
          <p:spPr>
            <a:xfrm>
              <a:off x="4566644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8" name="Google Shape;43488;p33"/>
            <p:cNvSpPr/>
            <p:nvPr/>
          </p:nvSpPr>
          <p:spPr>
            <a:xfrm>
              <a:off x="4566270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9" name="Google Shape;43489;p33"/>
            <p:cNvSpPr/>
            <p:nvPr/>
          </p:nvSpPr>
          <p:spPr>
            <a:xfrm>
              <a:off x="4566644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0" name="Google Shape;43490;p33"/>
            <p:cNvSpPr/>
            <p:nvPr/>
          </p:nvSpPr>
          <p:spPr>
            <a:xfrm>
              <a:off x="4566270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1" name="Google Shape;43491;p33"/>
            <p:cNvSpPr/>
            <p:nvPr/>
          </p:nvSpPr>
          <p:spPr>
            <a:xfrm>
              <a:off x="4566270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2" name="Google Shape;43492;p33"/>
            <p:cNvSpPr/>
            <p:nvPr/>
          </p:nvSpPr>
          <p:spPr>
            <a:xfrm>
              <a:off x="4566270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3" name="Google Shape;43493;p33"/>
            <p:cNvSpPr/>
            <p:nvPr/>
          </p:nvSpPr>
          <p:spPr>
            <a:xfrm>
              <a:off x="4566270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4" name="Google Shape;43494;p33"/>
            <p:cNvSpPr/>
            <p:nvPr/>
          </p:nvSpPr>
          <p:spPr>
            <a:xfrm>
              <a:off x="4566270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5" name="Google Shape;43495;p33"/>
            <p:cNvSpPr/>
            <p:nvPr/>
          </p:nvSpPr>
          <p:spPr>
            <a:xfrm>
              <a:off x="4566270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6" name="Google Shape;43496;p33"/>
            <p:cNvSpPr/>
            <p:nvPr/>
          </p:nvSpPr>
          <p:spPr>
            <a:xfrm>
              <a:off x="4566644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7" name="Google Shape;43497;p33"/>
            <p:cNvSpPr/>
            <p:nvPr/>
          </p:nvSpPr>
          <p:spPr>
            <a:xfrm>
              <a:off x="4566644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8" name="Google Shape;43498;p33"/>
            <p:cNvSpPr/>
            <p:nvPr/>
          </p:nvSpPr>
          <p:spPr>
            <a:xfrm>
              <a:off x="4566644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9" name="Google Shape;43499;p33"/>
            <p:cNvSpPr/>
            <p:nvPr/>
          </p:nvSpPr>
          <p:spPr>
            <a:xfrm>
              <a:off x="4566644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0" name="Google Shape;43500;p33"/>
            <p:cNvSpPr/>
            <p:nvPr/>
          </p:nvSpPr>
          <p:spPr>
            <a:xfrm>
              <a:off x="4566644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1" name="Google Shape;43501;p33"/>
            <p:cNvSpPr/>
            <p:nvPr/>
          </p:nvSpPr>
          <p:spPr>
            <a:xfrm>
              <a:off x="4566644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2" name="Google Shape;43502;p33"/>
            <p:cNvSpPr/>
            <p:nvPr/>
          </p:nvSpPr>
          <p:spPr>
            <a:xfrm>
              <a:off x="4566270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3" name="Google Shape;43503;p33"/>
            <p:cNvSpPr/>
            <p:nvPr/>
          </p:nvSpPr>
          <p:spPr>
            <a:xfrm>
              <a:off x="4566270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4" name="Google Shape;43504;p33"/>
            <p:cNvSpPr/>
            <p:nvPr/>
          </p:nvSpPr>
          <p:spPr>
            <a:xfrm>
              <a:off x="4566270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5" name="Google Shape;43505;p33"/>
            <p:cNvSpPr/>
            <p:nvPr/>
          </p:nvSpPr>
          <p:spPr>
            <a:xfrm>
              <a:off x="4566270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6" name="Google Shape;43506;p33"/>
            <p:cNvSpPr/>
            <p:nvPr/>
          </p:nvSpPr>
          <p:spPr>
            <a:xfrm>
              <a:off x="4566270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7" name="Google Shape;43507;p33"/>
            <p:cNvSpPr/>
            <p:nvPr/>
          </p:nvSpPr>
          <p:spPr>
            <a:xfrm>
              <a:off x="4566270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8" name="Google Shape;43508;p33"/>
            <p:cNvSpPr/>
            <p:nvPr/>
          </p:nvSpPr>
          <p:spPr>
            <a:xfrm>
              <a:off x="4566644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9" name="Google Shape;43509;p33"/>
            <p:cNvSpPr/>
            <p:nvPr/>
          </p:nvSpPr>
          <p:spPr>
            <a:xfrm>
              <a:off x="4566644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0" name="Google Shape;43510;p33"/>
            <p:cNvSpPr/>
            <p:nvPr/>
          </p:nvSpPr>
          <p:spPr>
            <a:xfrm>
              <a:off x="4566270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1" name="Google Shape;43511;p33"/>
            <p:cNvSpPr/>
            <p:nvPr/>
          </p:nvSpPr>
          <p:spPr>
            <a:xfrm>
              <a:off x="4566644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2" name="Google Shape;43512;p33"/>
            <p:cNvSpPr/>
            <p:nvPr/>
          </p:nvSpPr>
          <p:spPr>
            <a:xfrm>
              <a:off x="4566644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3" name="Google Shape;43513;p33"/>
            <p:cNvSpPr/>
            <p:nvPr/>
          </p:nvSpPr>
          <p:spPr>
            <a:xfrm>
              <a:off x="4566644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4" name="Google Shape;43514;p33"/>
            <p:cNvSpPr/>
            <p:nvPr/>
          </p:nvSpPr>
          <p:spPr>
            <a:xfrm>
              <a:off x="4566644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5" name="Google Shape;43515;p33"/>
            <p:cNvSpPr/>
            <p:nvPr/>
          </p:nvSpPr>
          <p:spPr>
            <a:xfrm>
              <a:off x="4566644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6" name="Google Shape;43516;p33"/>
            <p:cNvSpPr/>
            <p:nvPr/>
          </p:nvSpPr>
          <p:spPr>
            <a:xfrm>
              <a:off x="4566644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7" name="Google Shape;43517;p33"/>
            <p:cNvSpPr/>
            <p:nvPr/>
          </p:nvSpPr>
          <p:spPr>
            <a:xfrm>
              <a:off x="4566270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8" name="Google Shape;43518;p33"/>
            <p:cNvSpPr/>
            <p:nvPr/>
          </p:nvSpPr>
          <p:spPr>
            <a:xfrm>
              <a:off x="4566270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9" name="Google Shape;43519;p33"/>
            <p:cNvSpPr/>
            <p:nvPr/>
          </p:nvSpPr>
          <p:spPr>
            <a:xfrm>
              <a:off x="4566644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0" name="Google Shape;43520;p33"/>
            <p:cNvSpPr/>
            <p:nvPr/>
          </p:nvSpPr>
          <p:spPr>
            <a:xfrm>
              <a:off x="4566270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1" name="Google Shape;43521;p33"/>
            <p:cNvSpPr/>
            <p:nvPr/>
          </p:nvSpPr>
          <p:spPr>
            <a:xfrm>
              <a:off x="4566644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2" name="Google Shape;43522;p33"/>
            <p:cNvSpPr/>
            <p:nvPr/>
          </p:nvSpPr>
          <p:spPr>
            <a:xfrm>
              <a:off x="4566644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3" name="Google Shape;43523;p33"/>
            <p:cNvSpPr/>
            <p:nvPr/>
          </p:nvSpPr>
          <p:spPr>
            <a:xfrm>
              <a:off x="4566644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4" name="Google Shape;43524;p33"/>
            <p:cNvSpPr/>
            <p:nvPr/>
          </p:nvSpPr>
          <p:spPr>
            <a:xfrm>
              <a:off x="4566644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5" name="Google Shape;43525;p33"/>
            <p:cNvSpPr/>
            <p:nvPr/>
          </p:nvSpPr>
          <p:spPr>
            <a:xfrm>
              <a:off x="4566644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6" name="Google Shape;43526;p33"/>
            <p:cNvSpPr/>
            <p:nvPr/>
          </p:nvSpPr>
          <p:spPr>
            <a:xfrm>
              <a:off x="4566644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7" name="Google Shape;43527;p33"/>
            <p:cNvSpPr/>
            <p:nvPr/>
          </p:nvSpPr>
          <p:spPr>
            <a:xfrm>
              <a:off x="4566644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8" name="Google Shape;43528;p33"/>
            <p:cNvSpPr/>
            <p:nvPr/>
          </p:nvSpPr>
          <p:spPr>
            <a:xfrm>
              <a:off x="4566270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2"/>
                    <a:pt x="22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9" name="Google Shape;43529;p33"/>
            <p:cNvSpPr/>
            <p:nvPr/>
          </p:nvSpPr>
          <p:spPr>
            <a:xfrm>
              <a:off x="4566644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0" name="Google Shape;43530;p33"/>
            <p:cNvSpPr/>
            <p:nvPr/>
          </p:nvSpPr>
          <p:spPr>
            <a:xfrm>
              <a:off x="4566644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1" name="Google Shape;43531;p33"/>
            <p:cNvSpPr/>
            <p:nvPr/>
          </p:nvSpPr>
          <p:spPr>
            <a:xfrm>
              <a:off x="4566644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2" name="Google Shape;43532;p33"/>
            <p:cNvSpPr/>
            <p:nvPr/>
          </p:nvSpPr>
          <p:spPr>
            <a:xfrm>
              <a:off x="4566644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3" name="Google Shape;43533;p33"/>
            <p:cNvSpPr/>
            <p:nvPr/>
          </p:nvSpPr>
          <p:spPr>
            <a:xfrm>
              <a:off x="4566644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4" name="Google Shape;43534;p33"/>
            <p:cNvSpPr/>
            <p:nvPr/>
          </p:nvSpPr>
          <p:spPr>
            <a:xfrm>
              <a:off x="4566644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5" name="Google Shape;43535;p33"/>
            <p:cNvSpPr/>
            <p:nvPr/>
          </p:nvSpPr>
          <p:spPr>
            <a:xfrm>
              <a:off x="4566644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6" name="Google Shape;43536;p33"/>
            <p:cNvSpPr/>
            <p:nvPr/>
          </p:nvSpPr>
          <p:spPr>
            <a:xfrm>
              <a:off x="4566270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7" name="Google Shape;43537;p33"/>
            <p:cNvSpPr/>
            <p:nvPr/>
          </p:nvSpPr>
          <p:spPr>
            <a:xfrm>
              <a:off x="4566644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8" name="Google Shape;43538;p33"/>
            <p:cNvSpPr/>
            <p:nvPr/>
          </p:nvSpPr>
          <p:spPr>
            <a:xfrm>
              <a:off x="4566270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4" y="247"/>
                    <a:pt x="22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9" name="Google Shape;43539;p33"/>
            <p:cNvSpPr/>
            <p:nvPr/>
          </p:nvSpPr>
          <p:spPr>
            <a:xfrm>
              <a:off x="5321627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0" name="Google Shape;43540;p33"/>
            <p:cNvSpPr/>
            <p:nvPr/>
          </p:nvSpPr>
          <p:spPr>
            <a:xfrm>
              <a:off x="5321627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1" name="Google Shape;43541;p33"/>
            <p:cNvSpPr/>
            <p:nvPr/>
          </p:nvSpPr>
          <p:spPr>
            <a:xfrm>
              <a:off x="5321627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2" name="Google Shape;43542;p33"/>
            <p:cNvSpPr/>
            <p:nvPr/>
          </p:nvSpPr>
          <p:spPr>
            <a:xfrm>
              <a:off x="5321627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3" name="Google Shape;43543;p33"/>
            <p:cNvSpPr/>
            <p:nvPr/>
          </p:nvSpPr>
          <p:spPr>
            <a:xfrm>
              <a:off x="5321627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4" name="Google Shape;43544;p33"/>
            <p:cNvSpPr/>
            <p:nvPr/>
          </p:nvSpPr>
          <p:spPr>
            <a:xfrm>
              <a:off x="5321627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5" name="Google Shape;43545;p33"/>
            <p:cNvSpPr/>
            <p:nvPr/>
          </p:nvSpPr>
          <p:spPr>
            <a:xfrm>
              <a:off x="5321627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6" name="Google Shape;43546;p33"/>
            <p:cNvSpPr/>
            <p:nvPr/>
          </p:nvSpPr>
          <p:spPr>
            <a:xfrm>
              <a:off x="5321627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7" name="Google Shape;43547;p33"/>
            <p:cNvSpPr/>
            <p:nvPr/>
          </p:nvSpPr>
          <p:spPr>
            <a:xfrm>
              <a:off x="5321627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8" name="Google Shape;43548;p33"/>
            <p:cNvSpPr/>
            <p:nvPr/>
          </p:nvSpPr>
          <p:spPr>
            <a:xfrm>
              <a:off x="5321627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9" name="Google Shape;43549;p33"/>
            <p:cNvSpPr/>
            <p:nvPr/>
          </p:nvSpPr>
          <p:spPr>
            <a:xfrm>
              <a:off x="5321627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0" name="Google Shape;43550;p33"/>
            <p:cNvSpPr/>
            <p:nvPr/>
          </p:nvSpPr>
          <p:spPr>
            <a:xfrm>
              <a:off x="5321627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1" name="Google Shape;43551;p33"/>
            <p:cNvSpPr/>
            <p:nvPr/>
          </p:nvSpPr>
          <p:spPr>
            <a:xfrm>
              <a:off x="5321627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2" name="Google Shape;43552;p33"/>
            <p:cNvSpPr/>
            <p:nvPr/>
          </p:nvSpPr>
          <p:spPr>
            <a:xfrm>
              <a:off x="5321627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3" name="Google Shape;43553;p33"/>
            <p:cNvSpPr/>
            <p:nvPr/>
          </p:nvSpPr>
          <p:spPr>
            <a:xfrm>
              <a:off x="5321627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4" name="Google Shape;43554;p33"/>
            <p:cNvSpPr/>
            <p:nvPr/>
          </p:nvSpPr>
          <p:spPr>
            <a:xfrm>
              <a:off x="5321627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5" name="Google Shape;43555;p33"/>
            <p:cNvSpPr/>
            <p:nvPr/>
          </p:nvSpPr>
          <p:spPr>
            <a:xfrm>
              <a:off x="5321627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6" name="Google Shape;43556;p33"/>
            <p:cNvSpPr/>
            <p:nvPr/>
          </p:nvSpPr>
          <p:spPr>
            <a:xfrm>
              <a:off x="5321627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7" name="Google Shape;43557;p33"/>
            <p:cNvSpPr/>
            <p:nvPr/>
          </p:nvSpPr>
          <p:spPr>
            <a:xfrm>
              <a:off x="5321627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8" name="Google Shape;43558;p33"/>
            <p:cNvSpPr/>
            <p:nvPr/>
          </p:nvSpPr>
          <p:spPr>
            <a:xfrm>
              <a:off x="5321627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9" name="Google Shape;43559;p33"/>
            <p:cNvSpPr/>
            <p:nvPr/>
          </p:nvSpPr>
          <p:spPr>
            <a:xfrm>
              <a:off x="5321627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0" name="Google Shape;43560;p33"/>
            <p:cNvSpPr/>
            <p:nvPr/>
          </p:nvSpPr>
          <p:spPr>
            <a:xfrm>
              <a:off x="5321627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1" name="Google Shape;43561;p33"/>
            <p:cNvSpPr/>
            <p:nvPr/>
          </p:nvSpPr>
          <p:spPr>
            <a:xfrm>
              <a:off x="5321627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2" name="Google Shape;43562;p33"/>
            <p:cNvSpPr/>
            <p:nvPr/>
          </p:nvSpPr>
          <p:spPr>
            <a:xfrm>
              <a:off x="5321627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3" name="Google Shape;43563;p33"/>
            <p:cNvSpPr/>
            <p:nvPr/>
          </p:nvSpPr>
          <p:spPr>
            <a:xfrm>
              <a:off x="5321627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4" name="Google Shape;43564;p33"/>
            <p:cNvSpPr/>
            <p:nvPr/>
          </p:nvSpPr>
          <p:spPr>
            <a:xfrm>
              <a:off x="5321627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5" name="Google Shape;43565;p33"/>
            <p:cNvSpPr/>
            <p:nvPr/>
          </p:nvSpPr>
          <p:spPr>
            <a:xfrm>
              <a:off x="5321627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6" name="Google Shape;43566;p33"/>
            <p:cNvSpPr/>
            <p:nvPr/>
          </p:nvSpPr>
          <p:spPr>
            <a:xfrm>
              <a:off x="5321627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7" name="Google Shape;43567;p33"/>
            <p:cNvSpPr/>
            <p:nvPr/>
          </p:nvSpPr>
          <p:spPr>
            <a:xfrm>
              <a:off x="5321627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8" name="Google Shape;43568;p33"/>
            <p:cNvSpPr/>
            <p:nvPr/>
          </p:nvSpPr>
          <p:spPr>
            <a:xfrm>
              <a:off x="5321627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9" name="Google Shape;43569;p33"/>
            <p:cNvSpPr/>
            <p:nvPr/>
          </p:nvSpPr>
          <p:spPr>
            <a:xfrm>
              <a:off x="5321627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0" name="Google Shape;43570;p33"/>
            <p:cNvSpPr/>
            <p:nvPr/>
          </p:nvSpPr>
          <p:spPr>
            <a:xfrm>
              <a:off x="5321627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1" name="Google Shape;43571;p33"/>
            <p:cNvSpPr/>
            <p:nvPr/>
          </p:nvSpPr>
          <p:spPr>
            <a:xfrm>
              <a:off x="5321627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2" name="Google Shape;43572;p33"/>
            <p:cNvSpPr/>
            <p:nvPr/>
          </p:nvSpPr>
          <p:spPr>
            <a:xfrm>
              <a:off x="5321627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3" name="Google Shape;43573;p33"/>
            <p:cNvSpPr/>
            <p:nvPr/>
          </p:nvSpPr>
          <p:spPr>
            <a:xfrm>
              <a:off x="5321627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4" name="Google Shape;43574;p33"/>
            <p:cNvSpPr/>
            <p:nvPr/>
          </p:nvSpPr>
          <p:spPr>
            <a:xfrm>
              <a:off x="5321627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5" name="Google Shape;43575;p33"/>
            <p:cNvSpPr/>
            <p:nvPr/>
          </p:nvSpPr>
          <p:spPr>
            <a:xfrm>
              <a:off x="5321627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6" name="Google Shape;43576;p33"/>
            <p:cNvSpPr/>
            <p:nvPr/>
          </p:nvSpPr>
          <p:spPr>
            <a:xfrm>
              <a:off x="5321627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7" name="Google Shape;43577;p33"/>
            <p:cNvSpPr/>
            <p:nvPr/>
          </p:nvSpPr>
          <p:spPr>
            <a:xfrm>
              <a:off x="5321627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8" name="Google Shape;43578;p33"/>
            <p:cNvSpPr/>
            <p:nvPr/>
          </p:nvSpPr>
          <p:spPr>
            <a:xfrm>
              <a:off x="5321627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9" name="Google Shape;43579;p33"/>
            <p:cNvSpPr/>
            <p:nvPr/>
          </p:nvSpPr>
          <p:spPr>
            <a:xfrm>
              <a:off x="5321627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0" name="Google Shape;43580;p33"/>
            <p:cNvSpPr/>
            <p:nvPr/>
          </p:nvSpPr>
          <p:spPr>
            <a:xfrm>
              <a:off x="5321627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1" name="Google Shape;43581;p33"/>
            <p:cNvSpPr/>
            <p:nvPr/>
          </p:nvSpPr>
          <p:spPr>
            <a:xfrm>
              <a:off x="5321627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2" name="Google Shape;43582;p33"/>
            <p:cNvSpPr/>
            <p:nvPr/>
          </p:nvSpPr>
          <p:spPr>
            <a:xfrm>
              <a:off x="5321627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3" name="Google Shape;43583;p33"/>
            <p:cNvSpPr/>
            <p:nvPr/>
          </p:nvSpPr>
          <p:spPr>
            <a:xfrm>
              <a:off x="5321627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4" name="Google Shape;43584;p33"/>
            <p:cNvSpPr/>
            <p:nvPr/>
          </p:nvSpPr>
          <p:spPr>
            <a:xfrm>
              <a:off x="5321627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5" name="Google Shape;43585;p33"/>
            <p:cNvSpPr/>
            <p:nvPr/>
          </p:nvSpPr>
          <p:spPr>
            <a:xfrm>
              <a:off x="5321627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6" name="Google Shape;43586;p33"/>
            <p:cNvSpPr/>
            <p:nvPr/>
          </p:nvSpPr>
          <p:spPr>
            <a:xfrm>
              <a:off x="5321627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7" name="Google Shape;43587;p33"/>
            <p:cNvSpPr/>
            <p:nvPr/>
          </p:nvSpPr>
          <p:spPr>
            <a:xfrm>
              <a:off x="5321627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8" name="Google Shape;43588;p33"/>
            <p:cNvSpPr/>
            <p:nvPr/>
          </p:nvSpPr>
          <p:spPr>
            <a:xfrm>
              <a:off x="5321627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9" name="Google Shape;43589;p33"/>
            <p:cNvSpPr/>
            <p:nvPr/>
          </p:nvSpPr>
          <p:spPr>
            <a:xfrm>
              <a:off x="5321627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0" name="Google Shape;43590;p33"/>
            <p:cNvSpPr/>
            <p:nvPr/>
          </p:nvSpPr>
          <p:spPr>
            <a:xfrm>
              <a:off x="5321627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1" name="Google Shape;43591;p33"/>
            <p:cNvSpPr/>
            <p:nvPr/>
          </p:nvSpPr>
          <p:spPr>
            <a:xfrm>
              <a:off x="5321627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2" name="Google Shape;43592;p33"/>
            <p:cNvSpPr/>
            <p:nvPr/>
          </p:nvSpPr>
          <p:spPr>
            <a:xfrm>
              <a:off x="5321627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3" name="Google Shape;43593;p33"/>
            <p:cNvSpPr/>
            <p:nvPr/>
          </p:nvSpPr>
          <p:spPr>
            <a:xfrm>
              <a:off x="5321627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4" name="Google Shape;43594;p33"/>
            <p:cNvSpPr/>
            <p:nvPr/>
          </p:nvSpPr>
          <p:spPr>
            <a:xfrm>
              <a:off x="5321627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5" name="Google Shape;43595;p33"/>
            <p:cNvSpPr/>
            <p:nvPr/>
          </p:nvSpPr>
          <p:spPr>
            <a:xfrm>
              <a:off x="5321627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6" name="Google Shape;43596;p33"/>
            <p:cNvSpPr/>
            <p:nvPr/>
          </p:nvSpPr>
          <p:spPr>
            <a:xfrm>
              <a:off x="5321627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7" name="Google Shape;43597;p33"/>
            <p:cNvSpPr/>
            <p:nvPr/>
          </p:nvSpPr>
          <p:spPr>
            <a:xfrm>
              <a:off x="5321627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8" name="Google Shape;43598;p33"/>
            <p:cNvSpPr/>
            <p:nvPr/>
          </p:nvSpPr>
          <p:spPr>
            <a:xfrm>
              <a:off x="5321627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9" name="Google Shape;43599;p33"/>
            <p:cNvSpPr/>
            <p:nvPr/>
          </p:nvSpPr>
          <p:spPr>
            <a:xfrm>
              <a:off x="5321627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0" name="Google Shape;43600;p33"/>
            <p:cNvSpPr/>
            <p:nvPr/>
          </p:nvSpPr>
          <p:spPr>
            <a:xfrm>
              <a:off x="5321627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1" name="Google Shape;43601;p33"/>
            <p:cNvSpPr/>
            <p:nvPr/>
          </p:nvSpPr>
          <p:spPr>
            <a:xfrm>
              <a:off x="5321627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2" name="Google Shape;43602;p33"/>
            <p:cNvSpPr/>
            <p:nvPr/>
          </p:nvSpPr>
          <p:spPr>
            <a:xfrm>
              <a:off x="5321627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3" name="Google Shape;43603;p33"/>
            <p:cNvSpPr/>
            <p:nvPr/>
          </p:nvSpPr>
          <p:spPr>
            <a:xfrm>
              <a:off x="5321627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4" name="Google Shape;43604;p33"/>
            <p:cNvSpPr/>
            <p:nvPr/>
          </p:nvSpPr>
          <p:spPr>
            <a:xfrm>
              <a:off x="5321627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5" name="Google Shape;43605;p33"/>
            <p:cNvSpPr/>
            <p:nvPr/>
          </p:nvSpPr>
          <p:spPr>
            <a:xfrm>
              <a:off x="5321627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6" name="Google Shape;43606;p33"/>
            <p:cNvSpPr/>
            <p:nvPr/>
          </p:nvSpPr>
          <p:spPr>
            <a:xfrm>
              <a:off x="5321627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7" name="Google Shape;43607;p33"/>
            <p:cNvSpPr/>
            <p:nvPr/>
          </p:nvSpPr>
          <p:spPr>
            <a:xfrm>
              <a:off x="6076485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8" name="Google Shape;43608;p33"/>
            <p:cNvSpPr/>
            <p:nvPr/>
          </p:nvSpPr>
          <p:spPr>
            <a:xfrm>
              <a:off x="6076485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9" name="Google Shape;43609;p33"/>
            <p:cNvSpPr/>
            <p:nvPr/>
          </p:nvSpPr>
          <p:spPr>
            <a:xfrm>
              <a:off x="6076485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0" name="Google Shape;43610;p33"/>
            <p:cNvSpPr/>
            <p:nvPr/>
          </p:nvSpPr>
          <p:spPr>
            <a:xfrm>
              <a:off x="6076485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1" name="Google Shape;43611;p33"/>
            <p:cNvSpPr/>
            <p:nvPr/>
          </p:nvSpPr>
          <p:spPr>
            <a:xfrm>
              <a:off x="6076485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2" name="Google Shape;43612;p33"/>
            <p:cNvSpPr/>
            <p:nvPr/>
          </p:nvSpPr>
          <p:spPr>
            <a:xfrm>
              <a:off x="6076485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3" name="Google Shape;43613;p33"/>
            <p:cNvSpPr/>
            <p:nvPr/>
          </p:nvSpPr>
          <p:spPr>
            <a:xfrm>
              <a:off x="6076485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4" name="Google Shape;43614;p33"/>
            <p:cNvSpPr/>
            <p:nvPr/>
          </p:nvSpPr>
          <p:spPr>
            <a:xfrm>
              <a:off x="6076485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5" name="Google Shape;43615;p33"/>
            <p:cNvSpPr/>
            <p:nvPr/>
          </p:nvSpPr>
          <p:spPr>
            <a:xfrm>
              <a:off x="6076485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6" name="Google Shape;43616;p33"/>
            <p:cNvSpPr/>
            <p:nvPr/>
          </p:nvSpPr>
          <p:spPr>
            <a:xfrm>
              <a:off x="6076485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7" name="Google Shape;43617;p33"/>
            <p:cNvSpPr/>
            <p:nvPr/>
          </p:nvSpPr>
          <p:spPr>
            <a:xfrm>
              <a:off x="6076485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8" name="Google Shape;43618;p33"/>
            <p:cNvSpPr/>
            <p:nvPr/>
          </p:nvSpPr>
          <p:spPr>
            <a:xfrm>
              <a:off x="6076485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9" name="Google Shape;43619;p33"/>
            <p:cNvSpPr/>
            <p:nvPr/>
          </p:nvSpPr>
          <p:spPr>
            <a:xfrm>
              <a:off x="6076485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0" name="Google Shape;43620;p33"/>
            <p:cNvSpPr/>
            <p:nvPr/>
          </p:nvSpPr>
          <p:spPr>
            <a:xfrm>
              <a:off x="6076485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1" name="Google Shape;43621;p33"/>
            <p:cNvSpPr/>
            <p:nvPr/>
          </p:nvSpPr>
          <p:spPr>
            <a:xfrm>
              <a:off x="6076485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2" name="Google Shape;43622;p33"/>
            <p:cNvSpPr/>
            <p:nvPr/>
          </p:nvSpPr>
          <p:spPr>
            <a:xfrm>
              <a:off x="6076485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3" name="Google Shape;43623;p33"/>
            <p:cNvSpPr/>
            <p:nvPr/>
          </p:nvSpPr>
          <p:spPr>
            <a:xfrm>
              <a:off x="6076485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4" name="Google Shape;43624;p33"/>
            <p:cNvSpPr/>
            <p:nvPr/>
          </p:nvSpPr>
          <p:spPr>
            <a:xfrm>
              <a:off x="6076485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5" name="Google Shape;43625;p33"/>
            <p:cNvSpPr/>
            <p:nvPr/>
          </p:nvSpPr>
          <p:spPr>
            <a:xfrm>
              <a:off x="6076485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6" name="Google Shape;43626;p33"/>
            <p:cNvSpPr/>
            <p:nvPr/>
          </p:nvSpPr>
          <p:spPr>
            <a:xfrm>
              <a:off x="6076485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7" name="Google Shape;43627;p33"/>
            <p:cNvSpPr/>
            <p:nvPr/>
          </p:nvSpPr>
          <p:spPr>
            <a:xfrm>
              <a:off x="6076485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8" name="Google Shape;43628;p33"/>
            <p:cNvSpPr/>
            <p:nvPr/>
          </p:nvSpPr>
          <p:spPr>
            <a:xfrm>
              <a:off x="6076485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9" name="Google Shape;43629;p33"/>
            <p:cNvSpPr/>
            <p:nvPr/>
          </p:nvSpPr>
          <p:spPr>
            <a:xfrm>
              <a:off x="6076485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0" name="Google Shape;43630;p33"/>
            <p:cNvSpPr/>
            <p:nvPr/>
          </p:nvSpPr>
          <p:spPr>
            <a:xfrm>
              <a:off x="6076485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1" name="Google Shape;43631;p33"/>
            <p:cNvSpPr/>
            <p:nvPr/>
          </p:nvSpPr>
          <p:spPr>
            <a:xfrm>
              <a:off x="6076485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2" name="Google Shape;43632;p33"/>
            <p:cNvSpPr/>
            <p:nvPr/>
          </p:nvSpPr>
          <p:spPr>
            <a:xfrm>
              <a:off x="6076485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3" name="Google Shape;43633;p33"/>
            <p:cNvSpPr/>
            <p:nvPr/>
          </p:nvSpPr>
          <p:spPr>
            <a:xfrm>
              <a:off x="6076485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4" name="Google Shape;43634;p33"/>
            <p:cNvSpPr/>
            <p:nvPr/>
          </p:nvSpPr>
          <p:spPr>
            <a:xfrm>
              <a:off x="6076485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5" name="Google Shape;43635;p33"/>
            <p:cNvSpPr/>
            <p:nvPr/>
          </p:nvSpPr>
          <p:spPr>
            <a:xfrm>
              <a:off x="6076485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6" name="Google Shape;43636;p33"/>
            <p:cNvSpPr/>
            <p:nvPr/>
          </p:nvSpPr>
          <p:spPr>
            <a:xfrm>
              <a:off x="6076485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7" name="Google Shape;43637;p33"/>
            <p:cNvSpPr/>
            <p:nvPr/>
          </p:nvSpPr>
          <p:spPr>
            <a:xfrm>
              <a:off x="6076485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8" name="Google Shape;43638;p33"/>
            <p:cNvSpPr/>
            <p:nvPr/>
          </p:nvSpPr>
          <p:spPr>
            <a:xfrm>
              <a:off x="6076485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9" name="Google Shape;43639;p33"/>
            <p:cNvSpPr/>
            <p:nvPr/>
          </p:nvSpPr>
          <p:spPr>
            <a:xfrm>
              <a:off x="6076485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0" name="Google Shape;43640;p33"/>
            <p:cNvSpPr/>
            <p:nvPr/>
          </p:nvSpPr>
          <p:spPr>
            <a:xfrm>
              <a:off x="6076485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1" name="Google Shape;43641;p33"/>
            <p:cNvSpPr/>
            <p:nvPr/>
          </p:nvSpPr>
          <p:spPr>
            <a:xfrm>
              <a:off x="6076485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2" name="Google Shape;43642;p33"/>
            <p:cNvSpPr/>
            <p:nvPr/>
          </p:nvSpPr>
          <p:spPr>
            <a:xfrm>
              <a:off x="6076485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3" name="Google Shape;43643;p33"/>
            <p:cNvSpPr/>
            <p:nvPr/>
          </p:nvSpPr>
          <p:spPr>
            <a:xfrm>
              <a:off x="6076485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4" name="Google Shape;43644;p33"/>
            <p:cNvSpPr/>
            <p:nvPr/>
          </p:nvSpPr>
          <p:spPr>
            <a:xfrm>
              <a:off x="6076485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5" name="Google Shape;43645;p33"/>
            <p:cNvSpPr/>
            <p:nvPr/>
          </p:nvSpPr>
          <p:spPr>
            <a:xfrm>
              <a:off x="6076485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6" name="Google Shape;43646;p33"/>
            <p:cNvSpPr/>
            <p:nvPr/>
          </p:nvSpPr>
          <p:spPr>
            <a:xfrm>
              <a:off x="6076485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7" name="Google Shape;43647;p33"/>
            <p:cNvSpPr/>
            <p:nvPr/>
          </p:nvSpPr>
          <p:spPr>
            <a:xfrm>
              <a:off x="6076485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8" name="Google Shape;43648;p33"/>
            <p:cNvSpPr/>
            <p:nvPr/>
          </p:nvSpPr>
          <p:spPr>
            <a:xfrm>
              <a:off x="6076485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9" name="Google Shape;43649;p33"/>
            <p:cNvSpPr/>
            <p:nvPr/>
          </p:nvSpPr>
          <p:spPr>
            <a:xfrm>
              <a:off x="6076485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0" name="Google Shape;43650;p33"/>
            <p:cNvSpPr/>
            <p:nvPr/>
          </p:nvSpPr>
          <p:spPr>
            <a:xfrm>
              <a:off x="6076485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1" name="Google Shape;43651;p33"/>
            <p:cNvSpPr/>
            <p:nvPr/>
          </p:nvSpPr>
          <p:spPr>
            <a:xfrm>
              <a:off x="6076485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2" name="Google Shape;43652;p33"/>
            <p:cNvSpPr/>
            <p:nvPr/>
          </p:nvSpPr>
          <p:spPr>
            <a:xfrm>
              <a:off x="6076485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3" name="Google Shape;43653;p33"/>
            <p:cNvSpPr/>
            <p:nvPr/>
          </p:nvSpPr>
          <p:spPr>
            <a:xfrm>
              <a:off x="6076485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4" name="Google Shape;43654;p33"/>
            <p:cNvSpPr/>
            <p:nvPr/>
          </p:nvSpPr>
          <p:spPr>
            <a:xfrm>
              <a:off x="6076485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5" name="Google Shape;43655;p33"/>
            <p:cNvSpPr/>
            <p:nvPr/>
          </p:nvSpPr>
          <p:spPr>
            <a:xfrm>
              <a:off x="6076485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6" name="Google Shape;43656;p33"/>
            <p:cNvSpPr/>
            <p:nvPr/>
          </p:nvSpPr>
          <p:spPr>
            <a:xfrm>
              <a:off x="6076485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7" name="Google Shape;43657;p33"/>
            <p:cNvSpPr/>
            <p:nvPr/>
          </p:nvSpPr>
          <p:spPr>
            <a:xfrm>
              <a:off x="6076485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8" name="Google Shape;43658;p33"/>
            <p:cNvSpPr/>
            <p:nvPr/>
          </p:nvSpPr>
          <p:spPr>
            <a:xfrm>
              <a:off x="6076485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9" name="Google Shape;43659;p33"/>
            <p:cNvSpPr/>
            <p:nvPr/>
          </p:nvSpPr>
          <p:spPr>
            <a:xfrm>
              <a:off x="6076485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0" name="Google Shape;43660;p33"/>
            <p:cNvSpPr/>
            <p:nvPr/>
          </p:nvSpPr>
          <p:spPr>
            <a:xfrm>
              <a:off x="6076485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1" name="Google Shape;43661;p33"/>
            <p:cNvSpPr/>
            <p:nvPr/>
          </p:nvSpPr>
          <p:spPr>
            <a:xfrm>
              <a:off x="6076485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2" name="Google Shape;43662;p33"/>
            <p:cNvSpPr/>
            <p:nvPr/>
          </p:nvSpPr>
          <p:spPr>
            <a:xfrm>
              <a:off x="6076485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3" name="Google Shape;43663;p33"/>
            <p:cNvSpPr/>
            <p:nvPr/>
          </p:nvSpPr>
          <p:spPr>
            <a:xfrm>
              <a:off x="6076485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4" name="Google Shape;43664;p33"/>
            <p:cNvSpPr/>
            <p:nvPr/>
          </p:nvSpPr>
          <p:spPr>
            <a:xfrm>
              <a:off x="6076485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5" name="Google Shape;43665;p33"/>
            <p:cNvSpPr/>
            <p:nvPr/>
          </p:nvSpPr>
          <p:spPr>
            <a:xfrm>
              <a:off x="6076485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6" name="Google Shape;43666;p33"/>
            <p:cNvSpPr/>
            <p:nvPr/>
          </p:nvSpPr>
          <p:spPr>
            <a:xfrm>
              <a:off x="6076485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7" name="Google Shape;43667;p33"/>
            <p:cNvSpPr/>
            <p:nvPr/>
          </p:nvSpPr>
          <p:spPr>
            <a:xfrm>
              <a:off x="6076485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8" name="Google Shape;43668;p33"/>
            <p:cNvSpPr/>
            <p:nvPr/>
          </p:nvSpPr>
          <p:spPr>
            <a:xfrm>
              <a:off x="6076485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9" name="Google Shape;43669;p33"/>
            <p:cNvSpPr/>
            <p:nvPr/>
          </p:nvSpPr>
          <p:spPr>
            <a:xfrm>
              <a:off x="6076485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0" name="Google Shape;43670;p33"/>
            <p:cNvSpPr/>
            <p:nvPr/>
          </p:nvSpPr>
          <p:spPr>
            <a:xfrm>
              <a:off x="6076485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0" y="247"/>
                    <a:pt x="20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1" name="Google Shape;43671;p33"/>
            <p:cNvSpPr/>
            <p:nvPr/>
          </p:nvSpPr>
          <p:spPr>
            <a:xfrm>
              <a:off x="6831592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2" name="Google Shape;43672;p33"/>
            <p:cNvSpPr/>
            <p:nvPr/>
          </p:nvSpPr>
          <p:spPr>
            <a:xfrm>
              <a:off x="6831592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3" name="Google Shape;43673;p33"/>
            <p:cNvSpPr/>
            <p:nvPr/>
          </p:nvSpPr>
          <p:spPr>
            <a:xfrm>
              <a:off x="6831592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4" name="Google Shape;43674;p33"/>
            <p:cNvSpPr/>
            <p:nvPr/>
          </p:nvSpPr>
          <p:spPr>
            <a:xfrm>
              <a:off x="6831592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5" name="Google Shape;43675;p33"/>
            <p:cNvSpPr/>
            <p:nvPr/>
          </p:nvSpPr>
          <p:spPr>
            <a:xfrm>
              <a:off x="6831592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6" name="Google Shape;43676;p33"/>
            <p:cNvSpPr/>
            <p:nvPr/>
          </p:nvSpPr>
          <p:spPr>
            <a:xfrm>
              <a:off x="6831592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7" name="Google Shape;43677;p33"/>
            <p:cNvSpPr/>
            <p:nvPr/>
          </p:nvSpPr>
          <p:spPr>
            <a:xfrm>
              <a:off x="6831592" y="1819791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8" name="Google Shape;43678;p33"/>
            <p:cNvSpPr/>
            <p:nvPr/>
          </p:nvSpPr>
          <p:spPr>
            <a:xfrm>
              <a:off x="6831592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9" name="Google Shape;43679;p33"/>
            <p:cNvSpPr/>
            <p:nvPr/>
          </p:nvSpPr>
          <p:spPr>
            <a:xfrm>
              <a:off x="6831592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0" name="Google Shape;43680;p33"/>
            <p:cNvSpPr/>
            <p:nvPr/>
          </p:nvSpPr>
          <p:spPr>
            <a:xfrm>
              <a:off x="6831592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1" name="Google Shape;43681;p33"/>
            <p:cNvSpPr/>
            <p:nvPr/>
          </p:nvSpPr>
          <p:spPr>
            <a:xfrm>
              <a:off x="6831592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2" name="Google Shape;43682;p33"/>
            <p:cNvSpPr/>
            <p:nvPr/>
          </p:nvSpPr>
          <p:spPr>
            <a:xfrm>
              <a:off x="6831592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3" name="Google Shape;43683;p33"/>
            <p:cNvSpPr/>
            <p:nvPr/>
          </p:nvSpPr>
          <p:spPr>
            <a:xfrm>
              <a:off x="6831592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4" name="Google Shape;43684;p33"/>
            <p:cNvSpPr/>
            <p:nvPr/>
          </p:nvSpPr>
          <p:spPr>
            <a:xfrm>
              <a:off x="6831592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5" name="Google Shape;43685;p33"/>
            <p:cNvSpPr/>
            <p:nvPr/>
          </p:nvSpPr>
          <p:spPr>
            <a:xfrm>
              <a:off x="6831592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6" name="Google Shape;43686;p33"/>
            <p:cNvSpPr/>
            <p:nvPr/>
          </p:nvSpPr>
          <p:spPr>
            <a:xfrm>
              <a:off x="6831592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7" name="Google Shape;43687;p33"/>
            <p:cNvSpPr/>
            <p:nvPr/>
          </p:nvSpPr>
          <p:spPr>
            <a:xfrm>
              <a:off x="6831592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8" name="Google Shape;43688;p33"/>
            <p:cNvSpPr/>
            <p:nvPr/>
          </p:nvSpPr>
          <p:spPr>
            <a:xfrm>
              <a:off x="6831592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9" name="Google Shape;43689;p33"/>
            <p:cNvSpPr/>
            <p:nvPr/>
          </p:nvSpPr>
          <p:spPr>
            <a:xfrm>
              <a:off x="6831592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0" name="Google Shape;43690;p33"/>
            <p:cNvSpPr/>
            <p:nvPr/>
          </p:nvSpPr>
          <p:spPr>
            <a:xfrm>
              <a:off x="6831592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1" name="Google Shape;43691;p33"/>
            <p:cNvSpPr/>
            <p:nvPr/>
          </p:nvSpPr>
          <p:spPr>
            <a:xfrm>
              <a:off x="6831592" y="434839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2" name="Google Shape;43692;p33"/>
            <p:cNvSpPr/>
            <p:nvPr/>
          </p:nvSpPr>
          <p:spPr>
            <a:xfrm>
              <a:off x="6831592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3" name="Google Shape;43693;p33"/>
            <p:cNvSpPr/>
            <p:nvPr/>
          </p:nvSpPr>
          <p:spPr>
            <a:xfrm>
              <a:off x="6831592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4" name="Google Shape;43694;p33"/>
            <p:cNvSpPr/>
            <p:nvPr/>
          </p:nvSpPr>
          <p:spPr>
            <a:xfrm>
              <a:off x="6831592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5" name="Google Shape;43695;p33"/>
            <p:cNvSpPr/>
            <p:nvPr/>
          </p:nvSpPr>
          <p:spPr>
            <a:xfrm>
              <a:off x="6831592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6" name="Google Shape;43696;p33"/>
            <p:cNvSpPr/>
            <p:nvPr/>
          </p:nvSpPr>
          <p:spPr>
            <a:xfrm>
              <a:off x="6831592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7" name="Google Shape;43697;p33"/>
            <p:cNvSpPr/>
            <p:nvPr/>
          </p:nvSpPr>
          <p:spPr>
            <a:xfrm>
              <a:off x="6831592" y="3658794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8" name="Google Shape;43698;p33"/>
            <p:cNvSpPr/>
            <p:nvPr/>
          </p:nvSpPr>
          <p:spPr>
            <a:xfrm>
              <a:off x="6831592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9" name="Google Shape;43699;p33"/>
            <p:cNvSpPr/>
            <p:nvPr/>
          </p:nvSpPr>
          <p:spPr>
            <a:xfrm>
              <a:off x="6831592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0" name="Google Shape;43700;p33"/>
            <p:cNvSpPr/>
            <p:nvPr/>
          </p:nvSpPr>
          <p:spPr>
            <a:xfrm>
              <a:off x="6831592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1" name="Google Shape;43701;p33"/>
            <p:cNvSpPr/>
            <p:nvPr/>
          </p:nvSpPr>
          <p:spPr>
            <a:xfrm>
              <a:off x="6831592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2" name="Google Shape;43702;p33"/>
            <p:cNvSpPr/>
            <p:nvPr/>
          </p:nvSpPr>
          <p:spPr>
            <a:xfrm>
              <a:off x="6831592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3" name="Google Shape;43703;p33"/>
            <p:cNvSpPr/>
            <p:nvPr/>
          </p:nvSpPr>
          <p:spPr>
            <a:xfrm>
              <a:off x="6831592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4" name="Google Shape;43704;p33"/>
            <p:cNvSpPr/>
            <p:nvPr/>
          </p:nvSpPr>
          <p:spPr>
            <a:xfrm>
              <a:off x="6831592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5" name="Google Shape;43705;p33"/>
            <p:cNvSpPr/>
            <p:nvPr/>
          </p:nvSpPr>
          <p:spPr>
            <a:xfrm>
              <a:off x="6831592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6" name="Google Shape;43706;p33"/>
            <p:cNvSpPr/>
            <p:nvPr/>
          </p:nvSpPr>
          <p:spPr>
            <a:xfrm>
              <a:off x="6831592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7" name="Google Shape;43707;p33"/>
            <p:cNvSpPr/>
            <p:nvPr/>
          </p:nvSpPr>
          <p:spPr>
            <a:xfrm>
              <a:off x="6831592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8" name="Google Shape;43708;p33"/>
            <p:cNvSpPr/>
            <p:nvPr/>
          </p:nvSpPr>
          <p:spPr>
            <a:xfrm>
              <a:off x="6831592" y="373553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9" name="Google Shape;43709;p33"/>
            <p:cNvSpPr/>
            <p:nvPr/>
          </p:nvSpPr>
          <p:spPr>
            <a:xfrm>
              <a:off x="6831592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0" name="Google Shape;43710;p33"/>
            <p:cNvSpPr/>
            <p:nvPr/>
          </p:nvSpPr>
          <p:spPr>
            <a:xfrm>
              <a:off x="6831592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1" name="Google Shape;43711;p33"/>
            <p:cNvSpPr/>
            <p:nvPr/>
          </p:nvSpPr>
          <p:spPr>
            <a:xfrm>
              <a:off x="6831592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2" name="Google Shape;43712;p33"/>
            <p:cNvSpPr/>
            <p:nvPr/>
          </p:nvSpPr>
          <p:spPr>
            <a:xfrm>
              <a:off x="6831592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3" name="Google Shape;43713;p33"/>
            <p:cNvSpPr/>
            <p:nvPr/>
          </p:nvSpPr>
          <p:spPr>
            <a:xfrm>
              <a:off x="6831592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4" name="Google Shape;43714;p33"/>
            <p:cNvSpPr/>
            <p:nvPr/>
          </p:nvSpPr>
          <p:spPr>
            <a:xfrm>
              <a:off x="6831592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5" name="Google Shape;43715;p33"/>
            <p:cNvSpPr/>
            <p:nvPr/>
          </p:nvSpPr>
          <p:spPr>
            <a:xfrm>
              <a:off x="6831592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6" name="Google Shape;43716;p33"/>
            <p:cNvSpPr/>
            <p:nvPr/>
          </p:nvSpPr>
          <p:spPr>
            <a:xfrm>
              <a:off x="6831592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7" name="Google Shape;43717;p33"/>
            <p:cNvSpPr/>
            <p:nvPr/>
          </p:nvSpPr>
          <p:spPr>
            <a:xfrm>
              <a:off x="6831592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8" name="Google Shape;43718;p33"/>
            <p:cNvSpPr/>
            <p:nvPr/>
          </p:nvSpPr>
          <p:spPr>
            <a:xfrm>
              <a:off x="6831592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9" name="Google Shape;43719;p33"/>
            <p:cNvSpPr/>
            <p:nvPr/>
          </p:nvSpPr>
          <p:spPr>
            <a:xfrm>
              <a:off x="6831592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0" name="Google Shape;43720;p33"/>
            <p:cNvSpPr/>
            <p:nvPr/>
          </p:nvSpPr>
          <p:spPr>
            <a:xfrm>
              <a:off x="6831592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1" name="Google Shape;43721;p33"/>
            <p:cNvSpPr/>
            <p:nvPr/>
          </p:nvSpPr>
          <p:spPr>
            <a:xfrm>
              <a:off x="6831592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2" name="Google Shape;43722;p33"/>
            <p:cNvSpPr/>
            <p:nvPr/>
          </p:nvSpPr>
          <p:spPr>
            <a:xfrm>
              <a:off x="6831592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3" name="Google Shape;43723;p33"/>
            <p:cNvSpPr/>
            <p:nvPr/>
          </p:nvSpPr>
          <p:spPr>
            <a:xfrm>
              <a:off x="6831592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4" name="Google Shape;43724;p33"/>
            <p:cNvSpPr/>
            <p:nvPr/>
          </p:nvSpPr>
          <p:spPr>
            <a:xfrm>
              <a:off x="6831592" y="21264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5" name="Google Shape;43725;p33"/>
            <p:cNvSpPr/>
            <p:nvPr/>
          </p:nvSpPr>
          <p:spPr>
            <a:xfrm>
              <a:off x="6831592" y="2815818"/>
              <a:ext cx="11211" cy="48195"/>
            </a:xfrm>
            <a:custGeom>
              <a:avLst/>
              <a:gdLst/>
              <a:ahLst/>
              <a:cxnLst/>
              <a:rect l="l" t="t" r="r" b="b"/>
              <a:pathLst>
                <a:path w="90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6" name="Google Shape;43726;p33"/>
            <p:cNvSpPr/>
            <p:nvPr/>
          </p:nvSpPr>
          <p:spPr>
            <a:xfrm>
              <a:off x="6831592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7" name="Google Shape;43727;p33"/>
            <p:cNvSpPr/>
            <p:nvPr/>
          </p:nvSpPr>
          <p:spPr>
            <a:xfrm>
              <a:off x="6831592" y="289266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8" name="Google Shape;43728;p33"/>
            <p:cNvSpPr/>
            <p:nvPr/>
          </p:nvSpPr>
          <p:spPr>
            <a:xfrm>
              <a:off x="6831592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9" name="Google Shape;43729;p33"/>
            <p:cNvSpPr/>
            <p:nvPr/>
          </p:nvSpPr>
          <p:spPr>
            <a:xfrm>
              <a:off x="6831592" y="296941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0" name="Google Shape;43730;p33"/>
            <p:cNvSpPr/>
            <p:nvPr/>
          </p:nvSpPr>
          <p:spPr>
            <a:xfrm>
              <a:off x="6831592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1" name="Google Shape;43731;p33"/>
            <p:cNvSpPr/>
            <p:nvPr/>
          </p:nvSpPr>
          <p:spPr>
            <a:xfrm>
              <a:off x="6831592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2" name="Google Shape;43732;p33"/>
            <p:cNvSpPr/>
            <p:nvPr/>
          </p:nvSpPr>
          <p:spPr>
            <a:xfrm>
              <a:off x="6831592" y="2049802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3" name="Google Shape;43733;p33"/>
            <p:cNvSpPr/>
            <p:nvPr/>
          </p:nvSpPr>
          <p:spPr>
            <a:xfrm>
              <a:off x="6831592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4" name="Google Shape;43734;p33"/>
            <p:cNvSpPr/>
            <p:nvPr/>
          </p:nvSpPr>
          <p:spPr>
            <a:xfrm>
              <a:off x="6831592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5" name="Google Shape;43735;p33"/>
            <p:cNvSpPr/>
            <p:nvPr/>
          </p:nvSpPr>
          <p:spPr>
            <a:xfrm>
              <a:off x="7586575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6" name="Google Shape;43736;p33"/>
            <p:cNvSpPr/>
            <p:nvPr/>
          </p:nvSpPr>
          <p:spPr>
            <a:xfrm>
              <a:off x="7586575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7" name="Google Shape;43737;p33"/>
            <p:cNvSpPr/>
            <p:nvPr/>
          </p:nvSpPr>
          <p:spPr>
            <a:xfrm>
              <a:off x="7586575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8" name="Google Shape;43738;p33"/>
            <p:cNvSpPr/>
            <p:nvPr/>
          </p:nvSpPr>
          <p:spPr>
            <a:xfrm>
              <a:off x="7586575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9" name="Google Shape;43739;p33"/>
            <p:cNvSpPr/>
            <p:nvPr/>
          </p:nvSpPr>
          <p:spPr>
            <a:xfrm>
              <a:off x="7586575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0" name="Google Shape;43740;p33"/>
            <p:cNvSpPr/>
            <p:nvPr/>
          </p:nvSpPr>
          <p:spPr>
            <a:xfrm>
              <a:off x="7586575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1" name="Google Shape;43741;p33"/>
            <p:cNvSpPr/>
            <p:nvPr/>
          </p:nvSpPr>
          <p:spPr>
            <a:xfrm>
              <a:off x="7586575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2" name="Google Shape;43742;p33"/>
            <p:cNvSpPr/>
            <p:nvPr/>
          </p:nvSpPr>
          <p:spPr>
            <a:xfrm>
              <a:off x="7586575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3" name="Google Shape;43743;p33"/>
            <p:cNvSpPr/>
            <p:nvPr/>
          </p:nvSpPr>
          <p:spPr>
            <a:xfrm>
              <a:off x="7586575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4" name="Google Shape;43744;p33"/>
            <p:cNvSpPr/>
            <p:nvPr/>
          </p:nvSpPr>
          <p:spPr>
            <a:xfrm>
              <a:off x="7586575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5" name="Google Shape;43745;p33"/>
            <p:cNvSpPr/>
            <p:nvPr/>
          </p:nvSpPr>
          <p:spPr>
            <a:xfrm>
              <a:off x="7586575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6" name="Google Shape;43746;p33"/>
            <p:cNvSpPr/>
            <p:nvPr/>
          </p:nvSpPr>
          <p:spPr>
            <a:xfrm>
              <a:off x="7586575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7" name="Google Shape;43747;p33"/>
            <p:cNvSpPr/>
            <p:nvPr/>
          </p:nvSpPr>
          <p:spPr>
            <a:xfrm>
              <a:off x="7586575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8" name="Google Shape;43748;p33"/>
            <p:cNvSpPr/>
            <p:nvPr/>
          </p:nvSpPr>
          <p:spPr>
            <a:xfrm>
              <a:off x="7586575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9" name="Google Shape;43749;p33"/>
            <p:cNvSpPr/>
            <p:nvPr/>
          </p:nvSpPr>
          <p:spPr>
            <a:xfrm>
              <a:off x="7586575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0" name="Google Shape;43750;p33"/>
            <p:cNvSpPr/>
            <p:nvPr/>
          </p:nvSpPr>
          <p:spPr>
            <a:xfrm>
              <a:off x="7586575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1" name="Google Shape;43751;p33"/>
            <p:cNvSpPr/>
            <p:nvPr/>
          </p:nvSpPr>
          <p:spPr>
            <a:xfrm>
              <a:off x="7586575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2" name="Google Shape;43752;p33"/>
            <p:cNvSpPr/>
            <p:nvPr/>
          </p:nvSpPr>
          <p:spPr>
            <a:xfrm>
              <a:off x="7586575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3" name="Google Shape;43753;p33"/>
            <p:cNvSpPr/>
            <p:nvPr/>
          </p:nvSpPr>
          <p:spPr>
            <a:xfrm>
              <a:off x="7586575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4" name="Google Shape;43754;p33"/>
            <p:cNvSpPr/>
            <p:nvPr/>
          </p:nvSpPr>
          <p:spPr>
            <a:xfrm>
              <a:off x="7586575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5" name="Google Shape;43755;p33"/>
            <p:cNvSpPr/>
            <p:nvPr/>
          </p:nvSpPr>
          <p:spPr>
            <a:xfrm>
              <a:off x="7586575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6" name="Google Shape;43756;p33"/>
            <p:cNvSpPr/>
            <p:nvPr/>
          </p:nvSpPr>
          <p:spPr>
            <a:xfrm>
              <a:off x="7586575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7" name="Google Shape;43757;p33"/>
            <p:cNvSpPr/>
            <p:nvPr/>
          </p:nvSpPr>
          <p:spPr>
            <a:xfrm>
              <a:off x="7586575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8" name="Google Shape;43758;p33"/>
            <p:cNvSpPr/>
            <p:nvPr/>
          </p:nvSpPr>
          <p:spPr>
            <a:xfrm>
              <a:off x="7586575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9" name="Google Shape;43759;p33"/>
            <p:cNvSpPr/>
            <p:nvPr/>
          </p:nvSpPr>
          <p:spPr>
            <a:xfrm>
              <a:off x="7586575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0" name="Google Shape;43760;p33"/>
            <p:cNvSpPr/>
            <p:nvPr/>
          </p:nvSpPr>
          <p:spPr>
            <a:xfrm>
              <a:off x="7586575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1" name="Google Shape;43761;p33"/>
            <p:cNvSpPr/>
            <p:nvPr/>
          </p:nvSpPr>
          <p:spPr>
            <a:xfrm>
              <a:off x="7586575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2" name="Google Shape;43762;p33"/>
            <p:cNvSpPr/>
            <p:nvPr/>
          </p:nvSpPr>
          <p:spPr>
            <a:xfrm>
              <a:off x="7586575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3" name="Google Shape;43763;p33"/>
            <p:cNvSpPr/>
            <p:nvPr/>
          </p:nvSpPr>
          <p:spPr>
            <a:xfrm>
              <a:off x="7586575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4" name="Google Shape;43764;p33"/>
            <p:cNvSpPr/>
            <p:nvPr/>
          </p:nvSpPr>
          <p:spPr>
            <a:xfrm>
              <a:off x="7586575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5" name="Google Shape;43765;p33"/>
            <p:cNvSpPr/>
            <p:nvPr/>
          </p:nvSpPr>
          <p:spPr>
            <a:xfrm>
              <a:off x="7586575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6" name="Google Shape;43766;p33"/>
            <p:cNvSpPr/>
            <p:nvPr/>
          </p:nvSpPr>
          <p:spPr>
            <a:xfrm>
              <a:off x="7586575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7" name="Google Shape;43767;p33"/>
            <p:cNvSpPr/>
            <p:nvPr/>
          </p:nvSpPr>
          <p:spPr>
            <a:xfrm>
              <a:off x="7586575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8" name="Google Shape;43768;p33"/>
            <p:cNvSpPr/>
            <p:nvPr/>
          </p:nvSpPr>
          <p:spPr>
            <a:xfrm>
              <a:off x="7586575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9" name="Google Shape;43769;p33"/>
            <p:cNvSpPr/>
            <p:nvPr/>
          </p:nvSpPr>
          <p:spPr>
            <a:xfrm>
              <a:off x="7586575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0" name="Google Shape;43770;p33"/>
            <p:cNvSpPr/>
            <p:nvPr/>
          </p:nvSpPr>
          <p:spPr>
            <a:xfrm>
              <a:off x="7586575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1" name="Google Shape;43771;p33"/>
            <p:cNvSpPr/>
            <p:nvPr/>
          </p:nvSpPr>
          <p:spPr>
            <a:xfrm>
              <a:off x="7586575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2" name="Google Shape;43772;p33"/>
            <p:cNvSpPr/>
            <p:nvPr/>
          </p:nvSpPr>
          <p:spPr>
            <a:xfrm>
              <a:off x="7586575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3" name="Google Shape;43773;p33"/>
            <p:cNvSpPr/>
            <p:nvPr/>
          </p:nvSpPr>
          <p:spPr>
            <a:xfrm>
              <a:off x="7586575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4" name="Google Shape;43774;p33"/>
            <p:cNvSpPr/>
            <p:nvPr/>
          </p:nvSpPr>
          <p:spPr>
            <a:xfrm>
              <a:off x="7586575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5" name="Google Shape;43775;p33"/>
            <p:cNvSpPr/>
            <p:nvPr/>
          </p:nvSpPr>
          <p:spPr>
            <a:xfrm>
              <a:off x="7586575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6" name="Google Shape;43776;p33"/>
            <p:cNvSpPr/>
            <p:nvPr/>
          </p:nvSpPr>
          <p:spPr>
            <a:xfrm>
              <a:off x="7586575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7" name="Google Shape;43777;p33"/>
            <p:cNvSpPr/>
            <p:nvPr/>
          </p:nvSpPr>
          <p:spPr>
            <a:xfrm>
              <a:off x="7586575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8" name="Google Shape;43778;p33"/>
            <p:cNvSpPr/>
            <p:nvPr/>
          </p:nvSpPr>
          <p:spPr>
            <a:xfrm>
              <a:off x="7586575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9" name="Google Shape;43779;p33"/>
            <p:cNvSpPr/>
            <p:nvPr/>
          </p:nvSpPr>
          <p:spPr>
            <a:xfrm>
              <a:off x="7586575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0" name="Google Shape;43780;p33"/>
            <p:cNvSpPr/>
            <p:nvPr/>
          </p:nvSpPr>
          <p:spPr>
            <a:xfrm>
              <a:off x="7586575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1" name="Google Shape;43781;p33"/>
            <p:cNvSpPr/>
            <p:nvPr/>
          </p:nvSpPr>
          <p:spPr>
            <a:xfrm>
              <a:off x="7586575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2" name="Google Shape;43782;p33"/>
            <p:cNvSpPr/>
            <p:nvPr/>
          </p:nvSpPr>
          <p:spPr>
            <a:xfrm>
              <a:off x="7586575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3" name="Google Shape;43783;p33"/>
            <p:cNvSpPr/>
            <p:nvPr/>
          </p:nvSpPr>
          <p:spPr>
            <a:xfrm>
              <a:off x="7586575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4" name="Google Shape;43784;p33"/>
            <p:cNvSpPr/>
            <p:nvPr/>
          </p:nvSpPr>
          <p:spPr>
            <a:xfrm>
              <a:off x="7586575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5" name="Google Shape;43785;p33"/>
            <p:cNvSpPr/>
            <p:nvPr/>
          </p:nvSpPr>
          <p:spPr>
            <a:xfrm>
              <a:off x="7586575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6" name="Google Shape;43786;p33"/>
            <p:cNvSpPr/>
            <p:nvPr/>
          </p:nvSpPr>
          <p:spPr>
            <a:xfrm>
              <a:off x="7586575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7" name="Google Shape;43787;p33"/>
            <p:cNvSpPr/>
            <p:nvPr/>
          </p:nvSpPr>
          <p:spPr>
            <a:xfrm>
              <a:off x="7586575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8" name="Google Shape;43788;p33"/>
            <p:cNvSpPr/>
            <p:nvPr/>
          </p:nvSpPr>
          <p:spPr>
            <a:xfrm>
              <a:off x="7586575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9" name="Google Shape;43789;p33"/>
            <p:cNvSpPr/>
            <p:nvPr/>
          </p:nvSpPr>
          <p:spPr>
            <a:xfrm>
              <a:off x="7586575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0" name="Google Shape;43790;p33"/>
            <p:cNvSpPr/>
            <p:nvPr/>
          </p:nvSpPr>
          <p:spPr>
            <a:xfrm>
              <a:off x="7586575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1" name="Google Shape;43791;p33"/>
            <p:cNvSpPr/>
            <p:nvPr/>
          </p:nvSpPr>
          <p:spPr>
            <a:xfrm>
              <a:off x="7586575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2" name="Google Shape;43792;p33"/>
            <p:cNvSpPr/>
            <p:nvPr/>
          </p:nvSpPr>
          <p:spPr>
            <a:xfrm>
              <a:off x="7586575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3" name="Google Shape;43793;p33"/>
            <p:cNvSpPr/>
            <p:nvPr/>
          </p:nvSpPr>
          <p:spPr>
            <a:xfrm>
              <a:off x="7586575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4" name="Google Shape;43794;p33"/>
            <p:cNvSpPr/>
            <p:nvPr/>
          </p:nvSpPr>
          <p:spPr>
            <a:xfrm>
              <a:off x="7586575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5" name="Google Shape;43795;p33"/>
            <p:cNvSpPr/>
            <p:nvPr/>
          </p:nvSpPr>
          <p:spPr>
            <a:xfrm>
              <a:off x="7586575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6" name="Google Shape;43796;p33"/>
            <p:cNvSpPr/>
            <p:nvPr/>
          </p:nvSpPr>
          <p:spPr>
            <a:xfrm>
              <a:off x="7586575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7" name="Google Shape;43797;p33"/>
            <p:cNvSpPr/>
            <p:nvPr/>
          </p:nvSpPr>
          <p:spPr>
            <a:xfrm>
              <a:off x="7586575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8" name="Google Shape;43798;p33"/>
            <p:cNvSpPr/>
            <p:nvPr/>
          </p:nvSpPr>
          <p:spPr>
            <a:xfrm>
              <a:off x="7586575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9" name="Google Shape;43799;p33"/>
            <p:cNvSpPr/>
            <p:nvPr/>
          </p:nvSpPr>
          <p:spPr>
            <a:xfrm>
              <a:off x="7586575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0" name="Google Shape;43800;p33"/>
            <p:cNvSpPr/>
            <p:nvPr/>
          </p:nvSpPr>
          <p:spPr>
            <a:xfrm>
              <a:off x="7586575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1" name="Google Shape;43801;p33"/>
            <p:cNvSpPr/>
            <p:nvPr/>
          </p:nvSpPr>
          <p:spPr>
            <a:xfrm>
              <a:off x="7586575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2" name="Google Shape;43802;p33"/>
            <p:cNvSpPr/>
            <p:nvPr/>
          </p:nvSpPr>
          <p:spPr>
            <a:xfrm>
              <a:off x="7586575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3" name="Google Shape;43803;p33"/>
            <p:cNvSpPr/>
            <p:nvPr/>
          </p:nvSpPr>
          <p:spPr>
            <a:xfrm>
              <a:off x="8341683" y="5114626"/>
              <a:ext cx="11086" cy="28874"/>
            </a:xfrm>
            <a:custGeom>
              <a:avLst/>
              <a:gdLst/>
              <a:ahLst/>
              <a:cxnLst/>
              <a:rect l="l" t="t" r="r" b="b"/>
              <a:pathLst>
                <a:path w="89" h="266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19" y="266"/>
                    <a:pt x="44" y="266"/>
                  </a:cubicBezTo>
                  <a:cubicBezTo>
                    <a:pt x="68" y="266"/>
                    <a:pt x="88" y="246"/>
                    <a:pt x="88" y="221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4" name="Google Shape;43804;p33"/>
            <p:cNvSpPr/>
            <p:nvPr/>
          </p:nvSpPr>
          <p:spPr>
            <a:xfrm>
              <a:off x="8341683" y="59386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5" name="Google Shape;43805;p33"/>
            <p:cNvSpPr/>
            <p:nvPr/>
          </p:nvSpPr>
          <p:spPr>
            <a:xfrm>
              <a:off x="8341807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6" name="Google Shape;43806;p33"/>
            <p:cNvSpPr/>
            <p:nvPr/>
          </p:nvSpPr>
          <p:spPr>
            <a:xfrm>
              <a:off x="8341807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7" name="Google Shape;43807;p33"/>
            <p:cNvSpPr/>
            <p:nvPr/>
          </p:nvSpPr>
          <p:spPr>
            <a:xfrm>
              <a:off x="8341807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8" name="Google Shape;43808;p33"/>
            <p:cNvSpPr/>
            <p:nvPr/>
          </p:nvSpPr>
          <p:spPr>
            <a:xfrm>
              <a:off x="8341807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9" name="Google Shape;43809;p33"/>
            <p:cNvSpPr/>
            <p:nvPr/>
          </p:nvSpPr>
          <p:spPr>
            <a:xfrm>
              <a:off x="8341807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0" name="Google Shape;43810;p33"/>
            <p:cNvSpPr/>
            <p:nvPr/>
          </p:nvSpPr>
          <p:spPr>
            <a:xfrm>
              <a:off x="8341683" y="44059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1" name="Google Shape;43811;p33"/>
            <p:cNvSpPr/>
            <p:nvPr/>
          </p:nvSpPr>
          <p:spPr>
            <a:xfrm>
              <a:off x="8341683" y="28754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2" name="Google Shape;43812;p33"/>
            <p:cNvSpPr/>
            <p:nvPr/>
          </p:nvSpPr>
          <p:spPr>
            <a:xfrm>
              <a:off x="8341683" y="3639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3" name="Google Shape;43813;p33"/>
            <p:cNvSpPr/>
            <p:nvPr/>
          </p:nvSpPr>
          <p:spPr>
            <a:xfrm>
              <a:off x="8341683" y="51722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4" name="Google Shape;43814;p33"/>
            <p:cNvSpPr/>
            <p:nvPr/>
          </p:nvSpPr>
          <p:spPr>
            <a:xfrm>
              <a:off x="8341683" y="2107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5" name="Google Shape;43815;p33"/>
            <p:cNvSpPr/>
            <p:nvPr/>
          </p:nvSpPr>
          <p:spPr>
            <a:xfrm>
              <a:off x="8341683" y="5763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6" name="Google Shape;43816;p33"/>
            <p:cNvSpPr/>
            <p:nvPr/>
          </p:nvSpPr>
          <p:spPr>
            <a:xfrm>
              <a:off x="8341807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7" name="Google Shape;43817;p33"/>
            <p:cNvSpPr/>
            <p:nvPr/>
          </p:nvSpPr>
          <p:spPr>
            <a:xfrm>
              <a:off x="8341683" y="1341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8" name="Google Shape;43818;p33"/>
            <p:cNvSpPr/>
            <p:nvPr/>
          </p:nvSpPr>
          <p:spPr>
            <a:xfrm>
              <a:off x="8341807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9" name="Google Shape;43819;p33"/>
            <p:cNvSpPr/>
            <p:nvPr/>
          </p:nvSpPr>
          <p:spPr>
            <a:xfrm>
              <a:off x="8341807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0" name="Google Shape;43820;p33"/>
            <p:cNvSpPr/>
            <p:nvPr/>
          </p:nvSpPr>
          <p:spPr>
            <a:xfrm>
              <a:off x="8341683" y="327562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1" name="Google Shape;43821;p33"/>
            <p:cNvSpPr/>
            <p:nvPr/>
          </p:nvSpPr>
          <p:spPr>
            <a:xfrm>
              <a:off x="8341807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2" name="Google Shape;43822;p33"/>
            <p:cNvSpPr/>
            <p:nvPr/>
          </p:nvSpPr>
          <p:spPr>
            <a:xfrm>
              <a:off x="8341807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3" name="Google Shape;43823;p33"/>
            <p:cNvSpPr/>
            <p:nvPr/>
          </p:nvSpPr>
          <p:spPr>
            <a:xfrm>
              <a:off x="8341807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4" name="Google Shape;43824;p33"/>
            <p:cNvSpPr/>
            <p:nvPr/>
          </p:nvSpPr>
          <p:spPr>
            <a:xfrm>
              <a:off x="8341807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5" name="Google Shape;43825;p33"/>
            <p:cNvSpPr/>
            <p:nvPr/>
          </p:nvSpPr>
          <p:spPr>
            <a:xfrm>
              <a:off x="8341807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6" name="Google Shape;43826;p33"/>
            <p:cNvSpPr/>
            <p:nvPr/>
          </p:nvSpPr>
          <p:spPr>
            <a:xfrm>
              <a:off x="8341807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7" name="Google Shape;43827;p33"/>
            <p:cNvSpPr/>
            <p:nvPr/>
          </p:nvSpPr>
          <p:spPr>
            <a:xfrm>
              <a:off x="8341807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8" name="Google Shape;43828;p33"/>
            <p:cNvSpPr/>
            <p:nvPr/>
          </p:nvSpPr>
          <p:spPr>
            <a:xfrm>
              <a:off x="8341807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9" name="Google Shape;43829;p33"/>
            <p:cNvSpPr/>
            <p:nvPr/>
          </p:nvSpPr>
          <p:spPr>
            <a:xfrm>
              <a:off x="8341807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0" name="Google Shape;43830;p33"/>
            <p:cNvSpPr/>
            <p:nvPr/>
          </p:nvSpPr>
          <p:spPr>
            <a:xfrm>
              <a:off x="8341683" y="48847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19" y="441"/>
                    <a:pt x="44" y="441"/>
                  </a:cubicBezTo>
                  <a:cubicBezTo>
                    <a:pt x="68" y="441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1" name="Google Shape;43831;p33"/>
            <p:cNvSpPr/>
            <p:nvPr/>
          </p:nvSpPr>
          <p:spPr>
            <a:xfrm>
              <a:off x="8341807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2" name="Google Shape;43832;p33"/>
            <p:cNvSpPr/>
            <p:nvPr/>
          </p:nvSpPr>
          <p:spPr>
            <a:xfrm>
              <a:off x="8341807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3" name="Google Shape;43833;p33"/>
            <p:cNvSpPr/>
            <p:nvPr/>
          </p:nvSpPr>
          <p:spPr>
            <a:xfrm>
              <a:off x="8341683" y="480809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19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4" name="Google Shape;43834;p33"/>
            <p:cNvSpPr/>
            <p:nvPr/>
          </p:nvSpPr>
          <p:spPr>
            <a:xfrm>
              <a:off x="8341683" y="50381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5" name="Google Shape;43835;p33"/>
            <p:cNvSpPr/>
            <p:nvPr/>
          </p:nvSpPr>
          <p:spPr>
            <a:xfrm>
              <a:off x="8341683" y="49613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19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6" name="Google Shape;43836;p33"/>
            <p:cNvSpPr/>
            <p:nvPr/>
          </p:nvSpPr>
          <p:spPr>
            <a:xfrm>
              <a:off x="8341807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7" name="Google Shape;43837;p33"/>
            <p:cNvSpPr/>
            <p:nvPr/>
          </p:nvSpPr>
          <p:spPr>
            <a:xfrm>
              <a:off x="8341807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8" name="Google Shape;43838;p33"/>
            <p:cNvSpPr/>
            <p:nvPr/>
          </p:nvSpPr>
          <p:spPr>
            <a:xfrm>
              <a:off x="8341683" y="38885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9" name="Google Shape;43839;p33"/>
            <p:cNvSpPr/>
            <p:nvPr/>
          </p:nvSpPr>
          <p:spPr>
            <a:xfrm>
              <a:off x="8341807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0" name="Google Shape;43840;p33"/>
            <p:cNvSpPr/>
            <p:nvPr/>
          </p:nvSpPr>
          <p:spPr>
            <a:xfrm>
              <a:off x="8341683" y="45781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1" name="Google Shape;43841;p33"/>
            <p:cNvSpPr/>
            <p:nvPr/>
          </p:nvSpPr>
          <p:spPr>
            <a:xfrm>
              <a:off x="8341683" y="465471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19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2" name="Google Shape;43842;p33"/>
            <p:cNvSpPr/>
            <p:nvPr/>
          </p:nvSpPr>
          <p:spPr>
            <a:xfrm>
              <a:off x="8341683" y="47315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3" name="Google Shape;43843;p33"/>
            <p:cNvSpPr/>
            <p:nvPr/>
          </p:nvSpPr>
          <p:spPr>
            <a:xfrm>
              <a:off x="8341807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4" name="Google Shape;43844;p33"/>
            <p:cNvSpPr/>
            <p:nvPr/>
          </p:nvSpPr>
          <p:spPr>
            <a:xfrm>
              <a:off x="8341807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5" name="Google Shape;43845;p33"/>
            <p:cNvSpPr/>
            <p:nvPr/>
          </p:nvSpPr>
          <p:spPr>
            <a:xfrm>
              <a:off x="8341683" y="128335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6" name="Google Shape;43846;p33"/>
            <p:cNvSpPr/>
            <p:nvPr/>
          </p:nvSpPr>
          <p:spPr>
            <a:xfrm>
              <a:off x="8341807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7" name="Google Shape;43847;p33"/>
            <p:cNvSpPr/>
            <p:nvPr/>
          </p:nvSpPr>
          <p:spPr>
            <a:xfrm>
              <a:off x="8341807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8" name="Google Shape;43848;p33"/>
            <p:cNvSpPr/>
            <p:nvPr/>
          </p:nvSpPr>
          <p:spPr>
            <a:xfrm>
              <a:off x="8341807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9" name="Google Shape;43849;p33"/>
            <p:cNvSpPr/>
            <p:nvPr/>
          </p:nvSpPr>
          <p:spPr>
            <a:xfrm>
              <a:off x="8341807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0" name="Google Shape;43850;p33"/>
            <p:cNvSpPr/>
            <p:nvPr/>
          </p:nvSpPr>
          <p:spPr>
            <a:xfrm>
              <a:off x="8341807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1" name="Google Shape;43851;p33"/>
            <p:cNvSpPr/>
            <p:nvPr/>
          </p:nvSpPr>
          <p:spPr>
            <a:xfrm>
              <a:off x="8341807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2" name="Google Shape;43852;p33"/>
            <p:cNvSpPr/>
            <p:nvPr/>
          </p:nvSpPr>
          <p:spPr>
            <a:xfrm>
              <a:off x="8341807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3" name="Google Shape;43853;p33"/>
            <p:cNvSpPr/>
            <p:nvPr/>
          </p:nvSpPr>
          <p:spPr>
            <a:xfrm>
              <a:off x="8341807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4" name="Google Shape;43854;p33"/>
            <p:cNvSpPr/>
            <p:nvPr/>
          </p:nvSpPr>
          <p:spPr>
            <a:xfrm>
              <a:off x="8341807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5" name="Google Shape;43855;p33"/>
            <p:cNvSpPr/>
            <p:nvPr/>
          </p:nvSpPr>
          <p:spPr>
            <a:xfrm>
              <a:off x="8341807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6" name="Google Shape;43856;p33"/>
            <p:cNvSpPr/>
            <p:nvPr/>
          </p:nvSpPr>
          <p:spPr>
            <a:xfrm>
              <a:off x="8341807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7" name="Google Shape;43857;p33"/>
            <p:cNvSpPr/>
            <p:nvPr/>
          </p:nvSpPr>
          <p:spPr>
            <a:xfrm>
              <a:off x="8341807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8" name="Google Shape;43858;p33"/>
            <p:cNvSpPr/>
            <p:nvPr/>
          </p:nvSpPr>
          <p:spPr>
            <a:xfrm>
              <a:off x="8341807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9" name="Google Shape;43859;p33"/>
            <p:cNvSpPr/>
            <p:nvPr/>
          </p:nvSpPr>
          <p:spPr>
            <a:xfrm>
              <a:off x="8341683" y="25860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0" name="Google Shape;43860;p33"/>
            <p:cNvSpPr/>
            <p:nvPr/>
          </p:nvSpPr>
          <p:spPr>
            <a:xfrm>
              <a:off x="8341807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1" name="Google Shape;43861;p33"/>
            <p:cNvSpPr/>
            <p:nvPr/>
          </p:nvSpPr>
          <p:spPr>
            <a:xfrm>
              <a:off x="8341807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2" name="Google Shape;43862;p33"/>
            <p:cNvSpPr/>
            <p:nvPr/>
          </p:nvSpPr>
          <p:spPr>
            <a:xfrm>
              <a:off x="8341683" y="197295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2"/>
                    <a:pt x="21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3" name="Google Shape;43863;p33"/>
            <p:cNvSpPr/>
            <p:nvPr/>
          </p:nvSpPr>
          <p:spPr>
            <a:xfrm>
              <a:off x="8341807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4" name="Google Shape;43864;p33"/>
            <p:cNvSpPr/>
            <p:nvPr/>
          </p:nvSpPr>
          <p:spPr>
            <a:xfrm>
              <a:off x="8341807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5" name="Google Shape;43865;p33"/>
            <p:cNvSpPr/>
            <p:nvPr/>
          </p:nvSpPr>
          <p:spPr>
            <a:xfrm>
              <a:off x="8341807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6" name="Google Shape;43866;p33"/>
            <p:cNvSpPr/>
            <p:nvPr/>
          </p:nvSpPr>
          <p:spPr>
            <a:xfrm>
              <a:off x="8341683" y="0"/>
              <a:ext cx="11086" cy="28982"/>
            </a:xfrm>
            <a:custGeom>
              <a:avLst/>
              <a:gdLst/>
              <a:ahLst/>
              <a:cxnLst/>
              <a:rect l="l" t="t" r="r" b="b"/>
              <a:pathLst>
                <a:path w="89" h="267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1" y="247"/>
                    <a:pt x="21" y="267"/>
                    <a:pt x="44" y="267"/>
                  </a:cubicBezTo>
                  <a:cubicBezTo>
                    <a:pt x="68" y="267"/>
                    <a:pt x="88" y="247"/>
                    <a:pt x="88" y="221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138339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spTree>
      <p:nvGrpSpPr>
        <p:cNvPr id="1" name="Shape 43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68" name="Google Shape;43868;p34"/>
          <p:cNvGrpSpPr/>
          <p:nvPr/>
        </p:nvGrpSpPr>
        <p:grpSpPr>
          <a:xfrm>
            <a:off x="0" y="0"/>
            <a:ext cx="12192000" cy="6858000"/>
            <a:chOff x="0" y="0"/>
            <a:chExt cx="9144000" cy="5143500"/>
          </a:xfrm>
        </p:grpSpPr>
        <p:sp>
          <p:nvSpPr>
            <p:cNvPr id="43869" name="Google Shape;43869;p34"/>
            <p:cNvSpPr/>
            <p:nvPr/>
          </p:nvSpPr>
          <p:spPr>
            <a:xfrm>
              <a:off x="0" y="584091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4"/>
                  </a:cubicBezTo>
                  <a:cubicBezTo>
                    <a:pt x="267" y="19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0" name="Google Shape;43870;p34"/>
            <p:cNvSpPr/>
            <p:nvPr/>
          </p:nvSpPr>
          <p:spPr>
            <a:xfrm>
              <a:off x="568622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1" name="Google Shape;43871;p34"/>
            <p:cNvSpPr/>
            <p:nvPr/>
          </p:nvSpPr>
          <p:spPr>
            <a:xfrm>
              <a:off x="57739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2" name="Google Shape;43872;p34"/>
            <p:cNvSpPr/>
            <p:nvPr/>
          </p:nvSpPr>
          <p:spPr>
            <a:xfrm>
              <a:off x="2416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3" name="Google Shape;43873;p34"/>
            <p:cNvSpPr/>
            <p:nvPr/>
          </p:nvSpPr>
          <p:spPr>
            <a:xfrm>
              <a:off x="55982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4" name="Google Shape;43874;p34"/>
            <p:cNvSpPr/>
            <p:nvPr/>
          </p:nvSpPr>
          <p:spPr>
            <a:xfrm>
              <a:off x="6125190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0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5" name="Google Shape;43875;p34"/>
            <p:cNvSpPr/>
            <p:nvPr/>
          </p:nvSpPr>
          <p:spPr>
            <a:xfrm>
              <a:off x="153837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6" name="Google Shape;43876;p34"/>
            <p:cNvSpPr/>
            <p:nvPr/>
          </p:nvSpPr>
          <p:spPr>
            <a:xfrm>
              <a:off x="55105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7" name="Google Shape;43877;p34"/>
            <p:cNvSpPr/>
            <p:nvPr/>
          </p:nvSpPr>
          <p:spPr>
            <a:xfrm>
              <a:off x="32934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8" name="Google Shape;43878;p34"/>
            <p:cNvSpPr/>
            <p:nvPr/>
          </p:nvSpPr>
          <p:spPr>
            <a:xfrm>
              <a:off x="129546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9" name="Google Shape;43879;p34"/>
            <p:cNvSpPr/>
            <p:nvPr/>
          </p:nvSpPr>
          <p:spPr>
            <a:xfrm>
              <a:off x="82328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0" name="Google Shape;43880;p34"/>
            <p:cNvSpPr/>
            <p:nvPr/>
          </p:nvSpPr>
          <p:spPr>
            <a:xfrm>
              <a:off x="6037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1" name="Google Shape;43881;p34"/>
            <p:cNvSpPr/>
            <p:nvPr/>
          </p:nvSpPr>
          <p:spPr>
            <a:xfrm>
              <a:off x="13831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2" name="Google Shape;43882;p34"/>
            <p:cNvSpPr/>
            <p:nvPr/>
          </p:nvSpPr>
          <p:spPr>
            <a:xfrm>
              <a:off x="586186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3" name="Google Shape;43883;p34"/>
            <p:cNvSpPr/>
            <p:nvPr/>
          </p:nvSpPr>
          <p:spPr>
            <a:xfrm>
              <a:off x="59495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4" name="Google Shape;43884;p34"/>
            <p:cNvSpPr/>
            <p:nvPr/>
          </p:nvSpPr>
          <p:spPr>
            <a:xfrm>
              <a:off x="53349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5" name="Google Shape;43885;p34"/>
            <p:cNvSpPr/>
            <p:nvPr/>
          </p:nvSpPr>
          <p:spPr>
            <a:xfrm>
              <a:off x="14711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6" name="Google Shape;43886;p34"/>
            <p:cNvSpPr/>
            <p:nvPr/>
          </p:nvSpPr>
          <p:spPr>
            <a:xfrm>
              <a:off x="54228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7" name="Google Shape;43887;p34"/>
            <p:cNvSpPr/>
            <p:nvPr/>
          </p:nvSpPr>
          <p:spPr>
            <a:xfrm>
              <a:off x="48957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8" name="Google Shape;43888;p34"/>
            <p:cNvSpPr/>
            <p:nvPr/>
          </p:nvSpPr>
          <p:spPr>
            <a:xfrm>
              <a:off x="49836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9" name="Google Shape;43889;p34"/>
            <p:cNvSpPr/>
            <p:nvPr/>
          </p:nvSpPr>
          <p:spPr>
            <a:xfrm>
              <a:off x="48080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0" name="Google Shape;43890;p34"/>
            <p:cNvSpPr/>
            <p:nvPr/>
          </p:nvSpPr>
          <p:spPr>
            <a:xfrm>
              <a:off x="472010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1" name="Google Shape;43891;p34"/>
            <p:cNvSpPr/>
            <p:nvPr/>
          </p:nvSpPr>
          <p:spPr>
            <a:xfrm>
              <a:off x="454472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2" name="Google Shape;43892;p34"/>
            <p:cNvSpPr/>
            <p:nvPr/>
          </p:nvSpPr>
          <p:spPr>
            <a:xfrm>
              <a:off x="507137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3" name="Google Shape;43893;p34"/>
            <p:cNvSpPr/>
            <p:nvPr/>
          </p:nvSpPr>
          <p:spPr>
            <a:xfrm>
              <a:off x="46324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4" name="Google Shape;43894;p34"/>
            <p:cNvSpPr/>
            <p:nvPr/>
          </p:nvSpPr>
          <p:spPr>
            <a:xfrm>
              <a:off x="51591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5" name="Google Shape;43895;p34"/>
            <p:cNvSpPr/>
            <p:nvPr/>
          </p:nvSpPr>
          <p:spPr>
            <a:xfrm>
              <a:off x="164648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6" name="Google Shape;43896;p34"/>
            <p:cNvSpPr/>
            <p:nvPr/>
          </p:nvSpPr>
          <p:spPr>
            <a:xfrm>
              <a:off x="660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7" name="Google Shape;43897;p34"/>
            <p:cNvSpPr/>
            <p:nvPr/>
          </p:nvSpPr>
          <p:spPr>
            <a:xfrm>
              <a:off x="173443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8" name="Google Shape;43898;p34"/>
            <p:cNvSpPr/>
            <p:nvPr/>
          </p:nvSpPr>
          <p:spPr>
            <a:xfrm>
              <a:off x="1822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9" name="Google Shape;43899;p34"/>
            <p:cNvSpPr/>
            <p:nvPr/>
          </p:nvSpPr>
          <p:spPr>
            <a:xfrm>
              <a:off x="52472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0" name="Google Shape;43900;p34"/>
            <p:cNvSpPr/>
            <p:nvPr/>
          </p:nvSpPr>
          <p:spPr>
            <a:xfrm>
              <a:off x="19101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1" name="Google Shape;43901;p34"/>
            <p:cNvSpPr/>
            <p:nvPr/>
          </p:nvSpPr>
          <p:spPr>
            <a:xfrm>
              <a:off x="15587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2" name="Google Shape;43902;p34"/>
            <p:cNvSpPr/>
            <p:nvPr/>
          </p:nvSpPr>
          <p:spPr>
            <a:xfrm>
              <a:off x="8563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3" name="Google Shape;43903;p34"/>
            <p:cNvSpPr/>
            <p:nvPr/>
          </p:nvSpPr>
          <p:spPr>
            <a:xfrm>
              <a:off x="76179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4" name="Google Shape;43904;p34"/>
            <p:cNvSpPr/>
            <p:nvPr/>
          </p:nvSpPr>
          <p:spPr>
            <a:xfrm>
              <a:off x="7705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5" name="Google Shape;43905;p34"/>
            <p:cNvSpPr/>
            <p:nvPr/>
          </p:nvSpPr>
          <p:spPr>
            <a:xfrm>
              <a:off x="71790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6" name="Google Shape;43906;p34"/>
            <p:cNvSpPr/>
            <p:nvPr/>
          </p:nvSpPr>
          <p:spPr>
            <a:xfrm>
              <a:off x="72669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7" name="Google Shape;43907;p34"/>
            <p:cNvSpPr/>
            <p:nvPr/>
          </p:nvSpPr>
          <p:spPr>
            <a:xfrm>
              <a:off x="7793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8" name="Google Shape;43908;p34"/>
            <p:cNvSpPr/>
            <p:nvPr/>
          </p:nvSpPr>
          <p:spPr>
            <a:xfrm>
              <a:off x="700361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9" name="Google Shape;43909;p34"/>
            <p:cNvSpPr/>
            <p:nvPr/>
          </p:nvSpPr>
          <p:spPr>
            <a:xfrm>
              <a:off x="68277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0" name="Google Shape;43910;p34"/>
            <p:cNvSpPr/>
            <p:nvPr/>
          </p:nvSpPr>
          <p:spPr>
            <a:xfrm>
              <a:off x="69154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1" name="Google Shape;43911;p34"/>
            <p:cNvSpPr/>
            <p:nvPr/>
          </p:nvSpPr>
          <p:spPr>
            <a:xfrm>
              <a:off x="7091059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2" name="Google Shape;43912;p34"/>
            <p:cNvSpPr/>
            <p:nvPr/>
          </p:nvSpPr>
          <p:spPr>
            <a:xfrm>
              <a:off x="59292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3" name="Google Shape;43913;p34"/>
            <p:cNvSpPr/>
            <p:nvPr/>
          </p:nvSpPr>
          <p:spPr>
            <a:xfrm>
              <a:off x="73546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4" name="Google Shape;43914;p34"/>
            <p:cNvSpPr/>
            <p:nvPr/>
          </p:nvSpPr>
          <p:spPr>
            <a:xfrm>
              <a:off x="5049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5" name="Google Shape;43915;p34"/>
            <p:cNvSpPr/>
            <p:nvPr/>
          </p:nvSpPr>
          <p:spPr>
            <a:xfrm>
              <a:off x="4172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6" name="Google Shape;43916;p34"/>
            <p:cNvSpPr/>
            <p:nvPr/>
          </p:nvSpPr>
          <p:spPr>
            <a:xfrm>
              <a:off x="6806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7" name="Google Shape;43917;p34"/>
            <p:cNvSpPr/>
            <p:nvPr/>
          </p:nvSpPr>
          <p:spPr>
            <a:xfrm>
              <a:off x="744257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8" name="Google Shape;43918;p34"/>
            <p:cNvSpPr/>
            <p:nvPr/>
          </p:nvSpPr>
          <p:spPr>
            <a:xfrm>
              <a:off x="62131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9" name="Google Shape;43919;p34"/>
            <p:cNvSpPr/>
            <p:nvPr/>
          </p:nvSpPr>
          <p:spPr>
            <a:xfrm>
              <a:off x="75302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0" name="Google Shape;43920;p34"/>
            <p:cNvSpPr/>
            <p:nvPr/>
          </p:nvSpPr>
          <p:spPr>
            <a:xfrm>
              <a:off x="80571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1" name="Google Shape;43921;p34"/>
            <p:cNvSpPr/>
            <p:nvPr/>
          </p:nvSpPr>
          <p:spPr>
            <a:xfrm>
              <a:off x="65644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2" name="Google Shape;43922;p34"/>
            <p:cNvSpPr/>
            <p:nvPr/>
          </p:nvSpPr>
          <p:spPr>
            <a:xfrm>
              <a:off x="673978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3" name="Google Shape;43923;p34"/>
            <p:cNvSpPr/>
            <p:nvPr/>
          </p:nvSpPr>
          <p:spPr>
            <a:xfrm>
              <a:off x="66520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4" name="Google Shape;43924;p34"/>
            <p:cNvSpPr/>
            <p:nvPr/>
          </p:nvSpPr>
          <p:spPr>
            <a:xfrm>
              <a:off x="64764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5" name="Google Shape;43925;p34"/>
            <p:cNvSpPr/>
            <p:nvPr/>
          </p:nvSpPr>
          <p:spPr>
            <a:xfrm>
              <a:off x="814512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6" name="Google Shape;43926;p34"/>
            <p:cNvSpPr/>
            <p:nvPr/>
          </p:nvSpPr>
          <p:spPr>
            <a:xfrm>
              <a:off x="63887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7" name="Google Shape;43927;p34"/>
            <p:cNvSpPr/>
            <p:nvPr/>
          </p:nvSpPr>
          <p:spPr>
            <a:xfrm>
              <a:off x="630107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8" name="Google Shape;43928;p34"/>
            <p:cNvSpPr/>
            <p:nvPr/>
          </p:nvSpPr>
          <p:spPr>
            <a:xfrm>
              <a:off x="788166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39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9" name="Google Shape;43929;p34"/>
            <p:cNvSpPr/>
            <p:nvPr/>
          </p:nvSpPr>
          <p:spPr>
            <a:xfrm>
              <a:off x="76831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0" name="Google Shape;43930;p34"/>
            <p:cNvSpPr/>
            <p:nvPr/>
          </p:nvSpPr>
          <p:spPr>
            <a:xfrm>
              <a:off x="9441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1" name="Google Shape;43931;p34"/>
            <p:cNvSpPr/>
            <p:nvPr/>
          </p:nvSpPr>
          <p:spPr>
            <a:xfrm>
              <a:off x="1997883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2" name="Google Shape;43932;p34"/>
            <p:cNvSpPr/>
            <p:nvPr/>
          </p:nvSpPr>
          <p:spPr>
            <a:xfrm>
              <a:off x="10320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3" name="Google Shape;43933;p34"/>
            <p:cNvSpPr/>
            <p:nvPr/>
          </p:nvSpPr>
          <p:spPr>
            <a:xfrm>
              <a:off x="79694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4" name="Google Shape;43934;p34"/>
            <p:cNvSpPr/>
            <p:nvPr/>
          </p:nvSpPr>
          <p:spPr>
            <a:xfrm>
              <a:off x="11198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5" name="Google Shape;43935;p34"/>
            <p:cNvSpPr/>
            <p:nvPr/>
          </p:nvSpPr>
          <p:spPr>
            <a:xfrm>
              <a:off x="12075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6" name="Google Shape;43936;p34"/>
            <p:cNvSpPr/>
            <p:nvPr/>
          </p:nvSpPr>
          <p:spPr>
            <a:xfrm>
              <a:off x="88476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7" name="Google Shape;43937;p34"/>
            <p:cNvSpPr/>
            <p:nvPr/>
          </p:nvSpPr>
          <p:spPr>
            <a:xfrm>
              <a:off x="39298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8" name="Google Shape;43938;p34"/>
            <p:cNvSpPr/>
            <p:nvPr/>
          </p:nvSpPr>
          <p:spPr>
            <a:xfrm>
              <a:off x="34028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9" name="Google Shape;43939;p34"/>
            <p:cNvSpPr/>
            <p:nvPr/>
          </p:nvSpPr>
          <p:spPr>
            <a:xfrm>
              <a:off x="3578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0" name="Google Shape;43940;p34"/>
            <p:cNvSpPr/>
            <p:nvPr/>
          </p:nvSpPr>
          <p:spPr>
            <a:xfrm>
              <a:off x="3490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1" name="Google Shape;43941;p34"/>
            <p:cNvSpPr/>
            <p:nvPr/>
          </p:nvSpPr>
          <p:spPr>
            <a:xfrm>
              <a:off x="85840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2" name="Google Shape;43942;p34"/>
            <p:cNvSpPr/>
            <p:nvPr/>
          </p:nvSpPr>
          <p:spPr>
            <a:xfrm>
              <a:off x="40176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3" name="Google Shape;43943;p34"/>
            <p:cNvSpPr/>
            <p:nvPr/>
          </p:nvSpPr>
          <p:spPr>
            <a:xfrm>
              <a:off x="38420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4" name="Google Shape;43944;p34"/>
            <p:cNvSpPr/>
            <p:nvPr/>
          </p:nvSpPr>
          <p:spPr>
            <a:xfrm>
              <a:off x="32273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5" name="Google Shape;43945;p34"/>
            <p:cNvSpPr/>
            <p:nvPr/>
          </p:nvSpPr>
          <p:spPr>
            <a:xfrm>
              <a:off x="419320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6" name="Google Shape;43946;p34"/>
            <p:cNvSpPr/>
            <p:nvPr/>
          </p:nvSpPr>
          <p:spPr>
            <a:xfrm>
              <a:off x="41055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7" name="Google Shape;43947;p34"/>
            <p:cNvSpPr/>
            <p:nvPr/>
          </p:nvSpPr>
          <p:spPr>
            <a:xfrm>
              <a:off x="84961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8" name="Google Shape;43948;p34"/>
            <p:cNvSpPr/>
            <p:nvPr/>
          </p:nvSpPr>
          <p:spPr>
            <a:xfrm>
              <a:off x="42810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9" name="Google Shape;43949;p34"/>
            <p:cNvSpPr/>
            <p:nvPr/>
          </p:nvSpPr>
          <p:spPr>
            <a:xfrm>
              <a:off x="331514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0" name="Google Shape;43950;p34"/>
            <p:cNvSpPr/>
            <p:nvPr/>
          </p:nvSpPr>
          <p:spPr>
            <a:xfrm>
              <a:off x="26127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1" name="Google Shape;43951;p34"/>
            <p:cNvSpPr/>
            <p:nvPr/>
          </p:nvSpPr>
          <p:spPr>
            <a:xfrm>
              <a:off x="27883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2" name="Google Shape;43952;p34"/>
            <p:cNvSpPr/>
            <p:nvPr/>
          </p:nvSpPr>
          <p:spPr>
            <a:xfrm>
              <a:off x="25246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3" name="Google Shape;43953;p34"/>
            <p:cNvSpPr/>
            <p:nvPr/>
          </p:nvSpPr>
          <p:spPr>
            <a:xfrm>
              <a:off x="875947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4" name="Google Shape;43954;p34"/>
            <p:cNvSpPr/>
            <p:nvPr/>
          </p:nvSpPr>
          <p:spPr>
            <a:xfrm>
              <a:off x="2700300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5" name="Google Shape;43955;p34"/>
            <p:cNvSpPr/>
            <p:nvPr/>
          </p:nvSpPr>
          <p:spPr>
            <a:xfrm>
              <a:off x="36665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6" name="Google Shape;43956;p34"/>
            <p:cNvSpPr/>
            <p:nvPr/>
          </p:nvSpPr>
          <p:spPr>
            <a:xfrm>
              <a:off x="8671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7" name="Google Shape;43957;p34"/>
            <p:cNvSpPr/>
            <p:nvPr/>
          </p:nvSpPr>
          <p:spPr>
            <a:xfrm>
              <a:off x="2349154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8" name="Google Shape;43958;p34"/>
            <p:cNvSpPr/>
            <p:nvPr/>
          </p:nvSpPr>
          <p:spPr>
            <a:xfrm>
              <a:off x="37542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9" name="Google Shape;43959;p34"/>
            <p:cNvSpPr/>
            <p:nvPr/>
          </p:nvSpPr>
          <p:spPr>
            <a:xfrm>
              <a:off x="24369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0" name="Google Shape;43960;p34"/>
            <p:cNvSpPr/>
            <p:nvPr/>
          </p:nvSpPr>
          <p:spPr>
            <a:xfrm>
              <a:off x="226133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1" name="Google Shape;43961;p34"/>
            <p:cNvSpPr/>
            <p:nvPr/>
          </p:nvSpPr>
          <p:spPr>
            <a:xfrm>
              <a:off x="89353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2" name="Google Shape;43962;p34"/>
            <p:cNvSpPr/>
            <p:nvPr/>
          </p:nvSpPr>
          <p:spPr>
            <a:xfrm>
              <a:off x="20857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3" name="Google Shape;43963;p34"/>
            <p:cNvSpPr/>
            <p:nvPr/>
          </p:nvSpPr>
          <p:spPr>
            <a:xfrm>
              <a:off x="43690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4" name="Google Shape;43964;p34"/>
            <p:cNvSpPr/>
            <p:nvPr/>
          </p:nvSpPr>
          <p:spPr>
            <a:xfrm>
              <a:off x="90232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5" name="Google Shape;43965;p34"/>
            <p:cNvSpPr/>
            <p:nvPr/>
          </p:nvSpPr>
          <p:spPr>
            <a:xfrm>
              <a:off x="28760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6" name="Google Shape;43966;p34"/>
            <p:cNvSpPr/>
            <p:nvPr/>
          </p:nvSpPr>
          <p:spPr>
            <a:xfrm>
              <a:off x="30516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7" name="Google Shape;43967;p34"/>
            <p:cNvSpPr/>
            <p:nvPr/>
          </p:nvSpPr>
          <p:spPr>
            <a:xfrm>
              <a:off x="832075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8" name="Google Shape;43968;p34"/>
            <p:cNvSpPr/>
            <p:nvPr/>
          </p:nvSpPr>
          <p:spPr>
            <a:xfrm>
              <a:off x="2173519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9" name="Google Shape;43969;p34"/>
            <p:cNvSpPr/>
            <p:nvPr/>
          </p:nvSpPr>
          <p:spPr>
            <a:xfrm>
              <a:off x="4456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0" name="Google Shape;43970;p34"/>
            <p:cNvSpPr/>
            <p:nvPr/>
          </p:nvSpPr>
          <p:spPr>
            <a:xfrm>
              <a:off x="31395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1" name="Google Shape;43971;p34"/>
            <p:cNvSpPr/>
            <p:nvPr/>
          </p:nvSpPr>
          <p:spPr>
            <a:xfrm>
              <a:off x="84084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2" name="Google Shape;43972;p34"/>
            <p:cNvSpPr/>
            <p:nvPr/>
          </p:nvSpPr>
          <p:spPr>
            <a:xfrm>
              <a:off x="29638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3" name="Google Shape;43973;p34"/>
            <p:cNvSpPr/>
            <p:nvPr/>
          </p:nvSpPr>
          <p:spPr>
            <a:xfrm>
              <a:off x="9110991" y="584091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4"/>
                  </a:cubicBezTo>
                  <a:cubicBezTo>
                    <a:pt x="265" y="19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4" name="Google Shape;43974;p34"/>
            <p:cNvSpPr/>
            <p:nvPr/>
          </p:nvSpPr>
          <p:spPr>
            <a:xfrm>
              <a:off x="0" y="1241995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5"/>
                  </a:cubicBezTo>
                  <a:cubicBezTo>
                    <a:pt x="267" y="22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5" name="Google Shape;43975;p34"/>
            <p:cNvSpPr/>
            <p:nvPr/>
          </p:nvSpPr>
          <p:spPr>
            <a:xfrm>
              <a:off x="28760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6" name="Google Shape;43976;p34"/>
            <p:cNvSpPr/>
            <p:nvPr/>
          </p:nvSpPr>
          <p:spPr>
            <a:xfrm>
              <a:off x="10320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7" name="Google Shape;43977;p34"/>
            <p:cNvSpPr/>
            <p:nvPr/>
          </p:nvSpPr>
          <p:spPr>
            <a:xfrm>
              <a:off x="5049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8" name="Google Shape;43978;p34"/>
            <p:cNvSpPr/>
            <p:nvPr/>
          </p:nvSpPr>
          <p:spPr>
            <a:xfrm>
              <a:off x="11198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9" name="Google Shape;43979;p34"/>
            <p:cNvSpPr/>
            <p:nvPr/>
          </p:nvSpPr>
          <p:spPr>
            <a:xfrm>
              <a:off x="59292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0" name="Google Shape;43980;p34"/>
            <p:cNvSpPr/>
            <p:nvPr/>
          </p:nvSpPr>
          <p:spPr>
            <a:xfrm>
              <a:off x="36665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1" name="Google Shape;43981;p34"/>
            <p:cNvSpPr/>
            <p:nvPr/>
          </p:nvSpPr>
          <p:spPr>
            <a:xfrm>
              <a:off x="673978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2" name="Google Shape;43982;p34"/>
            <p:cNvSpPr/>
            <p:nvPr/>
          </p:nvSpPr>
          <p:spPr>
            <a:xfrm>
              <a:off x="3051571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0"/>
                  </a:moveTo>
                  <a:cubicBezTo>
                    <a:pt x="59" y="0"/>
                    <a:pt x="39" y="20"/>
                    <a:pt x="39" y="44"/>
                  </a:cubicBezTo>
                  <a:lnTo>
                    <a:pt x="39" y="326"/>
                  </a:lnTo>
                  <a:cubicBezTo>
                    <a:pt x="17" y="329"/>
                    <a:pt x="0" y="347"/>
                    <a:pt x="0" y="369"/>
                  </a:cubicBezTo>
                  <a:cubicBezTo>
                    <a:pt x="0" y="391"/>
                    <a:pt x="17" y="411"/>
                    <a:pt x="42" y="411"/>
                  </a:cubicBezTo>
                  <a:cubicBezTo>
                    <a:pt x="46" y="428"/>
                    <a:pt x="63" y="441"/>
                    <a:pt x="82" y="441"/>
                  </a:cubicBezTo>
                  <a:cubicBezTo>
                    <a:pt x="101" y="441"/>
                    <a:pt x="117" y="428"/>
                    <a:pt x="123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3" y="346"/>
                    <a:pt x="422" y="324"/>
                    <a:pt x="399" y="324"/>
                  </a:cubicBezTo>
                  <a:lnTo>
                    <a:pt x="128" y="324"/>
                  </a:lnTo>
                  <a:lnTo>
                    <a:pt x="128" y="44"/>
                  </a:lnTo>
                  <a:cubicBezTo>
                    <a:pt x="128" y="20"/>
                    <a:pt x="10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3" name="Google Shape;43983;p34"/>
            <p:cNvSpPr/>
            <p:nvPr/>
          </p:nvSpPr>
          <p:spPr>
            <a:xfrm>
              <a:off x="6806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4" name="Google Shape;43984;p34"/>
            <p:cNvSpPr/>
            <p:nvPr/>
          </p:nvSpPr>
          <p:spPr>
            <a:xfrm>
              <a:off x="66520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5" name="Google Shape;43985;p34"/>
            <p:cNvSpPr/>
            <p:nvPr/>
          </p:nvSpPr>
          <p:spPr>
            <a:xfrm>
              <a:off x="37542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6" name="Google Shape;43986;p34"/>
            <p:cNvSpPr/>
            <p:nvPr/>
          </p:nvSpPr>
          <p:spPr>
            <a:xfrm>
              <a:off x="29638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7" name="Google Shape;43987;p34"/>
            <p:cNvSpPr/>
            <p:nvPr/>
          </p:nvSpPr>
          <p:spPr>
            <a:xfrm>
              <a:off x="12075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8" name="Google Shape;43988;p34"/>
            <p:cNvSpPr/>
            <p:nvPr/>
          </p:nvSpPr>
          <p:spPr>
            <a:xfrm>
              <a:off x="73546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9" name="Google Shape;43989;p34"/>
            <p:cNvSpPr/>
            <p:nvPr/>
          </p:nvSpPr>
          <p:spPr>
            <a:xfrm>
              <a:off x="700361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0" name="Google Shape;43990;p34"/>
            <p:cNvSpPr/>
            <p:nvPr/>
          </p:nvSpPr>
          <p:spPr>
            <a:xfrm>
              <a:off x="34028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1" name="Google Shape;43991;p34"/>
            <p:cNvSpPr/>
            <p:nvPr/>
          </p:nvSpPr>
          <p:spPr>
            <a:xfrm>
              <a:off x="65644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2" name="Google Shape;43992;p34"/>
            <p:cNvSpPr/>
            <p:nvPr/>
          </p:nvSpPr>
          <p:spPr>
            <a:xfrm>
              <a:off x="69154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3" name="Google Shape;43993;p34"/>
            <p:cNvSpPr/>
            <p:nvPr/>
          </p:nvSpPr>
          <p:spPr>
            <a:xfrm>
              <a:off x="32273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4" name="Google Shape;43994;p34"/>
            <p:cNvSpPr/>
            <p:nvPr/>
          </p:nvSpPr>
          <p:spPr>
            <a:xfrm>
              <a:off x="71790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5" name="Google Shape;43995;p34"/>
            <p:cNvSpPr/>
            <p:nvPr/>
          </p:nvSpPr>
          <p:spPr>
            <a:xfrm>
              <a:off x="7091059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6" name="Google Shape;43996;p34"/>
            <p:cNvSpPr/>
            <p:nvPr/>
          </p:nvSpPr>
          <p:spPr>
            <a:xfrm>
              <a:off x="72669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7" name="Google Shape;43997;p34"/>
            <p:cNvSpPr/>
            <p:nvPr/>
          </p:nvSpPr>
          <p:spPr>
            <a:xfrm>
              <a:off x="331514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8" name="Google Shape;43998;p34"/>
            <p:cNvSpPr/>
            <p:nvPr/>
          </p:nvSpPr>
          <p:spPr>
            <a:xfrm>
              <a:off x="6827731" y="1206826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76" y="0"/>
                  </a:moveTo>
                  <a:cubicBezTo>
                    <a:pt x="50" y="0"/>
                    <a:pt x="32" y="20"/>
                    <a:pt x="32" y="44"/>
                  </a:cubicBezTo>
                  <a:lnTo>
                    <a:pt x="32" y="327"/>
                  </a:lnTo>
                  <a:cubicBezTo>
                    <a:pt x="13" y="333"/>
                    <a:pt x="1" y="349"/>
                    <a:pt x="1" y="369"/>
                  </a:cubicBezTo>
                  <a:cubicBezTo>
                    <a:pt x="1" y="390"/>
                    <a:pt x="15" y="406"/>
                    <a:pt x="35" y="411"/>
                  </a:cubicBezTo>
                  <a:cubicBezTo>
                    <a:pt x="40" y="428"/>
                    <a:pt x="56" y="443"/>
                    <a:pt x="76" y="443"/>
                  </a:cubicBezTo>
                  <a:cubicBezTo>
                    <a:pt x="96" y="443"/>
                    <a:pt x="112" y="430"/>
                    <a:pt x="117" y="414"/>
                  </a:cubicBezTo>
                  <a:lnTo>
                    <a:pt x="398" y="414"/>
                  </a:lnTo>
                  <a:cubicBezTo>
                    <a:pt x="423" y="414"/>
                    <a:pt x="442" y="394"/>
                    <a:pt x="442" y="370"/>
                  </a:cubicBezTo>
                  <a:cubicBezTo>
                    <a:pt x="442" y="346"/>
                    <a:pt x="423" y="324"/>
                    <a:pt x="398" y="324"/>
                  </a:cubicBezTo>
                  <a:lnTo>
                    <a:pt x="120" y="324"/>
                  </a:lnTo>
                  <a:lnTo>
                    <a:pt x="120" y="44"/>
                  </a:lnTo>
                  <a:cubicBezTo>
                    <a:pt x="120" y="20"/>
                    <a:pt x="100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9" name="Google Shape;43999;p34"/>
            <p:cNvSpPr/>
            <p:nvPr/>
          </p:nvSpPr>
          <p:spPr>
            <a:xfrm>
              <a:off x="31395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0" name="Google Shape;44000;p34"/>
            <p:cNvSpPr/>
            <p:nvPr/>
          </p:nvSpPr>
          <p:spPr>
            <a:xfrm>
              <a:off x="8563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1" name="Google Shape;44001;p34"/>
            <p:cNvSpPr/>
            <p:nvPr/>
          </p:nvSpPr>
          <p:spPr>
            <a:xfrm>
              <a:off x="9441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2" name="Google Shape;44002;p34"/>
            <p:cNvSpPr/>
            <p:nvPr/>
          </p:nvSpPr>
          <p:spPr>
            <a:xfrm>
              <a:off x="3578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3" name="Google Shape;44003;p34"/>
            <p:cNvSpPr/>
            <p:nvPr/>
          </p:nvSpPr>
          <p:spPr>
            <a:xfrm>
              <a:off x="744257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4" name="Google Shape;44004;p34"/>
            <p:cNvSpPr/>
            <p:nvPr/>
          </p:nvSpPr>
          <p:spPr>
            <a:xfrm>
              <a:off x="75302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5" name="Google Shape;44005;p34"/>
            <p:cNvSpPr/>
            <p:nvPr/>
          </p:nvSpPr>
          <p:spPr>
            <a:xfrm>
              <a:off x="3490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6" name="Google Shape;44006;p34"/>
            <p:cNvSpPr/>
            <p:nvPr/>
          </p:nvSpPr>
          <p:spPr>
            <a:xfrm>
              <a:off x="768187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229" y="0"/>
                  </a:moveTo>
                  <a:cubicBezTo>
                    <a:pt x="205" y="0"/>
                    <a:pt x="185" y="20"/>
                    <a:pt x="185" y="44"/>
                  </a:cubicBezTo>
                  <a:lnTo>
                    <a:pt x="185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187" y="413"/>
                  </a:lnTo>
                  <a:cubicBezTo>
                    <a:pt x="192" y="431"/>
                    <a:pt x="208" y="441"/>
                    <a:pt x="228" y="441"/>
                  </a:cubicBezTo>
                  <a:cubicBezTo>
                    <a:pt x="248" y="441"/>
                    <a:pt x="264" y="428"/>
                    <a:pt x="269" y="413"/>
                  </a:cubicBezTo>
                  <a:lnTo>
                    <a:pt x="397" y="413"/>
                  </a:lnTo>
                  <a:cubicBezTo>
                    <a:pt x="421" y="413"/>
                    <a:pt x="441" y="393"/>
                    <a:pt x="441" y="369"/>
                  </a:cubicBezTo>
                  <a:cubicBezTo>
                    <a:pt x="443" y="346"/>
                    <a:pt x="424" y="324"/>
                    <a:pt x="399" y="324"/>
                  </a:cubicBezTo>
                  <a:lnTo>
                    <a:pt x="275" y="324"/>
                  </a:lnTo>
                  <a:lnTo>
                    <a:pt x="275" y="44"/>
                  </a:lnTo>
                  <a:cubicBezTo>
                    <a:pt x="275" y="20"/>
                    <a:pt x="255" y="0"/>
                    <a:pt x="2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7" name="Google Shape;44007;p34"/>
            <p:cNvSpPr/>
            <p:nvPr/>
          </p:nvSpPr>
          <p:spPr>
            <a:xfrm>
              <a:off x="2700300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8" name="Google Shape;44008;p34"/>
            <p:cNvSpPr/>
            <p:nvPr/>
          </p:nvSpPr>
          <p:spPr>
            <a:xfrm>
              <a:off x="42810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9" name="Google Shape;44009;p34"/>
            <p:cNvSpPr/>
            <p:nvPr/>
          </p:nvSpPr>
          <p:spPr>
            <a:xfrm>
              <a:off x="18223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0" name="Google Shape;44010;p34"/>
            <p:cNvSpPr/>
            <p:nvPr/>
          </p:nvSpPr>
          <p:spPr>
            <a:xfrm>
              <a:off x="173443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1" name="Google Shape;44011;p34"/>
            <p:cNvSpPr/>
            <p:nvPr/>
          </p:nvSpPr>
          <p:spPr>
            <a:xfrm>
              <a:off x="43690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2" name="Google Shape;44012;p34"/>
            <p:cNvSpPr/>
            <p:nvPr/>
          </p:nvSpPr>
          <p:spPr>
            <a:xfrm>
              <a:off x="19101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3" name="Google Shape;44013;p34"/>
            <p:cNvSpPr/>
            <p:nvPr/>
          </p:nvSpPr>
          <p:spPr>
            <a:xfrm>
              <a:off x="164648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4" name="Google Shape;44014;p34"/>
            <p:cNvSpPr/>
            <p:nvPr/>
          </p:nvSpPr>
          <p:spPr>
            <a:xfrm>
              <a:off x="53349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5" name="Google Shape;44015;p34"/>
            <p:cNvSpPr/>
            <p:nvPr/>
          </p:nvSpPr>
          <p:spPr>
            <a:xfrm>
              <a:off x="54228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6" name="Google Shape;44016;p34"/>
            <p:cNvSpPr/>
            <p:nvPr/>
          </p:nvSpPr>
          <p:spPr>
            <a:xfrm>
              <a:off x="15587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7" name="Google Shape;44017;p34"/>
            <p:cNvSpPr/>
            <p:nvPr/>
          </p:nvSpPr>
          <p:spPr>
            <a:xfrm>
              <a:off x="419320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8" name="Google Shape;44018;p34"/>
            <p:cNvSpPr/>
            <p:nvPr/>
          </p:nvSpPr>
          <p:spPr>
            <a:xfrm>
              <a:off x="4456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9" name="Google Shape;44019;p34"/>
            <p:cNvSpPr/>
            <p:nvPr/>
          </p:nvSpPr>
          <p:spPr>
            <a:xfrm>
              <a:off x="51591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0" name="Google Shape;44020;p34"/>
            <p:cNvSpPr/>
            <p:nvPr/>
          </p:nvSpPr>
          <p:spPr>
            <a:xfrm>
              <a:off x="20857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1" name="Google Shape;44021;p34"/>
            <p:cNvSpPr/>
            <p:nvPr/>
          </p:nvSpPr>
          <p:spPr>
            <a:xfrm>
              <a:off x="472010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2" name="Google Shape;44022;p34"/>
            <p:cNvSpPr/>
            <p:nvPr/>
          </p:nvSpPr>
          <p:spPr>
            <a:xfrm>
              <a:off x="4544720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21" y="0"/>
                  </a:moveTo>
                  <a:cubicBezTo>
                    <a:pt x="195" y="0"/>
                    <a:pt x="177" y="20"/>
                    <a:pt x="177" y="44"/>
                  </a:cubicBezTo>
                  <a:lnTo>
                    <a:pt x="177" y="324"/>
                  </a:lnTo>
                  <a:lnTo>
                    <a:pt x="44" y="324"/>
                  </a:lnTo>
                  <a:cubicBezTo>
                    <a:pt x="19" y="324"/>
                    <a:pt x="0" y="343"/>
                    <a:pt x="0" y="369"/>
                  </a:cubicBezTo>
                  <a:cubicBezTo>
                    <a:pt x="0" y="393"/>
                    <a:pt x="19" y="413"/>
                    <a:pt x="44" y="413"/>
                  </a:cubicBezTo>
                  <a:lnTo>
                    <a:pt x="180" y="413"/>
                  </a:lnTo>
                  <a:cubicBezTo>
                    <a:pt x="185" y="431"/>
                    <a:pt x="201" y="441"/>
                    <a:pt x="221" y="441"/>
                  </a:cubicBezTo>
                  <a:cubicBezTo>
                    <a:pt x="239" y="441"/>
                    <a:pt x="256" y="428"/>
                    <a:pt x="262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0" y="346"/>
                    <a:pt x="420" y="324"/>
                    <a:pt x="397" y="324"/>
                  </a:cubicBezTo>
                  <a:lnTo>
                    <a:pt x="265" y="324"/>
                  </a:lnTo>
                  <a:lnTo>
                    <a:pt x="265" y="44"/>
                  </a:lnTo>
                  <a:cubicBezTo>
                    <a:pt x="265" y="20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3" name="Google Shape;44023;p34"/>
            <p:cNvSpPr/>
            <p:nvPr/>
          </p:nvSpPr>
          <p:spPr>
            <a:xfrm>
              <a:off x="48080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4" name="Google Shape;44024;p34"/>
            <p:cNvSpPr/>
            <p:nvPr/>
          </p:nvSpPr>
          <p:spPr>
            <a:xfrm>
              <a:off x="46324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5" name="Google Shape;44025;p34"/>
            <p:cNvSpPr/>
            <p:nvPr/>
          </p:nvSpPr>
          <p:spPr>
            <a:xfrm>
              <a:off x="52472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6" name="Google Shape;44026;p34"/>
            <p:cNvSpPr/>
            <p:nvPr/>
          </p:nvSpPr>
          <p:spPr>
            <a:xfrm>
              <a:off x="41055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7" name="Google Shape;44027;p34"/>
            <p:cNvSpPr/>
            <p:nvPr/>
          </p:nvSpPr>
          <p:spPr>
            <a:xfrm>
              <a:off x="507137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8" name="Google Shape;44028;p34"/>
            <p:cNvSpPr/>
            <p:nvPr/>
          </p:nvSpPr>
          <p:spPr>
            <a:xfrm>
              <a:off x="49836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9" name="Google Shape;44029;p34"/>
            <p:cNvSpPr/>
            <p:nvPr/>
          </p:nvSpPr>
          <p:spPr>
            <a:xfrm>
              <a:off x="1997883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0" name="Google Shape;44030;p34"/>
            <p:cNvSpPr/>
            <p:nvPr/>
          </p:nvSpPr>
          <p:spPr>
            <a:xfrm>
              <a:off x="2173519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1" name="Google Shape;44031;p34"/>
            <p:cNvSpPr/>
            <p:nvPr/>
          </p:nvSpPr>
          <p:spPr>
            <a:xfrm>
              <a:off x="48957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2" name="Google Shape;44032;p34"/>
            <p:cNvSpPr/>
            <p:nvPr/>
          </p:nvSpPr>
          <p:spPr>
            <a:xfrm>
              <a:off x="6125190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0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3" name="Google Shape;44033;p34"/>
            <p:cNvSpPr/>
            <p:nvPr/>
          </p:nvSpPr>
          <p:spPr>
            <a:xfrm>
              <a:off x="24369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4" name="Google Shape;44034;p34"/>
            <p:cNvSpPr/>
            <p:nvPr/>
          </p:nvSpPr>
          <p:spPr>
            <a:xfrm>
              <a:off x="6037372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0" y="0"/>
                  </a:moveTo>
                  <a:cubicBezTo>
                    <a:pt x="334" y="0"/>
                    <a:pt x="314" y="20"/>
                    <a:pt x="314" y="44"/>
                  </a:cubicBezTo>
                  <a:lnTo>
                    <a:pt x="314" y="324"/>
                  </a:lnTo>
                  <a:lnTo>
                    <a:pt x="46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6" y="413"/>
                  </a:cubicBezTo>
                  <a:lnTo>
                    <a:pt x="319" y="413"/>
                  </a:lnTo>
                  <a:cubicBezTo>
                    <a:pt x="324" y="431"/>
                    <a:pt x="340" y="441"/>
                    <a:pt x="360" y="441"/>
                  </a:cubicBezTo>
                  <a:cubicBezTo>
                    <a:pt x="380" y="441"/>
                    <a:pt x="396" y="428"/>
                    <a:pt x="401" y="411"/>
                  </a:cubicBezTo>
                  <a:cubicBezTo>
                    <a:pt x="424" y="410"/>
                    <a:pt x="441" y="391"/>
                    <a:pt x="441" y="369"/>
                  </a:cubicBezTo>
                  <a:cubicBezTo>
                    <a:pt x="441" y="347"/>
                    <a:pt x="425" y="329"/>
                    <a:pt x="404" y="326"/>
                  </a:cubicBezTo>
                  <a:lnTo>
                    <a:pt x="404" y="44"/>
                  </a:lnTo>
                  <a:cubicBezTo>
                    <a:pt x="404" y="20"/>
                    <a:pt x="384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5" name="Google Shape;44035;p34"/>
            <p:cNvSpPr/>
            <p:nvPr/>
          </p:nvSpPr>
          <p:spPr>
            <a:xfrm>
              <a:off x="55105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6" name="Google Shape;44036;p34"/>
            <p:cNvSpPr/>
            <p:nvPr/>
          </p:nvSpPr>
          <p:spPr>
            <a:xfrm>
              <a:off x="62131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7" name="Google Shape;44037;p34"/>
            <p:cNvSpPr/>
            <p:nvPr/>
          </p:nvSpPr>
          <p:spPr>
            <a:xfrm>
              <a:off x="25246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8" name="Google Shape;44038;p34"/>
            <p:cNvSpPr/>
            <p:nvPr/>
          </p:nvSpPr>
          <p:spPr>
            <a:xfrm>
              <a:off x="63887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9" name="Google Shape;44039;p34"/>
            <p:cNvSpPr/>
            <p:nvPr/>
          </p:nvSpPr>
          <p:spPr>
            <a:xfrm>
              <a:off x="64764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0" name="Google Shape;44040;p34"/>
            <p:cNvSpPr/>
            <p:nvPr/>
          </p:nvSpPr>
          <p:spPr>
            <a:xfrm>
              <a:off x="26127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1" name="Google Shape;44041;p34"/>
            <p:cNvSpPr/>
            <p:nvPr/>
          </p:nvSpPr>
          <p:spPr>
            <a:xfrm>
              <a:off x="13831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2" name="Google Shape;44042;p34"/>
            <p:cNvSpPr/>
            <p:nvPr/>
          </p:nvSpPr>
          <p:spPr>
            <a:xfrm>
              <a:off x="630107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3" name="Google Shape;44043;p34"/>
            <p:cNvSpPr/>
            <p:nvPr/>
          </p:nvSpPr>
          <p:spPr>
            <a:xfrm>
              <a:off x="129546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4" name="Google Shape;44044;p34"/>
            <p:cNvSpPr/>
            <p:nvPr/>
          </p:nvSpPr>
          <p:spPr>
            <a:xfrm>
              <a:off x="57739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5" name="Google Shape;44045;p34"/>
            <p:cNvSpPr/>
            <p:nvPr/>
          </p:nvSpPr>
          <p:spPr>
            <a:xfrm>
              <a:off x="568622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6" name="Google Shape;44046;p34"/>
            <p:cNvSpPr/>
            <p:nvPr/>
          </p:nvSpPr>
          <p:spPr>
            <a:xfrm>
              <a:off x="2349154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7" name="Google Shape;44047;p34"/>
            <p:cNvSpPr/>
            <p:nvPr/>
          </p:nvSpPr>
          <p:spPr>
            <a:xfrm>
              <a:off x="40176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8" name="Google Shape;44048;p34"/>
            <p:cNvSpPr/>
            <p:nvPr/>
          </p:nvSpPr>
          <p:spPr>
            <a:xfrm>
              <a:off x="55982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9" name="Google Shape;44049;p34"/>
            <p:cNvSpPr/>
            <p:nvPr/>
          </p:nvSpPr>
          <p:spPr>
            <a:xfrm>
              <a:off x="39298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0" name="Google Shape;44050;p34"/>
            <p:cNvSpPr/>
            <p:nvPr/>
          </p:nvSpPr>
          <p:spPr>
            <a:xfrm>
              <a:off x="14711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1" name="Google Shape;44051;p34"/>
            <p:cNvSpPr/>
            <p:nvPr/>
          </p:nvSpPr>
          <p:spPr>
            <a:xfrm>
              <a:off x="2261336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7" y="0"/>
                  </a:moveTo>
                  <a:cubicBezTo>
                    <a:pt x="342" y="0"/>
                    <a:pt x="322" y="20"/>
                    <a:pt x="322" y="44"/>
                  </a:cubicBezTo>
                  <a:lnTo>
                    <a:pt x="322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326" y="413"/>
                  </a:lnTo>
                  <a:cubicBezTo>
                    <a:pt x="332" y="431"/>
                    <a:pt x="347" y="441"/>
                    <a:pt x="367" y="441"/>
                  </a:cubicBezTo>
                  <a:cubicBezTo>
                    <a:pt x="386" y="441"/>
                    <a:pt x="403" y="428"/>
                    <a:pt x="407" y="410"/>
                  </a:cubicBezTo>
                  <a:cubicBezTo>
                    <a:pt x="427" y="404"/>
                    <a:pt x="441" y="388"/>
                    <a:pt x="441" y="367"/>
                  </a:cubicBezTo>
                  <a:cubicBezTo>
                    <a:pt x="441" y="349"/>
                    <a:pt x="429" y="333"/>
                    <a:pt x="411" y="327"/>
                  </a:cubicBezTo>
                  <a:lnTo>
                    <a:pt x="411" y="44"/>
                  </a:lnTo>
                  <a:cubicBezTo>
                    <a:pt x="411" y="20"/>
                    <a:pt x="392" y="0"/>
                    <a:pt x="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2" name="Google Shape;44052;p34"/>
            <p:cNvSpPr/>
            <p:nvPr/>
          </p:nvSpPr>
          <p:spPr>
            <a:xfrm>
              <a:off x="59495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3" name="Google Shape;44053;p34"/>
            <p:cNvSpPr/>
            <p:nvPr/>
          </p:nvSpPr>
          <p:spPr>
            <a:xfrm>
              <a:off x="586186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4" name="Google Shape;44054;p34"/>
            <p:cNvSpPr/>
            <p:nvPr/>
          </p:nvSpPr>
          <p:spPr>
            <a:xfrm>
              <a:off x="38420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5" name="Google Shape;44055;p34"/>
            <p:cNvSpPr/>
            <p:nvPr/>
          </p:nvSpPr>
          <p:spPr>
            <a:xfrm>
              <a:off x="27883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6" name="Google Shape;44056;p34"/>
            <p:cNvSpPr/>
            <p:nvPr/>
          </p:nvSpPr>
          <p:spPr>
            <a:xfrm>
              <a:off x="82328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7" name="Google Shape;44057;p34"/>
            <p:cNvSpPr/>
            <p:nvPr/>
          </p:nvSpPr>
          <p:spPr>
            <a:xfrm>
              <a:off x="32934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8" name="Google Shape;44058;p34"/>
            <p:cNvSpPr/>
            <p:nvPr/>
          </p:nvSpPr>
          <p:spPr>
            <a:xfrm>
              <a:off x="153837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9" name="Google Shape;44059;p34"/>
            <p:cNvSpPr/>
            <p:nvPr/>
          </p:nvSpPr>
          <p:spPr>
            <a:xfrm>
              <a:off x="2416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0" name="Google Shape;44060;p34"/>
            <p:cNvSpPr/>
            <p:nvPr/>
          </p:nvSpPr>
          <p:spPr>
            <a:xfrm>
              <a:off x="814512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1" name="Google Shape;44061;p34"/>
            <p:cNvSpPr/>
            <p:nvPr/>
          </p:nvSpPr>
          <p:spPr>
            <a:xfrm>
              <a:off x="79694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2" name="Google Shape;44062;p34"/>
            <p:cNvSpPr/>
            <p:nvPr/>
          </p:nvSpPr>
          <p:spPr>
            <a:xfrm>
              <a:off x="7793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3" name="Google Shape;44063;p34"/>
            <p:cNvSpPr/>
            <p:nvPr/>
          </p:nvSpPr>
          <p:spPr>
            <a:xfrm>
              <a:off x="76179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4" name="Google Shape;44064;p34"/>
            <p:cNvSpPr/>
            <p:nvPr/>
          </p:nvSpPr>
          <p:spPr>
            <a:xfrm>
              <a:off x="80571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5" name="Google Shape;44065;p34"/>
            <p:cNvSpPr/>
            <p:nvPr/>
          </p:nvSpPr>
          <p:spPr>
            <a:xfrm>
              <a:off x="660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6" name="Google Shape;44066;p34"/>
            <p:cNvSpPr/>
            <p:nvPr/>
          </p:nvSpPr>
          <p:spPr>
            <a:xfrm>
              <a:off x="788166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39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7" name="Google Shape;44067;p34"/>
            <p:cNvSpPr/>
            <p:nvPr/>
          </p:nvSpPr>
          <p:spPr>
            <a:xfrm>
              <a:off x="875947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8" name="Google Shape;44068;p34"/>
            <p:cNvSpPr/>
            <p:nvPr/>
          </p:nvSpPr>
          <p:spPr>
            <a:xfrm>
              <a:off x="89353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9" name="Google Shape;44069;p34"/>
            <p:cNvSpPr/>
            <p:nvPr/>
          </p:nvSpPr>
          <p:spPr>
            <a:xfrm>
              <a:off x="88476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0" name="Google Shape;44070;p34"/>
            <p:cNvSpPr/>
            <p:nvPr/>
          </p:nvSpPr>
          <p:spPr>
            <a:xfrm>
              <a:off x="8320507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4" y="0"/>
                  </a:moveTo>
                  <a:cubicBezTo>
                    <a:pt x="189" y="0"/>
                    <a:pt x="170" y="20"/>
                    <a:pt x="170" y="44"/>
                  </a:cubicBezTo>
                  <a:lnTo>
                    <a:pt x="170" y="324"/>
                  </a:lnTo>
                  <a:lnTo>
                    <a:pt x="45" y="324"/>
                  </a:lnTo>
                  <a:cubicBezTo>
                    <a:pt x="21" y="324"/>
                    <a:pt x="1" y="343"/>
                    <a:pt x="1" y="369"/>
                  </a:cubicBezTo>
                  <a:cubicBezTo>
                    <a:pt x="1" y="393"/>
                    <a:pt x="21" y="413"/>
                    <a:pt x="45" y="413"/>
                  </a:cubicBezTo>
                  <a:lnTo>
                    <a:pt x="173" y="413"/>
                  </a:lnTo>
                  <a:cubicBezTo>
                    <a:pt x="179" y="431"/>
                    <a:pt x="194" y="441"/>
                    <a:pt x="214" y="441"/>
                  </a:cubicBezTo>
                  <a:cubicBezTo>
                    <a:pt x="234" y="441"/>
                    <a:pt x="250" y="428"/>
                    <a:pt x="255" y="413"/>
                  </a:cubicBezTo>
                  <a:lnTo>
                    <a:pt x="398" y="413"/>
                  </a:lnTo>
                  <a:cubicBezTo>
                    <a:pt x="422" y="413"/>
                    <a:pt x="442" y="393"/>
                    <a:pt x="442" y="369"/>
                  </a:cubicBezTo>
                  <a:cubicBezTo>
                    <a:pt x="442" y="346"/>
                    <a:pt x="422" y="324"/>
                    <a:pt x="399" y="324"/>
                  </a:cubicBezTo>
                  <a:lnTo>
                    <a:pt x="258" y="324"/>
                  </a:lnTo>
                  <a:lnTo>
                    <a:pt x="258" y="44"/>
                  </a:lnTo>
                  <a:cubicBezTo>
                    <a:pt x="258" y="20"/>
                    <a:pt x="238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1" name="Google Shape;44071;p34"/>
            <p:cNvSpPr/>
            <p:nvPr/>
          </p:nvSpPr>
          <p:spPr>
            <a:xfrm>
              <a:off x="90232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2" name="Google Shape;44072;p34"/>
            <p:cNvSpPr/>
            <p:nvPr/>
          </p:nvSpPr>
          <p:spPr>
            <a:xfrm>
              <a:off x="84961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3" name="Google Shape;44073;p34"/>
            <p:cNvSpPr/>
            <p:nvPr/>
          </p:nvSpPr>
          <p:spPr>
            <a:xfrm>
              <a:off x="84084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4" name="Google Shape;44074;p34"/>
            <p:cNvSpPr/>
            <p:nvPr/>
          </p:nvSpPr>
          <p:spPr>
            <a:xfrm>
              <a:off x="8671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5" name="Google Shape;44075;p34"/>
            <p:cNvSpPr/>
            <p:nvPr/>
          </p:nvSpPr>
          <p:spPr>
            <a:xfrm>
              <a:off x="85840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6" name="Google Shape;44076;p34"/>
            <p:cNvSpPr/>
            <p:nvPr/>
          </p:nvSpPr>
          <p:spPr>
            <a:xfrm>
              <a:off x="7705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7" name="Google Shape;44077;p34"/>
            <p:cNvSpPr/>
            <p:nvPr/>
          </p:nvSpPr>
          <p:spPr>
            <a:xfrm>
              <a:off x="4172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8" name="Google Shape;44078;p34"/>
            <p:cNvSpPr/>
            <p:nvPr/>
          </p:nvSpPr>
          <p:spPr>
            <a:xfrm>
              <a:off x="9110991" y="1241995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5"/>
                  </a:cubicBezTo>
                  <a:cubicBezTo>
                    <a:pt x="265" y="22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9" name="Google Shape;44079;p34"/>
            <p:cNvSpPr/>
            <p:nvPr/>
          </p:nvSpPr>
          <p:spPr>
            <a:xfrm>
              <a:off x="0" y="190000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0" name="Google Shape;44080;p34"/>
            <p:cNvSpPr/>
            <p:nvPr/>
          </p:nvSpPr>
          <p:spPr>
            <a:xfrm>
              <a:off x="69154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1" name="Google Shape;44081;p34"/>
            <p:cNvSpPr/>
            <p:nvPr/>
          </p:nvSpPr>
          <p:spPr>
            <a:xfrm>
              <a:off x="2173519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2" name="Google Shape;44082;p34"/>
            <p:cNvSpPr/>
            <p:nvPr/>
          </p:nvSpPr>
          <p:spPr>
            <a:xfrm>
              <a:off x="4544720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0"/>
                  </a:moveTo>
                  <a:cubicBezTo>
                    <a:pt x="201" y="0"/>
                    <a:pt x="185" y="14"/>
                    <a:pt x="180" y="33"/>
                  </a:cubicBezTo>
                  <a:lnTo>
                    <a:pt x="44" y="33"/>
                  </a:lnTo>
                  <a:cubicBezTo>
                    <a:pt x="19" y="33"/>
                    <a:pt x="0" y="51"/>
                    <a:pt x="0" y="77"/>
                  </a:cubicBezTo>
                  <a:cubicBezTo>
                    <a:pt x="0" y="103"/>
                    <a:pt x="19" y="121"/>
                    <a:pt x="44" y="121"/>
                  </a:cubicBezTo>
                  <a:lnTo>
                    <a:pt x="177" y="121"/>
                  </a:lnTo>
                  <a:lnTo>
                    <a:pt x="177" y="399"/>
                  </a:lnTo>
                  <a:cubicBezTo>
                    <a:pt x="177" y="424"/>
                    <a:pt x="195" y="443"/>
                    <a:pt x="221" y="443"/>
                  </a:cubicBezTo>
                  <a:cubicBezTo>
                    <a:pt x="245" y="443"/>
                    <a:pt x="265" y="424"/>
                    <a:pt x="265" y="399"/>
                  </a:cubicBezTo>
                  <a:lnTo>
                    <a:pt x="265" y="120"/>
                  </a:lnTo>
                  <a:lnTo>
                    <a:pt x="397" y="120"/>
                  </a:lnTo>
                  <a:cubicBezTo>
                    <a:pt x="422" y="120"/>
                    <a:pt x="441" y="100"/>
                    <a:pt x="441" y="76"/>
                  </a:cubicBezTo>
                  <a:cubicBezTo>
                    <a:pt x="440" y="53"/>
                    <a:pt x="420" y="33"/>
                    <a:pt x="397" y="33"/>
                  </a:cubicBezTo>
                  <a:lnTo>
                    <a:pt x="262" y="33"/>
                  </a:lnTo>
                  <a:cubicBezTo>
                    <a:pt x="256" y="14"/>
                    <a:pt x="241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3" name="Google Shape;44083;p34"/>
            <p:cNvSpPr/>
            <p:nvPr/>
          </p:nvSpPr>
          <p:spPr>
            <a:xfrm>
              <a:off x="89353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4" name="Google Shape;44084;p34"/>
            <p:cNvSpPr/>
            <p:nvPr/>
          </p:nvSpPr>
          <p:spPr>
            <a:xfrm>
              <a:off x="62131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5" name="Google Shape;44085;p34"/>
            <p:cNvSpPr/>
            <p:nvPr/>
          </p:nvSpPr>
          <p:spPr>
            <a:xfrm>
              <a:off x="34028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6" name="Google Shape;44086;p34"/>
            <p:cNvSpPr/>
            <p:nvPr/>
          </p:nvSpPr>
          <p:spPr>
            <a:xfrm>
              <a:off x="7793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7" name="Google Shape;44087;p34"/>
            <p:cNvSpPr/>
            <p:nvPr/>
          </p:nvSpPr>
          <p:spPr>
            <a:xfrm>
              <a:off x="37542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8" name="Google Shape;44088;p34"/>
            <p:cNvSpPr/>
            <p:nvPr/>
          </p:nvSpPr>
          <p:spPr>
            <a:xfrm>
              <a:off x="3490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9" name="Google Shape;44089;p34"/>
            <p:cNvSpPr/>
            <p:nvPr/>
          </p:nvSpPr>
          <p:spPr>
            <a:xfrm>
              <a:off x="88476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0" name="Google Shape;44090;p34"/>
            <p:cNvSpPr/>
            <p:nvPr/>
          </p:nvSpPr>
          <p:spPr>
            <a:xfrm>
              <a:off x="26127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1" name="Google Shape;44091;p34"/>
            <p:cNvSpPr/>
            <p:nvPr/>
          </p:nvSpPr>
          <p:spPr>
            <a:xfrm>
              <a:off x="331514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2" name="Google Shape;44092;p34"/>
            <p:cNvSpPr/>
            <p:nvPr/>
          </p:nvSpPr>
          <p:spPr>
            <a:xfrm>
              <a:off x="630107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3" name="Google Shape;44093;p34"/>
            <p:cNvSpPr/>
            <p:nvPr/>
          </p:nvSpPr>
          <p:spPr>
            <a:xfrm>
              <a:off x="20857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4" name="Google Shape;44094;p34"/>
            <p:cNvSpPr/>
            <p:nvPr/>
          </p:nvSpPr>
          <p:spPr>
            <a:xfrm>
              <a:off x="1997883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5" name="Google Shape;44095;p34"/>
            <p:cNvSpPr/>
            <p:nvPr/>
          </p:nvSpPr>
          <p:spPr>
            <a:xfrm>
              <a:off x="71790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6" name="Google Shape;44096;p34"/>
            <p:cNvSpPr/>
            <p:nvPr/>
          </p:nvSpPr>
          <p:spPr>
            <a:xfrm>
              <a:off x="7705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7" name="Google Shape;44097;p34"/>
            <p:cNvSpPr/>
            <p:nvPr/>
          </p:nvSpPr>
          <p:spPr>
            <a:xfrm>
              <a:off x="53349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8" name="Google Shape;44098;p34"/>
            <p:cNvSpPr/>
            <p:nvPr/>
          </p:nvSpPr>
          <p:spPr>
            <a:xfrm>
              <a:off x="6806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9" name="Google Shape;44099;p34"/>
            <p:cNvSpPr/>
            <p:nvPr/>
          </p:nvSpPr>
          <p:spPr>
            <a:xfrm>
              <a:off x="4172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0" name="Google Shape;44100;p34"/>
            <p:cNvSpPr/>
            <p:nvPr/>
          </p:nvSpPr>
          <p:spPr>
            <a:xfrm>
              <a:off x="875947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1" name="Google Shape;44101;p34"/>
            <p:cNvSpPr/>
            <p:nvPr/>
          </p:nvSpPr>
          <p:spPr>
            <a:xfrm>
              <a:off x="129546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2" name="Google Shape;44102;p34"/>
            <p:cNvSpPr/>
            <p:nvPr/>
          </p:nvSpPr>
          <p:spPr>
            <a:xfrm>
              <a:off x="72669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3" name="Google Shape;44103;p34"/>
            <p:cNvSpPr/>
            <p:nvPr/>
          </p:nvSpPr>
          <p:spPr>
            <a:xfrm>
              <a:off x="2700300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4" name="Google Shape;44104;p34"/>
            <p:cNvSpPr/>
            <p:nvPr/>
          </p:nvSpPr>
          <p:spPr>
            <a:xfrm>
              <a:off x="5049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5" name="Google Shape;44105;p34"/>
            <p:cNvSpPr/>
            <p:nvPr/>
          </p:nvSpPr>
          <p:spPr>
            <a:xfrm>
              <a:off x="27883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6" name="Google Shape;44106;p34"/>
            <p:cNvSpPr/>
            <p:nvPr/>
          </p:nvSpPr>
          <p:spPr>
            <a:xfrm>
              <a:off x="82328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7" name="Google Shape;44107;p34"/>
            <p:cNvSpPr/>
            <p:nvPr/>
          </p:nvSpPr>
          <p:spPr>
            <a:xfrm>
              <a:off x="6125190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8" name="Google Shape;44108;p34"/>
            <p:cNvSpPr/>
            <p:nvPr/>
          </p:nvSpPr>
          <p:spPr>
            <a:xfrm>
              <a:off x="700361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9" name="Google Shape;44109;p34"/>
            <p:cNvSpPr/>
            <p:nvPr/>
          </p:nvSpPr>
          <p:spPr>
            <a:xfrm>
              <a:off x="7091059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0" name="Google Shape;44110;p34"/>
            <p:cNvSpPr/>
            <p:nvPr/>
          </p:nvSpPr>
          <p:spPr>
            <a:xfrm>
              <a:off x="173443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1" name="Google Shape;44111;p34"/>
            <p:cNvSpPr/>
            <p:nvPr/>
          </p:nvSpPr>
          <p:spPr>
            <a:xfrm>
              <a:off x="80571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2" name="Google Shape;44112;p34"/>
            <p:cNvSpPr/>
            <p:nvPr/>
          </p:nvSpPr>
          <p:spPr>
            <a:xfrm>
              <a:off x="10320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3" name="Google Shape;44113;p34"/>
            <p:cNvSpPr/>
            <p:nvPr/>
          </p:nvSpPr>
          <p:spPr>
            <a:xfrm>
              <a:off x="51591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4" name="Google Shape;44114;p34"/>
            <p:cNvSpPr/>
            <p:nvPr/>
          </p:nvSpPr>
          <p:spPr>
            <a:xfrm>
              <a:off x="66520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5" name="Google Shape;44115;p34"/>
            <p:cNvSpPr/>
            <p:nvPr/>
          </p:nvSpPr>
          <p:spPr>
            <a:xfrm>
              <a:off x="507137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6" name="Google Shape;44116;p34"/>
            <p:cNvSpPr/>
            <p:nvPr/>
          </p:nvSpPr>
          <p:spPr>
            <a:xfrm>
              <a:off x="9441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7" name="Google Shape;44117;p34"/>
            <p:cNvSpPr/>
            <p:nvPr/>
          </p:nvSpPr>
          <p:spPr>
            <a:xfrm>
              <a:off x="8320881" y="189653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3" y="0"/>
                  </a:moveTo>
                  <a:cubicBezTo>
                    <a:pt x="193" y="0"/>
                    <a:pt x="177" y="14"/>
                    <a:pt x="171" y="33"/>
                  </a:cubicBezTo>
                  <a:lnTo>
                    <a:pt x="45" y="33"/>
                  </a:lnTo>
                  <a:cubicBezTo>
                    <a:pt x="20" y="33"/>
                    <a:pt x="1" y="51"/>
                    <a:pt x="1" y="77"/>
                  </a:cubicBezTo>
                  <a:cubicBezTo>
                    <a:pt x="1" y="103"/>
                    <a:pt x="20" y="121"/>
                    <a:pt x="45" y="121"/>
                  </a:cubicBezTo>
                  <a:lnTo>
                    <a:pt x="170" y="121"/>
                  </a:lnTo>
                  <a:lnTo>
                    <a:pt x="170" y="399"/>
                  </a:lnTo>
                  <a:cubicBezTo>
                    <a:pt x="170" y="424"/>
                    <a:pt x="190" y="443"/>
                    <a:pt x="214" y="443"/>
                  </a:cubicBezTo>
                  <a:cubicBezTo>
                    <a:pt x="240" y="443"/>
                    <a:pt x="258" y="424"/>
                    <a:pt x="258" y="399"/>
                  </a:cubicBezTo>
                  <a:lnTo>
                    <a:pt x="258" y="120"/>
                  </a:lnTo>
                  <a:lnTo>
                    <a:pt x="399" y="120"/>
                  </a:lnTo>
                  <a:cubicBezTo>
                    <a:pt x="425" y="120"/>
                    <a:pt x="443" y="100"/>
                    <a:pt x="443" y="76"/>
                  </a:cubicBezTo>
                  <a:cubicBezTo>
                    <a:pt x="439" y="53"/>
                    <a:pt x="419" y="33"/>
                    <a:pt x="396" y="33"/>
                  </a:cubicBezTo>
                  <a:lnTo>
                    <a:pt x="254" y="33"/>
                  </a:lnTo>
                  <a:cubicBezTo>
                    <a:pt x="248" y="14"/>
                    <a:pt x="232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8" name="Google Shape;44118;p34"/>
            <p:cNvSpPr/>
            <p:nvPr/>
          </p:nvSpPr>
          <p:spPr>
            <a:xfrm>
              <a:off x="19101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9" name="Google Shape;44119;p34"/>
            <p:cNvSpPr/>
            <p:nvPr/>
          </p:nvSpPr>
          <p:spPr>
            <a:xfrm>
              <a:off x="79694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0" name="Google Shape;44120;p34"/>
            <p:cNvSpPr/>
            <p:nvPr/>
          </p:nvSpPr>
          <p:spPr>
            <a:xfrm>
              <a:off x="18223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1" name="Google Shape;44121;p34"/>
            <p:cNvSpPr/>
            <p:nvPr/>
          </p:nvSpPr>
          <p:spPr>
            <a:xfrm>
              <a:off x="660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2" name="Google Shape;44122;p34"/>
            <p:cNvSpPr/>
            <p:nvPr/>
          </p:nvSpPr>
          <p:spPr>
            <a:xfrm>
              <a:off x="673978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3" name="Google Shape;44123;p34"/>
            <p:cNvSpPr/>
            <p:nvPr/>
          </p:nvSpPr>
          <p:spPr>
            <a:xfrm>
              <a:off x="12075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4" name="Google Shape;44124;p34"/>
            <p:cNvSpPr/>
            <p:nvPr/>
          </p:nvSpPr>
          <p:spPr>
            <a:xfrm>
              <a:off x="63887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5" name="Google Shape;44125;p34"/>
            <p:cNvSpPr/>
            <p:nvPr/>
          </p:nvSpPr>
          <p:spPr>
            <a:xfrm>
              <a:off x="52472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6" name="Google Shape;44126;p34"/>
            <p:cNvSpPr/>
            <p:nvPr/>
          </p:nvSpPr>
          <p:spPr>
            <a:xfrm>
              <a:off x="6827731" y="1896533"/>
              <a:ext cx="55058" cy="47761"/>
            </a:xfrm>
            <a:custGeom>
              <a:avLst/>
              <a:gdLst/>
              <a:ahLst/>
              <a:cxnLst/>
              <a:rect l="l" t="t" r="r" b="b"/>
              <a:pathLst>
                <a:path w="442" h="440" extrusionOk="0">
                  <a:moveTo>
                    <a:pt x="76" y="0"/>
                  </a:moveTo>
                  <a:cubicBezTo>
                    <a:pt x="55" y="0"/>
                    <a:pt x="38" y="14"/>
                    <a:pt x="33" y="34"/>
                  </a:cubicBezTo>
                  <a:cubicBezTo>
                    <a:pt x="13" y="40"/>
                    <a:pt x="1" y="56"/>
                    <a:pt x="1" y="76"/>
                  </a:cubicBezTo>
                  <a:cubicBezTo>
                    <a:pt x="1" y="94"/>
                    <a:pt x="13" y="111"/>
                    <a:pt x="32" y="117"/>
                  </a:cubicBezTo>
                  <a:lnTo>
                    <a:pt x="32" y="396"/>
                  </a:lnTo>
                  <a:cubicBezTo>
                    <a:pt x="32" y="420"/>
                    <a:pt x="50" y="440"/>
                    <a:pt x="76" y="440"/>
                  </a:cubicBezTo>
                  <a:cubicBezTo>
                    <a:pt x="100" y="440"/>
                    <a:pt x="120" y="420"/>
                    <a:pt x="120" y="396"/>
                  </a:cubicBezTo>
                  <a:lnTo>
                    <a:pt x="120" y="120"/>
                  </a:lnTo>
                  <a:lnTo>
                    <a:pt x="398" y="120"/>
                  </a:lnTo>
                  <a:cubicBezTo>
                    <a:pt x="423" y="120"/>
                    <a:pt x="442" y="100"/>
                    <a:pt x="442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117" y="33"/>
                  </a:lnTo>
                  <a:cubicBezTo>
                    <a:pt x="112" y="14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7" name="Google Shape;44127;p34"/>
            <p:cNvSpPr/>
            <p:nvPr/>
          </p:nvSpPr>
          <p:spPr>
            <a:xfrm>
              <a:off x="48080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8" name="Google Shape;44128;p34"/>
            <p:cNvSpPr/>
            <p:nvPr/>
          </p:nvSpPr>
          <p:spPr>
            <a:xfrm>
              <a:off x="64764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9" name="Google Shape;44129;p34"/>
            <p:cNvSpPr/>
            <p:nvPr/>
          </p:nvSpPr>
          <p:spPr>
            <a:xfrm>
              <a:off x="3578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0" name="Google Shape;44130;p34"/>
            <p:cNvSpPr/>
            <p:nvPr/>
          </p:nvSpPr>
          <p:spPr>
            <a:xfrm>
              <a:off x="814512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1" name="Google Shape;44131;p34"/>
            <p:cNvSpPr/>
            <p:nvPr/>
          </p:nvSpPr>
          <p:spPr>
            <a:xfrm>
              <a:off x="164648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2" name="Google Shape;44132;p34"/>
            <p:cNvSpPr/>
            <p:nvPr/>
          </p:nvSpPr>
          <p:spPr>
            <a:xfrm>
              <a:off x="472010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3" name="Google Shape;44133;p34"/>
            <p:cNvSpPr/>
            <p:nvPr/>
          </p:nvSpPr>
          <p:spPr>
            <a:xfrm>
              <a:off x="46324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4" name="Google Shape;44134;p34"/>
            <p:cNvSpPr/>
            <p:nvPr/>
          </p:nvSpPr>
          <p:spPr>
            <a:xfrm>
              <a:off x="15587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5" name="Google Shape;44135;p34"/>
            <p:cNvSpPr/>
            <p:nvPr/>
          </p:nvSpPr>
          <p:spPr>
            <a:xfrm>
              <a:off x="49836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6" name="Google Shape;44136;p34"/>
            <p:cNvSpPr/>
            <p:nvPr/>
          </p:nvSpPr>
          <p:spPr>
            <a:xfrm>
              <a:off x="48957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7" name="Google Shape;44137;p34"/>
            <p:cNvSpPr/>
            <p:nvPr/>
          </p:nvSpPr>
          <p:spPr>
            <a:xfrm>
              <a:off x="788166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8" name="Google Shape;44138;p34"/>
            <p:cNvSpPr/>
            <p:nvPr/>
          </p:nvSpPr>
          <p:spPr>
            <a:xfrm>
              <a:off x="36665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9" name="Google Shape;44139;p34"/>
            <p:cNvSpPr/>
            <p:nvPr/>
          </p:nvSpPr>
          <p:spPr>
            <a:xfrm>
              <a:off x="8563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0" name="Google Shape;44140;p34"/>
            <p:cNvSpPr/>
            <p:nvPr/>
          </p:nvSpPr>
          <p:spPr>
            <a:xfrm>
              <a:off x="65644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1" name="Google Shape;44141;p34"/>
            <p:cNvSpPr/>
            <p:nvPr/>
          </p:nvSpPr>
          <p:spPr>
            <a:xfrm>
              <a:off x="11198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2" name="Google Shape;44142;p34"/>
            <p:cNvSpPr/>
            <p:nvPr/>
          </p:nvSpPr>
          <p:spPr>
            <a:xfrm>
              <a:off x="40176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3" name="Google Shape;44143;p34"/>
            <p:cNvSpPr/>
            <p:nvPr/>
          </p:nvSpPr>
          <p:spPr>
            <a:xfrm>
              <a:off x="419320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4" name="Google Shape;44144;p34"/>
            <p:cNvSpPr/>
            <p:nvPr/>
          </p:nvSpPr>
          <p:spPr>
            <a:xfrm>
              <a:off x="41055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5" name="Google Shape;44145;p34"/>
            <p:cNvSpPr/>
            <p:nvPr/>
          </p:nvSpPr>
          <p:spPr>
            <a:xfrm>
              <a:off x="28760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6" name="Google Shape;44146;p34"/>
            <p:cNvSpPr/>
            <p:nvPr/>
          </p:nvSpPr>
          <p:spPr>
            <a:xfrm>
              <a:off x="2416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7" name="Google Shape;44147;p34"/>
            <p:cNvSpPr/>
            <p:nvPr/>
          </p:nvSpPr>
          <p:spPr>
            <a:xfrm>
              <a:off x="84961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8" name="Google Shape;44148;p34"/>
            <p:cNvSpPr/>
            <p:nvPr/>
          </p:nvSpPr>
          <p:spPr>
            <a:xfrm>
              <a:off x="568622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9" name="Google Shape;44149;p34"/>
            <p:cNvSpPr/>
            <p:nvPr/>
          </p:nvSpPr>
          <p:spPr>
            <a:xfrm>
              <a:off x="43690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0" name="Google Shape;44150;p34"/>
            <p:cNvSpPr/>
            <p:nvPr/>
          </p:nvSpPr>
          <p:spPr>
            <a:xfrm>
              <a:off x="3051695" y="1896533"/>
              <a:ext cx="55307" cy="47761"/>
            </a:xfrm>
            <a:custGeom>
              <a:avLst/>
              <a:gdLst/>
              <a:ahLst/>
              <a:cxnLst/>
              <a:rect l="l" t="t" r="r" b="b"/>
              <a:pathLst>
                <a:path w="444" h="440" extrusionOk="0">
                  <a:moveTo>
                    <a:pt x="85" y="0"/>
                  </a:moveTo>
                  <a:cubicBezTo>
                    <a:pt x="65" y="0"/>
                    <a:pt x="48" y="14"/>
                    <a:pt x="42" y="33"/>
                  </a:cubicBezTo>
                  <a:cubicBezTo>
                    <a:pt x="18" y="34"/>
                    <a:pt x="1" y="51"/>
                    <a:pt x="1" y="76"/>
                  </a:cubicBezTo>
                  <a:cubicBezTo>
                    <a:pt x="1" y="98"/>
                    <a:pt x="16" y="114"/>
                    <a:pt x="39" y="118"/>
                  </a:cubicBezTo>
                  <a:lnTo>
                    <a:pt x="39" y="396"/>
                  </a:lnTo>
                  <a:cubicBezTo>
                    <a:pt x="39" y="420"/>
                    <a:pt x="59" y="440"/>
                    <a:pt x="85" y="440"/>
                  </a:cubicBezTo>
                  <a:cubicBezTo>
                    <a:pt x="109" y="440"/>
                    <a:pt x="129" y="420"/>
                    <a:pt x="129" y="396"/>
                  </a:cubicBezTo>
                  <a:lnTo>
                    <a:pt x="129" y="120"/>
                  </a:lnTo>
                  <a:lnTo>
                    <a:pt x="399" y="120"/>
                  </a:lnTo>
                  <a:cubicBezTo>
                    <a:pt x="423" y="120"/>
                    <a:pt x="443" y="100"/>
                    <a:pt x="443" y="76"/>
                  </a:cubicBezTo>
                  <a:cubicBezTo>
                    <a:pt x="442" y="53"/>
                    <a:pt x="421" y="33"/>
                    <a:pt x="398" y="33"/>
                  </a:cubicBezTo>
                  <a:lnTo>
                    <a:pt x="126" y="33"/>
                  </a:lnTo>
                  <a:cubicBezTo>
                    <a:pt x="120" y="14"/>
                    <a:pt x="105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1" name="Google Shape;44151;p34"/>
            <p:cNvSpPr/>
            <p:nvPr/>
          </p:nvSpPr>
          <p:spPr>
            <a:xfrm>
              <a:off x="768311" y="1896533"/>
              <a:ext cx="55431" cy="48087"/>
            </a:xfrm>
            <a:custGeom>
              <a:avLst/>
              <a:gdLst/>
              <a:ahLst/>
              <a:cxnLst/>
              <a:rect l="l" t="t" r="r" b="b"/>
              <a:pathLst>
                <a:path w="445" h="443" extrusionOk="0">
                  <a:moveTo>
                    <a:pt x="228" y="0"/>
                  </a:moveTo>
                  <a:cubicBezTo>
                    <a:pt x="210" y="0"/>
                    <a:pt x="193" y="14"/>
                    <a:pt x="189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186" y="121"/>
                  </a:lnTo>
                  <a:lnTo>
                    <a:pt x="186" y="399"/>
                  </a:lnTo>
                  <a:cubicBezTo>
                    <a:pt x="186" y="424"/>
                    <a:pt x="206" y="443"/>
                    <a:pt x="231" y="443"/>
                  </a:cubicBezTo>
                  <a:cubicBezTo>
                    <a:pt x="255" y="443"/>
                    <a:pt x="275" y="424"/>
                    <a:pt x="275" y="399"/>
                  </a:cubicBezTo>
                  <a:lnTo>
                    <a:pt x="275" y="120"/>
                  </a:lnTo>
                  <a:lnTo>
                    <a:pt x="399" y="120"/>
                  </a:lnTo>
                  <a:cubicBezTo>
                    <a:pt x="425" y="120"/>
                    <a:pt x="445" y="100"/>
                    <a:pt x="445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270" y="33"/>
                  </a:lnTo>
                  <a:cubicBezTo>
                    <a:pt x="264" y="14"/>
                    <a:pt x="248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2" name="Google Shape;44152;p34"/>
            <p:cNvSpPr/>
            <p:nvPr/>
          </p:nvSpPr>
          <p:spPr>
            <a:xfrm>
              <a:off x="29638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3" name="Google Shape;44153;p34"/>
            <p:cNvSpPr/>
            <p:nvPr/>
          </p:nvSpPr>
          <p:spPr>
            <a:xfrm>
              <a:off x="42810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4" name="Google Shape;44154;p34"/>
            <p:cNvSpPr/>
            <p:nvPr/>
          </p:nvSpPr>
          <p:spPr>
            <a:xfrm>
              <a:off x="55982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5" name="Google Shape;44155;p34"/>
            <p:cNvSpPr/>
            <p:nvPr/>
          </p:nvSpPr>
          <p:spPr>
            <a:xfrm>
              <a:off x="8671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6" name="Google Shape;44156;p34"/>
            <p:cNvSpPr/>
            <p:nvPr/>
          </p:nvSpPr>
          <p:spPr>
            <a:xfrm>
              <a:off x="57739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7" name="Google Shape;44157;p34"/>
            <p:cNvSpPr/>
            <p:nvPr/>
          </p:nvSpPr>
          <p:spPr>
            <a:xfrm>
              <a:off x="75302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8" name="Google Shape;44158;p34"/>
            <p:cNvSpPr/>
            <p:nvPr/>
          </p:nvSpPr>
          <p:spPr>
            <a:xfrm>
              <a:off x="24369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9" name="Google Shape;44159;p34"/>
            <p:cNvSpPr/>
            <p:nvPr/>
          </p:nvSpPr>
          <p:spPr>
            <a:xfrm>
              <a:off x="59495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0" name="Google Shape;44160;p34"/>
            <p:cNvSpPr/>
            <p:nvPr/>
          </p:nvSpPr>
          <p:spPr>
            <a:xfrm>
              <a:off x="2349154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1" name="Google Shape;44161;p34"/>
            <p:cNvSpPr/>
            <p:nvPr/>
          </p:nvSpPr>
          <p:spPr>
            <a:xfrm>
              <a:off x="32273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2" name="Google Shape;44162;p34"/>
            <p:cNvSpPr/>
            <p:nvPr/>
          </p:nvSpPr>
          <p:spPr>
            <a:xfrm>
              <a:off x="2261461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6" y="0"/>
                  </a:moveTo>
                  <a:cubicBezTo>
                    <a:pt x="346" y="0"/>
                    <a:pt x="331" y="14"/>
                    <a:pt x="325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322" y="121"/>
                  </a:lnTo>
                  <a:lnTo>
                    <a:pt x="322" y="399"/>
                  </a:lnTo>
                  <a:cubicBezTo>
                    <a:pt x="322" y="424"/>
                    <a:pt x="342" y="443"/>
                    <a:pt x="368" y="443"/>
                  </a:cubicBezTo>
                  <a:cubicBezTo>
                    <a:pt x="392" y="443"/>
                    <a:pt x="412" y="424"/>
                    <a:pt x="412" y="399"/>
                  </a:cubicBezTo>
                  <a:lnTo>
                    <a:pt x="412" y="120"/>
                  </a:lnTo>
                  <a:cubicBezTo>
                    <a:pt x="429" y="114"/>
                    <a:pt x="442" y="98"/>
                    <a:pt x="442" y="78"/>
                  </a:cubicBezTo>
                  <a:cubicBezTo>
                    <a:pt x="440" y="56"/>
                    <a:pt x="426" y="40"/>
                    <a:pt x="409" y="34"/>
                  </a:cubicBezTo>
                  <a:cubicBezTo>
                    <a:pt x="403" y="14"/>
                    <a:pt x="388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3" name="Google Shape;44163;p34"/>
            <p:cNvSpPr/>
            <p:nvPr/>
          </p:nvSpPr>
          <p:spPr>
            <a:xfrm>
              <a:off x="39298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4" name="Google Shape;44164;p34"/>
            <p:cNvSpPr/>
            <p:nvPr/>
          </p:nvSpPr>
          <p:spPr>
            <a:xfrm>
              <a:off x="586186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5" name="Google Shape;44165;p34"/>
            <p:cNvSpPr/>
            <p:nvPr/>
          </p:nvSpPr>
          <p:spPr>
            <a:xfrm>
              <a:off x="85840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6" name="Google Shape;44166;p34"/>
            <p:cNvSpPr/>
            <p:nvPr/>
          </p:nvSpPr>
          <p:spPr>
            <a:xfrm>
              <a:off x="90232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7" name="Google Shape;44167;p34"/>
            <p:cNvSpPr/>
            <p:nvPr/>
          </p:nvSpPr>
          <p:spPr>
            <a:xfrm>
              <a:off x="38420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8" name="Google Shape;44168;p34"/>
            <p:cNvSpPr/>
            <p:nvPr/>
          </p:nvSpPr>
          <p:spPr>
            <a:xfrm>
              <a:off x="31395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9" name="Google Shape;44169;p34"/>
            <p:cNvSpPr/>
            <p:nvPr/>
          </p:nvSpPr>
          <p:spPr>
            <a:xfrm>
              <a:off x="59292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0" name="Google Shape;44170;p34"/>
            <p:cNvSpPr/>
            <p:nvPr/>
          </p:nvSpPr>
          <p:spPr>
            <a:xfrm>
              <a:off x="14711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1" name="Google Shape;44171;p34"/>
            <p:cNvSpPr/>
            <p:nvPr/>
          </p:nvSpPr>
          <p:spPr>
            <a:xfrm>
              <a:off x="6037372" y="189653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59" y="0"/>
                  </a:moveTo>
                  <a:cubicBezTo>
                    <a:pt x="339" y="0"/>
                    <a:pt x="323" y="14"/>
                    <a:pt x="317" y="33"/>
                  </a:cubicBezTo>
                  <a:lnTo>
                    <a:pt x="46" y="33"/>
                  </a:lnTo>
                  <a:cubicBezTo>
                    <a:pt x="20" y="33"/>
                    <a:pt x="0" y="51"/>
                    <a:pt x="0" y="77"/>
                  </a:cubicBezTo>
                  <a:cubicBezTo>
                    <a:pt x="0" y="103"/>
                    <a:pt x="20" y="121"/>
                    <a:pt x="46" y="121"/>
                  </a:cubicBezTo>
                  <a:lnTo>
                    <a:pt x="314" y="121"/>
                  </a:lnTo>
                  <a:lnTo>
                    <a:pt x="314" y="399"/>
                  </a:lnTo>
                  <a:cubicBezTo>
                    <a:pt x="314" y="424"/>
                    <a:pt x="334" y="443"/>
                    <a:pt x="360" y="443"/>
                  </a:cubicBezTo>
                  <a:cubicBezTo>
                    <a:pt x="384" y="443"/>
                    <a:pt x="404" y="424"/>
                    <a:pt x="404" y="399"/>
                  </a:cubicBezTo>
                  <a:lnTo>
                    <a:pt x="404" y="120"/>
                  </a:lnTo>
                  <a:cubicBezTo>
                    <a:pt x="425" y="117"/>
                    <a:pt x="443" y="98"/>
                    <a:pt x="443" y="77"/>
                  </a:cubicBezTo>
                  <a:cubicBezTo>
                    <a:pt x="441" y="53"/>
                    <a:pt x="424" y="34"/>
                    <a:pt x="401" y="33"/>
                  </a:cubicBezTo>
                  <a:cubicBezTo>
                    <a:pt x="396" y="13"/>
                    <a:pt x="380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2" name="Google Shape;44172;p34"/>
            <p:cNvSpPr/>
            <p:nvPr/>
          </p:nvSpPr>
          <p:spPr>
            <a:xfrm>
              <a:off x="55105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3" name="Google Shape;44173;p34"/>
            <p:cNvSpPr/>
            <p:nvPr/>
          </p:nvSpPr>
          <p:spPr>
            <a:xfrm>
              <a:off x="744257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4" name="Google Shape;44174;p34"/>
            <p:cNvSpPr/>
            <p:nvPr/>
          </p:nvSpPr>
          <p:spPr>
            <a:xfrm>
              <a:off x="25246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5" name="Google Shape;44175;p34"/>
            <p:cNvSpPr/>
            <p:nvPr/>
          </p:nvSpPr>
          <p:spPr>
            <a:xfrm>
              <a:off x="13831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6" name="Google Shape;44176;p34"/>
            <p:cNvSpPr/>
            <p:nvPr/>
          </p:nvSpPr>
          <p:spPr>
            <a:xfrm>
              <a:off x="76179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7" name="Google Shape;44177;p34"/>
            <p:cNvSpPr/>
            <p:nvPr/>
          </p:nvSpPr>
          <p:spPr>
            <a:xfrm>
              <a:off x="54228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8" name="Google Shape;44178;p34"/>
            <p:cNvSpPr/>
            <p:nvPr/>
          </p:nvSpPr>
          <p:spPr>
            <a:xfrm>
              <a:off x="153837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9" name="Google Shape;44179;p34"/>
            <p:cNvSpPr/>
            <p:nvPr/>
          </p:nvSpPr>
          <p:spPr>
            <a:xfrm>
              <a:off x="73546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0" name="Google Shape;44180;p34"/>
            <p:cNvSpPr/>
            <p:nvPr/>
          </p:nvSpPr>
          <p:spPr>
            <a:xfrm>
              <a:off x="4456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1" name="Google Shape;44181;p34"/>
            <p:cNvSpPr/>
            <p:nvPr/>
          </p:nvSpPr>
          <p:spPr>
            <a:xfrm>
              <a:off x="84084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2" name="Google Shape;44182;p34"/>
            <p:cNvSpPr/>
            <p:nvPr/>
          </p:nvSpPr>
          <p:spPr>
            <a:xfrm>
              <a:off x="32934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3" name="Google Shape;44183;p34"/>
            <p:cNvSpPr/>
            <p:nvPr/>
          </p:nvSpPr>
          <p:spPr>
            <a:xfrm>
              <a:off x="9110991" y="190000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4" name="Google Shape;44184;p34"/>
            <p:cNvSpPr/>
            <p:nvPr/>
          </p:nvSpPr>
          <p:spPr>
            <a:xfrm>
              <a:off x="0" y="2557910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5" name="Google Shape;44185;p34"/>
            <p:cNvSpPr/>
            <p:nvPr/>
          </p:nvSpPr>
          <p:spPr>
            <a:xfrm>
              <a:off x="173443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6" name="Google Shape;44186;p34"/>
            <p:cNvSpPr/>
            <p:nvPr/>
          </p:nvSpPr>
          <p:spPr>
            <a:xfrm>
              <a:off x="630107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7" name="Google Shape;44187;p34"/>
            <p:cNvSpPr/>
            <p:nvPr/>
          </p:nvSpPr>
          <p:spPr>
            <a:xfrm>
              <a:off x="673978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8" name="Google Shape;44188;p34"/>
            <p:cNvSpPr/>
            <p:nvPr/>
          </p:nvSpPr>
          <p:spPr>
            <a:xfrm>
              <a:off x="59495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9" name="Google Shape;44189;p34"/>
            <p:cNvSpPr/>
            <p:nvPr/>
          </p:nvSpPr>
          <p:spPr>
            <a:xfrm>
              <a:off x="63887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0" name="Google Shape;44190;p34"/>
            <p:cNvSpPr/>
            <p:nvPr/>
          </p:nvSpPr>
          <p:spPr>
            <a:xfrm>
              <a:off x="80571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1" name="Google Shape;44191;p34"/>
            <p:cNvSpPr/>
            <p:nvPr/>
          </p:nvSpPr>
          <p:spPr>
            <a:xfrm>
              <a:off x="129546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2" name="Google Shape;44192;p34"/>
            <p:cNvSpPr/>
            <p:nvPr/>
          </p:nvSpPr>
          <p:spPr>
            <a:xfrm>
              <a:off x="31395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3" name="Google Shape;44193;p34"/>
            <p:cNvSpPr/>
            <p:nvPr/>
          </p:nvSpPr>
          <p:spPr>
            <a:xfrm>
              <a:off x="34028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4" name="Google Shape;44194;p34"/>
            <p:cNvSpPr/>
            <p:nvPr/>
          </p:nvSpPr>
          <p:spPr>
            <a:xfrm>
              <a:off x="5049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5" name="Google Shape;44195;p34"/>
            <p:cNvSpPr/>
            <p:nvPr/>
          </p:nvSpPr>
          <p:spPr>
            <a:xfrm>
              <a:off x="55982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6" name="Google Shape;44196;p34"/>
            <p:cNvSpPr/>
            <p:nvPr/>
          </p:nvSpPr>
          <p:spPr>
            <a:xfrm>
              <a:off x="6806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7" name="Google Shape;44197;p34"/>
            <p:cNvSpPr/>
            <p:nvPr/>
          </p:nvSpPr>
          <p:spPr>
            <a:xfrm>
              <a:off x="89353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8" name="Google Shape;44198;p34"/>
            <p:cNvSpPr/>
            <p:nvPr/>
          </p:nvSpPr>
          <p:spPr>
            <a:xfrm>
              <a:off x="1822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9" name="Google Shape;44199;p34"/>
            <p:cNvSpPr/>
            <p:nvPr/>
          </p:nvSpPr>
          <p:spPr>
            <a:xfrm>
              <a:off x="32273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0" name="Google Shape;44200;p34"/>
            <p:cNvSpPr/>
            <p:nvPr/>
          </p:nvSpPr>
          <p:spPr>
            <a:xfrm>
              <a:off x="153837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1" name="Google Shape;44201;p34"/>
            <p:cNvSpPr/>
            <p:nvPr/>
          </p:nvSpPr>
          <p:spPr>
            <a:xfrm>
              <a:off x="90232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2" name="Google Shape;44202;p34"/>
            <p:cNvSpPr/>
            <p:nvPr/>
          </p:nvSpPr>
          <p:spPr>
            <a:xfrm>
              <a:off x="660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3" name="Google Shape;44203;p34"/>
            <p:cNvSpPr/>
            <p:nvPr/>
          </p:nvSpPr>
          <p:spPr>
            <a:xfrm>
              <a:off x="13831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4" name="Google Shape;44204;p34"/>
            <p:cNvSpPr/>
            <p:nvPr/>
          </p:nvSpPr>
          <p:spPr>
            <a:xfrm>
              <a:off x="66520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5" name="Google Shape;44205;p34"/>
            <p:cNvSpPr/>
            <p:nvPr/>
          </p:nvSpPr>
          <p:spPr>
            <a:xfrm>
              <a:off x="54228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6" name="Google Shape;44206;p34"/>
            <p:cNvSpPr/>
            <p:nvPr/>
          </p:nvSpPr>
          <p:spPr>
            <a:xfrm>
              <a:off x="32934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7" name="Google Shape;44207;p34"/>
            <p:cNvSpPr/>
            <p:nvPr/>
          </p:nvSpPr>
          <p:spPr>
            <a:xfrm>
              <a:off x="814512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8" name="Google Shape;44208;p34"/>
            <p:cNvSpPr/>
            <p:nvPr/>
          </p:nvSpPr>
          <p:spPr>
            <a:xfrm>
              <a:off x="64764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9" name="Google Shape;44209;p34"/>
            <p:cNvSpPr/>
            <p:nvPr/>
          </p:nvSpPr>
          <p:spPr>
            <a:xfrm>
              <a:off x="4172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0" name="Google Shape;44210;p34"/>
            <p:cNvSpPr/>
            <p:nvPr/>
          </p:nvSpPr>
          <p:spPr>
            <a:xfrm>
              <a:off x="82328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1" name="Google Shape;44211;p34"/>
            <p:cNvSpPr/>
            <p:nvPr/>
          </p:nvSpPr>
          <p:spPr>
            <a:xfrm>
              <a:off x="36665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2" name="Google Shape;44212;p34"/>
            <p:cNvSpPr/>
            <p:nvPr/>
          </p:nvSpPr>
          <p:spPr>
            <a:xfrm>
              <a:off x="6037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3" name="Google Shape;44213;p34"/>
            <p:cNvSpPr/>
            <p:nvPr/>
          </p:nvSpPr>
          <p:spPr>
            <a:xfrm>
              <a:off x="57739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4" name="Google Shape;44214;p34"/>
            <p:cNvSpPr/>
            <p:nvPr/>
          </p:nvSpPr>
          <p:spPr>
            <a:xfrm>
              <a:off x="62131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5" name="Google Shape;44215;p34"/>
            <p:cNvSpPr/>
            <p:nvPr/>
          </p:nvSpPr>
          <p:spPr>
            <a:xfrm>
              <a:off x="568622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6" name="Google Shape;44216;p34"/>
            <p:cNvSpPr/>
            <p:nvPr/>
          </p:nvSpPr>
          <p:spPr>
            <a:xfrm>
              <a:off x="2416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7" name="Google Shape;44217;p34"/>
            <p:cNvSpPr/>
            <p:nvPr/>
          </p:nvSpPr>
          <p:spPr>
            <a:xfrm>
              <a:off x="331514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8" name="Google Shape;44218;p34"/>
            <p:cNvSpPr/>
            <p:nvPr/>
          </p:nvSpPr>
          <p:spPr>
            <a:xfrm>
              <a:off x="3578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9" name="Google Shape;44219;p34"/>
            <p:cNvSpPr/>
            <p:nvPr/>
          </p:nvSpPr>
          <p:spPr>
            <a:xfrm>
              <a:off x="3490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0" name="Google Shape;44220;p34"/>
            <p:cNvSpPr/>
            <p:nvPr/>
          </p:nvSpPr>
          <p:spPr>
            <a:xfrm>
              <a:off x="6125190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1" name="Google Shape;44221;p34"/>
            <p:cNvSpPr/>
            <p:nvPr/>
          </p:nvSpPr>
          <p:spPr>
            <a:xfrm>
              <a:off x="586186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2" name="Google Shape;44222;p34"/>
            <p:cNvSpPr/>
            <p:nvPr/>
          </p:nvSpPr>
          <p:spPr>
            <a:xfrm>
              <a:off x="29638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3" name="Google Shape;44223;p34"/>
            <p:cNvSpPr/>
            <p:nvPr/>
          </p:nvSpPr>
          <p:spPr>
            <a:xfrm>
              <a:off x="55105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4" name="Google Shape;44224;p34"/>
            <p:cNvSpPr/>
            <p:nvPr/>
          </p:nvSpPr>
          <p:spPr>
            <a:xfrm>
              <a:off x="53349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5" name="Google Shape;44225;p34"/>
            <p:cNvSpPr/>
            <p:nvPr/>
          </p:nvSpPr>
          <p:spPr>
            <a:xfrm>
              <a:off x="164648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6" name="Google Shape;44226;p34"/>
            <p:cNvSpPr/>
            <p:nvPr/>
          </p:nvSpPr>
          <p:spPr>
            <a:xfrm>
              <a:off x="15587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7" name="Google Shape;44227;p34"/>
            <p:cNvSpPr/>
            <p:nvPr/>
          </p:nvSpPr>
          <p:spPr>
            <a:xfrm>
              <a:off x="14711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8" name="Google Shape;44228;p34"/>
            <p:cNvSpPr/>
            <p:nvPr/>
          </p:nvSpPr>
          <p:spPr>
            <a:xfrm>
              <a:off x="28760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9" name="Google Shape;44229;p34"/>
            <p:cNvSpPr/>
            <p:nvPr/>
          </p:nvSpPr>
          <p:spPr>
            <a:xfrm>
              <a:off x="65644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0" name="Google Shape;44230;p34"/>
            <p:cNvSpPr/>
            <p:nvPr/>
          </p:nvSpPr>
          <p:spPr>
            <a:xfrm>
              <a:off x="1997883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1" name="Google Shape;44231;p34"/>
            <p:cNvSpPr/>
            <p:nvPr/>
          </p:nvSpPr>
          <p:spPr>
            <a:xfrm>
              <a:off x="7705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2" name="Google Shape;44232;p34"/>
            <p:cNvSpPr/>
            <p:nvPr/>
          </p:nvSpPr>
          <p:spPr>
            <a:xfrm>
              <a:off x="71790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3" name="Google Shape;44233;p34"/>
            <p:cNvSpPr/>
            <p:nvPr/>
          </p:nvSpPr>
          <p:spPr>
            <a:xfrm>
              <a:off x="875947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4" name="Google Shape;44234;p34"/>
            <p:cNvSpPr/>
            <p:nvPr/>
          </p:nvSpPr>
          <p:spPr>
            <a:xfrm>
              <a:off x="2700300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5" name="Google Shape;44235;p34"/>
            <p:cNvSpPr/>
            <p:nvPr/>
          </p:nvSpPr>
          <p:spPr>
            <a:xfrm>
              <a:off x="26127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6" name="Google Shape;44236;p34"/>
            <p:cNvSpPr/>
            <p:nvPr/>
          </p:nvSpPr>
          <p:spPr>
            <a:xfrm>
              <a:off x="73546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7" name="Google Shape;44237;p34"/>
            <p:cNvSpPr/>
            <p:nvPr/>
          </p:nvSpPr>
          <p:spPr>
            <a:xfrm>
              <a:off x="226133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8" name="Google Shape;44238;p34"/>
            <p:cNvSpPr/>
            <p:nvPr/>
          </p:nvSpPr>
          <p:spPr>
            <a:xfrm>
              <a:off x="72669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9" name="Google Shape;44239;p34"/>
            <p:cNvSpPr/>
            <p:nvPr/>
          </p:nvSpPr>
          <p:spPr>
            <a:xfrm>
              <a:off x="7091059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0" name="Google Shape;44240;p34"/>
            <p:cNvSpPr/>
            <p:nvPr/>
          </p:nvSpPr>
          <p:spPr>
            <a:xfrm>
              <a:off x="25246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1" name="Google Shape;44241;p34"/>
            <p:cNvSpPr/>
            <p:nvPr/>
          </p:nvSpPr>
          <p:spPr>
            <a:xfrm>
              <a:off x="7793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2" name="Google Shape;44242;p34"/>
            <p:cNvSpPr/>
            <p:nvPr/>
          </p:nvSpPr>
          <p:spPr>
            <a:xfrm>
              <a:off x="69154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3" name="Google Shape;44243;p34"/>
            <p:cNvSpPr/>
            <p:nvPr/>
          </p:nvSpPr>
          <p:spPr>
            <a:xfrm>
              <a:off x="2173519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4" name="Google Shape;44244;p34"/>
            <p:cNvSpPr/>
            <p:nvPr/>
          </p:nvSpPr>
          <p:spPr>
            <a:xfrm>
              <a:off x="37542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5" name="Google Shape;44245;p34"/>
            <p:cNvSpPr/>
            <p:nvPr/>
          </p:nvSpPr>
          <p:spPr>
            <a:xfrm>
              <a:off x="30516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6" name="Google Shape;44246;p34"/>
            <p:cNvSpPr/>
            <p:nvPr/>
          </p:nvSpPr>
          <p:spPr>
            <a:xfrm>
              <a:off x="700361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7" name="Google Shape;44247;p34"/>
            <p:cNvSpPr/>
            <p:nvPr/>
          </p:nvSpPr>
          <p:spPr>
            <a:xfrm>
              <a:off x="454472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8" name="Google Shape;44248;p34"/>
            <p:cNvSpPr/>
            <p:nvPr/>
          </p:nvSpPr>
          <p:spPr>
            <a:xfrm>
              <a:off x="27883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9" name="Google Shape;44249;p34"/>
            <p:cNvSpPr/>
            <p:nvPr/>
          </p:nvSpPr>
          <p:spPr>
            <a:xfrm>
              <a:off x="88476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0" name="Google Shape;44250;p34"/>
            <p:cNvSpPr/>
            <p:nvPr/>
          </p:nvSpPr>
          <p:spPr>
            <a:xfrm>
              <a:off x="8671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1" name="Google Shape;44251;p34"/>
            <p:cNvSpPr/>
            <p:nvPr/>
          </p:nvSpPr>
          <p:spPr>
            <a:xfrm>
              <a:off x="39298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2" name="Google Shape;44252;p34"/>
            <p:cNvSpPr/>
            <p:nvPr/>
          </p:nvSpPr>
          <p:spPr>
            <a:xfrm>
              <a:off x="85840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3" name="Google Shape;44253;p34"/>
            <p:cNvSpPr/>
            <p:nvPr/>
          </p:nvSpPr>
          <p:spPr>
            <a:xfrm>
              <a:off x="40176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4" name="Google Shape;44254;p34"/>
            <p:cNvSpPr/>
            <p:nvPr/>
          </p:nvSpPr>
          <p:spPr>
            <a:xfrm>
              <a:off x="59292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5" name="Google Shape;44255;p34"/>
            <p:cNvSpPr/>
            <p:nvPr/>
          </p:nvSpPr>
          <p:spPr>
            <a:xfrm>
              <a:off x="24369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6" name="Google Shape;44256;p34"/>
            <p:cNvSpPr/>
            <p:nvPr/>
          </p:nvSpPr>
          <p:spPr>
            <a:xfrm>
              <a:off x="38420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7" name="Google Shape;44257;p34"/>
            <p:cNvSpPr/>
            <p:nvPr/>
          </p:nvSpPr>
          <p:spPr>
            <a:xfrm>
              <a:off x="2349154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8" name="Google Shape;44258;p34"/>
            <p:cNvSpPr/>
            <p:nvPr/>
          </p:nvSpPr>
          <p:spPr>
            <a:xfrm>
              <a:off x="20857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9" name="Google Shape;44259;p34"/>
            <p:cNvSpPr/>
            <p:nvPr/>
          </p:nvSpPr>
          <p:spPr>
            <a:xfrm>
              <a:off x="41055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0" name="Google Shape;44260;p34"/>
            <p:cNvSpPr/>
            <p:nvPr/>
          </p:nvSpPr>
          <p:spPr>
            <a:xfrm>
              <a:off x="43690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1" name="Google Shape;44261;p34"/>
            <p:cNvSpPr/>
            <p:nvPr/>
          </p:nvSpPr>
          <p:spPr>
            <a:xfrm>
              <a:off x="4456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2" name="Google Shape;44262;p34"/>
            <p:cNvSpPr/>
            <p:nvPr/>
          </p:nvSpPr>
          <p:spPr>
            <a:xfrm>
              <a:off x="76179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3" name="Google Shape;44263;p34"/>
            <p:cNvSpPr/>
            <p:nvPr/>
          </p:nvSpPr>
          <p:spPr>
            <a:xfrm>
              <a:off x="75302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4" name="Google Shape;44264;p34"/>
            <p:cNvSpPr/>
            <p:nvPr/>
          </p:nvSpPr>
          <p:spPr>
            <a:xfrm>
              <a:off x="744257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5" name="Google Shape;44265;p34"/>
            <p:cNvSpPr/>
            <p:nvPr/>
          </p:nvSpPr>
          <p:spPr>
            <a:xfrm>
              <a:off x="42810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6" name="Google Shape;44266;p34"/>
            <p:cNvSpPr/>
            <p:nvPr/>
          </p:nvSpPr>
          <p:spPr>
            <a:xfrm>
              <a:off x="76831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7" name="Google Shape;44267;p34"/>
            <p:cNvSpPr/>
            <p:nvPr/>
          </p:nvSpPr>
          <p:spPr>
            <a:xfrm>
              <a:off x="84961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8" name="Google Shape;44268;p34"/>
            <p:cNvSpPr/>
            <p:nvPr/>
          </p:nvSpPr>
          <p:spPr>
            <a:xfrm>
              <a:off x="84084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9" name="Google Shape;44269;p34"/>
            <p:cNvSpPr/>
            <p:nvPr/>
          </p:nvSpPr>
          <p:spPr>
            <a:xfrm>
              <a:off x="419320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0" name="Google Shape;44270;p34"/>
            <p:cNvSpPr/>
            <p:nvPr/>
          </p:nvSpPr>
          <p:spPr>
            <a:xfrm>
              <a:off x="10320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1" name="Google Shape;44271;p34"/>
            <p:cNvSpPr/>
            <p:nvPr/>
          </p:nvSpPr>
          <p:spPr>
            <a:xfrm>
              <a:off x="48080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2" name="Google Shape;44272;p34"/>
            <p:cNvSpPr/>
            <p:nvPr/>
          </p:nvSpPr>
          <p:spPr>
            <a:xfrm>
              <a:off x="68277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3" name="Google Shape;44273;p34"/>
            <p:cNvSpPr/>
            <p:nvPr/>
          </p:nvSpPr>
          <p:spPr>
            <a:xfrm>
              <a:off x="9441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4" name="Google Shape;44274;p34"/>
            <p:cNvSpPr/>
            <p:nvPr/>
          </p:nvSpPr>
          <p:spPr>
            <a:xfrm>
              <a:off x="49836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5" name="Google Shape;44275;p34"/>
            <p:cNvSpPr/>
            <p:nvPr/>
          </p:nvSpPr>
          <p:spPr>
            <a:xfrm>
              <a:off x="48957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6" name="Google Shape;44276;p34"/>
            <p:cNvSpPr/>
            <p:nvPr/>
          </p:nvSpPr>
          <p:spPr>
            <a:xfrm>
              <a:off x="8563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7" name="Google Shape;44277;p34"/>
            <p:cNvSpPr/>
            <p:nvPr/>
          </p:nvSpPr>
          <p:spPr>
            <a:xfrm>
              <a:off x="788166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8" name="Google Shape;44278;p34"/>
            <p:cNvSpPr/>
            <p:nvPr/>
          </p:nvSpPr>
          <p:spPr>
            <a:xfrm>
              <a:off x="507137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9" name="Google Shape;44279;p34"/>
            <p:cNvSpPr/>
            <p:nvPr/>
          </p:nvSpPr>
          <p:spPr>
            <a:xfrm>
              <a:off x="832075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0" name="Google Shape;44280;p34"/>
            <p:cNvSpPr/>
            <p:nvPr/>
          </p:nvSpPr>
          <p:spPr>
            <a:xfrm>
              <a:off x="19101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1" name="Google Shape;44281;p34"/>
            <p:cNvSpPr/>
            <p:nvPr/>
          </p:nvSpPr>
          <p:spPr>
            <a:xfrm>
              <a:off x="11198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2" name="Google Shape;44282;p34"/>
            <p:cNvSpPr/>
            <p:nvPr/>
          </p:nvSpPr>
          <p:spPr>
            <a:xfrm>
              <a:off x="52472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3" name="Google Shape;44283;p34"/>
            <p:cNvSpPr/>
            <p:nvPr/>
          </p:nvSpPr>
          <p:spPr>
            <a:xfrm>
              <a:off x="51591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4" name="Google Shape;44284;p34"/>
            <p:cNvSpPr/>
            <p:nvPr/>
          </p:nvSpPr>
          <p:spPr>
            <a:xfrm>
              <a:off x="12075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5" name="Google Shape;44285;p34"/>
            <p:cNvSpPr/>
            <p:nvPr/>
          </p:nvSpPr>
          <p:spPr>
            <a:xfrm>
              <a:off x="79694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6" name="Google Shape;44286;p34"/>
            <p:cNvSpPr/>
            <p:nvPr/>
          </p:nvSpPr>
          <p:spPr>
            <a:xfrm>
              <a:off x="472010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7" name="Google Shape;44287;p34"/>
            <p:cNvSpPr/>
            <p:nvPr/>
          </p:nvSpPr>
          <p:spPr>
            <a:xfrm>
              <a:off x="46324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8" name="Google Shape;44288;p34"/>
            <p:cNvSpPr/>
            <p:nvPr/>
          </p:nvSpPr>
          <p:spPr>
            <a:xfrm>
              <a:off x="9110991" y="2557910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9" name="Google Shape;44289;p34"/>
            <p:cNvSpPr/>
            <p:nvPr/>
          </p:nvSpPr>
          <p:spPr>
            <a:xfrm>
              <a:off x="0" y="3215814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0" name="Google Shape;44290;p34"/>
            <p:cNvSpPr/>
            <p:nvPr/>
          </p:nvSpPr>
          <p:spPr>
            <a:xfrm>
              <a:off x="90232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1" name="Google Shape;44291;p34"/>
            <p:cNvSpPr/>
            <p:nvPr/>
          </p:nvSpPr>
          <p:spPr>
            <a:xfrm>
              <a:off x="57739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2" name="Google Shape;44292;p34"/>
            <p:cNvSpPr/>
            <p:nvPr/>
          </p:nvSpPr>
          <p:spPr>
            <a:xfrm>
              <a:off x="40176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3" name="Google Shape;44293;p34"/>
            <p:cNvSpPr/>
            <p:nvPr/>
          </p:nvSpPr>
          <p:spPr>
            <a:xfrm>
              <a:off x="85840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4" name="Google Shape;44294;p34"/>
            <p:cNvSpPr/>
            <p:nvPr/>
          </p:nvSpPr>
          <p:spPr>
            <a:xfrm>
              <a:off x="41055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5" name="Google Shape;44295;p34"/>
            <p:cNvSpPr/>
            <p:nvPr/>
          </p:nvSpPr>
          <p:spPr>
            <a:xfrm>
              <a:off x="2173519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6" name="Google Shape;44296;p34"/>
            <p:cNvSpPr/>
            <p:nvPr/>
          </p:nvSpPr>
          <p:spPr>
            <a:xfrm>
              <a:off x="6806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7" name="Google Shape;44297;p34"/>
            <p:cNvSpPr/>
            <p:nvPr/>
          </p:nvSpPr>
          <p:spPr>
            <a:xfrm>
              <a:off x="3490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8" name="Google Shape;44298;p34"/>
            <p:cNvSpPr/>
            <p:nvPr/>
          </p:nvSpPr>
          <p:spPr>
            <a:xfrm>
              <a:off x="419320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9" name="Google Shape;44299;p34"/>
            <p:cNvSpPr/>
            <p:nvPr/>
          </p:nvSpPr>
          <p:spPr>
            <a:xfrm>
              <a:off x="84961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0" name="Google Shape;44300;p34"/>
            <p:cNvSpPr/>
            <p:nvPr/>
          </p:nvSpPr>
          <p:spPr>
            <a:xfrm>
              <a:off x="42810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1" name="Google Shape;44301;p34"/>
            <p:cNvSpPr/>
            <p:nvPr/>
          </p:nvSpPr>
          <p:spPr>
            <a:xfrm>
              <a:off x="173443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2" name="Google Shape;44302;p34"/>
            <p:cNvSpPr/>
            <p:nvPr/>
          </p:nvSpPr>
          <p:spPr>
            <a:xfrm>
              <a:off x="52472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3" name="Google Shape;44303;p34"/>
            <p:cNvSpPr/>
            <p:nvPr/>
          </p:nvSpPr>
          <p:spPr>
            <a:xfrm>
              <a:off x="59495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4" name="Google Shape;44304;p34"/>
            <p:cNvSpPr/>
            <p:nvPr/>
          </p:nvSpPr>
          <p:spPr>
            <a:xfrm>
              <a:off x="24369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5" name="Google Shape;44305;p34"/>
            <p:cNvSpPr/>
            <p:nvPr/>
          </p:nvSpPr>
          <p:spPr>
            <a:xfrm>
              <a:off x="331514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6" name="Google Shape;44306;p34"/>
            <p:cNvSpPr/>
            <p:nvPr/>
          </p:nvSpPr>
          <p:spPr>
            <a:xfrm>
              <a:off x="660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7" name="Google Shape;44307;p34"/>
            <p:cNvSpPr/>
            <p:nvPr/>
          </p:nvSpPr>
          <p:spPr>
            <a:xfrm>
              <a:off x="37542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8" name="Google Shape;44308;p34"/>
            <p:cNvSpPr/>
            <p:nvPr/>
          </p:nvSpPr>
          <p:spPr>
            <a:xfrm>
              <a:off x="38420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9" name="Google Shape;44309;p34"/>
            <p:cNvSpPr/>
            <p:nvPr/>
          </p:nvSpPr>
          <p:spPr>
            <a:xfrm>
              <a:off x="19101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0" name="Google Shape;44310;p34"/>
            <p:cNvSpPr/>
            <p:nvPr/>
          </p:nvSpPr>
          <p:spPr>
            <a:xfrm>
              <a:off x="8671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1" name="Google Shape;44311;p34"/>
            <p:cNvSpPr/>
            <p:nvPr/>
          </p:nvSpPr>
          <p:spPr>
            <a:xfrm>
              <a:off x="2349154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2" name="Google Shape;44312;p34"/>
            <p:cNvSpPr/>
            <p:nvPr/>
          </p:nvSpPr>
          <p:spPr>
            <a:xfrm>
              <a:off x="18223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3" name="Google Shape;44313;p34"/>
            <p:cNvSpPr/>
            <p:nvPr/>
          </p:nvSpPr>
          <p:spPr>
            <a:xfrm>
              <a:off x="1997883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4" name="Google Shape;44314;p34"/>
            <p:cNvSpPr/>
            <p:nvPr/>
          </p:nvSpPr>
          <p:spPr>
            <a:xfrm>
              <a:off x="20857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5" name="Google Shape;44315;p34"/>
            <p:cNvSpPr/>
            <p:nvPr/>
          </p:nvSpPr>
          <p:spPr>
            <a:xfrm>
              <a:off x="32934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6" name="Google Shape;44316;p34"/>
            <p:cNvSpPr/>
            <p:nvPr/>
          </p:nvSpPr>
          <p:spPr>
            <a:xfrm>
              <a:off x="39298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7" name="Google Shape;44317;p34"/>
            <p:cNvSpPr/>
            <p:nvPr/>
          </p:nvSpPr>
          <p:spPr>
            <a:xfrm>
              <a:off x="43690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8" name="Google Shape;44318;p34"/>
            <p:cNvSpPr/>
            <p:nvPr/>
          </p:nvSpPr>
          <p:spPr>
            <a:xfrm>
              <a:off x="586186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9" name="Google Shape;44319;p34"/>
            <p:cNvSpPr/>
            <p:nvPr/>
          </p:nvSpPr>
          <p:spPr>
            <a:xfrm>
              <a:off x="89353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0" name="Google Shape;44320;p34"/>
            <p:cNvSpPr/>
            <p:nvPr/>
          </p:nvSpPr>
          <p:spPr>
            <a:xfrm>
              <a:off x="48957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1" name="Google Shape;44321;p34"/>
            <p:cNvSpPr/>
            <p:nvPr/>
          </p:nvSpPr>
          <p:spPr>
            <a:xfrm>
              <a:off x="34028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2" name="Google Shape;44322;p34"/>
            <p:cNvSpPr/>
            <p:nvPr/>
          </p:nvSpPr>
          <p:spPr>
            <a:xfrm>
              <a:off x="153837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3" name="Google Shape;44323;p34"/>
            <p:cNvSpPr/>
            <p:nvPr/>
          </p:nvSpPr>
          <p:spPr>
            <a:xfrm>
              <a:off x="15587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4" name="Google Shape;44324;p34"/>
            <p:cNvSpPr/>
            <p:nvPr/>
          </p:nvSpPr>
          <p:spPr>
            <a:xfrm>
              <a:off x="3578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5" name="Google Shape;44325;p34"/>
            <p:cNvSpPr/>
            <p:nvPr/>
          </p:nvSpPr>
          <p:spPr>
            <a:xfrm>
              <a:off x="26127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6" name="Google Shape;44326;p34"/>
            <p:cNvSpPr/>
            <p:nvPr/>
          </p:nvSpPr>
          <p:spPr>
            <a:xfrm>
              <a:off x="49836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7" name="Google Shape;44327;p34"/>
            <p:cNvSpPr/>
            <p:nvPr/>
          </p:nvSpPr>
          <p:spPr>
            <a:xfrm>
              <a:off x="54228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8" name="Google Shape;44328;p34"/>
            <p:cNvSpPr/>
            <p:nvPr/>
          </p:nvSpPr>
          <p:spPr>
            <a:xfrm>
              <a:off x="2261336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67" y="1"/>
                  </a:moveTo>
                  <a:cubicBezTo>
                    <a:pt x="342" y="1"/>
                    <a:pt x="322" y="21"/>
                    <a:pt x="322" y="45"/>
                  </a:cubicBezTo>
                  <a:lnTo>
                    <a:pt x="322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322" y="244"/>
                  </a:lnTo>
                  <a:lnTo>
                    <a:pt x="322" y="399"/>
                  </a:lnTo>
                  <a:cubicBezTo>
                    <a:pt x="322" y="425"/>
                    <a:pt x="342" y="443"/>
                    <a:pt x="367" y="443"/>
                  </a:cubicBezTo>
                  <a:cubicBezTo>
                    <a:pt x="392" y="443"/>
                    <a:pt x="411" y="425"/>
                    <a:pt x="411" y="399"/>
                  </a:cubicBezTo>
                  <a:lnTo>
                    <a:pt x="411" y="243"/>
                  </a:lnTo>
                  <a:cubicBezTo>
                    <a:pt x="429" y="237"/>
                    <a:pt x="441" y="221"/>
                    <a:pt x="441" y="201"/>
                  </a:cubicBezTo>
                  <a:cubicBezTo>
                    <a:pt x="441" y="180"/>
                    <a:pt x="429" y="164"/>
                    <a:pt x="411" y="159"/>
                  </a:cubicBezTo>
                  <a:lnTo>
                    <a:pt x="411" y="45"/>
                  </a:lnTo>
                  <a:cubicBezTo>
                    <a:pt x="411" y="21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9" name="Google Shape;44329;p34"/>
            <p:cNvSpPr/>
            <p:nvPr/>
          </p:nvSpPr>
          <p:spPr>
            <a:xfrm>
              <a:off x="4544720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221" y="1"/>
                  </a:moveTo>
                  <a:cubicBezTo>
                    <a:pt x="195" y="1"/>
                    <a:pt x="177" y="21"/>
                    <a:pt x="177" y="45"/>
                  </a:cubicBezTo>
                  <a:lnTo>
                    <a:pt x="177" y="156"/>
                  </a:lnTo>
                  <a:lnTo>
                    <a:pt x="44" y="156"/>
                  </a:lnTo>
                  <a:cubicBezTo>
                    <a:pt x="19" y="156"/>
                    <a:pt x="0" y="176"/>
                    <a:pt x="0" y="200"/>
                  </a:cubicBezTo>
                  <a:cubicBezTo>
                    <a:pt x="0" y="226"/>
                    <a:pt x="19" y="244"/>
                    <a:pt x="44" y="244"/>
                  </a:cubicBezTo>
                  <a:lnTo>
                    <a:pt x="177" y="244"/>
                  </a:lnTo>
                  <a:lnTo>
                    <a:pt x="177" y="399"/>
                  </a:lnTo>
                  <a:cubicBezTo>
                    <a:pt x="177" y="425"/>
                    <a:pt x="195" y="443"/>
                    <a:pt x="221" y="443"/>
                  </a:cubicBezTo>
                  <a:cubicBezTo>
                    <a:pt x="245" y="443"/>
                    <a:pt x="265" y="425"/>
                    <a:pt x="265" y="399"/>
                  </a:cubicBezTo>
                  <a:lnTo>
                    <a:pt x="265" y="244"/>
                  </a:lnTo>
                  <a:lnTo>
                    <a:pt x="397" y="244"/>
                  </a:lnTo>
                  <a:cubicBezTo>
                    <a:pt x="422" y="244"/>
                    <a:pt x="441" y="226"/>
                    <a:pt x="441" y="200"/>
                  </a:cubicBezTo>
                  <a:cubicBezTo>
                    <a:pt x="440" y="176"/>
                    <a:pt x="420" y="156"/>
                    <a:pt x="397" y="156"/>
                  </a:cubicBezTo>
                  <a:lnTo>
                    <a:pt x="265" y="156"/>
                  </a:lnTo>
                  <a:lnTo>
                    <a:pt x="265" y="45"/>
                  </a:ln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0" name="Google Shape;44330;p34"/>
            <p:cNvSpPr/>
            <p:nvPr/>
          </p:nvSpPr>
          <p:spPr>
            <a:xfrm>
              <a:off x="48080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1" name="Google Shape;44331;p34"/>
            <p:cNvSpPr/>
            <p:nvPr/>
          </p:nvSpPr>
          <p:spPr>
            <a:xfrm>
              <a:off x="27883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2" name="Google Shape;44332;p34"/>
            <p:cNvSpPr/>
            <p:nvPr/>
          </p:nvSpPr>
          <p:spPr>
            <a:xfrm>
              <a:off x="36665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3" name="Google Shape;44333;p34"/>
            <p:cNvSpPr/>
            <p:nvPr/>
          </p:nvSpPr>
          <p:spPr>
            <a:xfrm>
              <a:off x="53349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4" name="Google Shape;44334;p34"/>
            <p:cNvSpPr/>
            <p:nvPr/>
          </p:nvSpPr>
          <p:spPr>
            <a:xfrm>
              <a:off x="2700300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5" name="Google Shape;44335;p34"/>
            <p:cNvSpPr/>
            <p:nvPr/>
          </p:nvSpPr>
          <p:spPr>
            <a:xfrm>
              <a:off x="84084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6" name="Google Shape;44336;p34"/>
            <p:cNvSpPr/>
            <p:nvPr/>
          </p:nvSpPr>
          <p:spPr>
            <a:xfrm>
              <a:off x="88476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7" name="Google Shape;44337;p34"/>
            <p:cNvSpPr/>
            <p:nvPr/>
          </p:nvSpPr>
          <p:spPr>
            <a:xfrm>
              <a:off x="55982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8" name="Google Shape;44338;p34"/>
            <p:cNvSpPr/>
            <p:nvPr/>
          </p:nvSpPr>
          <p:spPr>
            <a:xfrm>
              <a:off x="51591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9" name="Google Shape;44339;p34"/>
            <p:cNvSpPr/>
            <p:nvPr/>
          </p:nvSpPr>
          <p:spPr>
            <a:xfrm>
              <a:off x="5049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0" name="Google Shape;44340;p34"/>
            <p:cNvSpPr/>
            <p:nvPr/>
          </p:nvSpPr>
          <p:spPr>
            <a:xfrm>
              <a:off x="46324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1" name="Google Shape;44341;p34"/>
            <p:cNvSpPr/>
            <p:nvPr/>
          </p:nvSpPr>
          <p:spPr>
            <a:xfrm>
              <a:off x="2416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2" name="Google Shape;44342;p34"/>
            <p:cNvSpPr/>
            <p:nvPr/>
          </p:nvSpPr>
          <p:spPr>
            <a:xfrm>
              <a:off x="507137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3" name="Google Shape;44343;p34"/>
            <p:cNvSpPr/>
            <p:nvPr/>
          </p:nvSpPr>
          <p:spPr>
            <a:xfrm>
              <a:off x="4456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4" name="Google Shape;44344;p34"/>
            <p:cNvSpPr/>
            <p:nvPr/>
          </p:nvSpPr>
          <p:spPr>
            <a:xfrm>
              <a:off x="8320507" y="3198989"/>
              <a:ext cx="55307" cy="48195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214" y="1"/>
                  </a:moveTo>
                  <a:cubicBezTo>
                    <a:pt x="189" y="1"/>
                    <a:pt x="170" y="21"/>
                    <a:pt x="170" y="45"/>
                  </a:cubicBezTo>
                  <a:lnTo>
                    <a:pt x="170" y="156"/>
                  </a:lnTo>
                  <a:lnTo>
                    <a:pt x="45" y="156"/>
                  </a:lnTo>
                  <a:cubicBezTo>
                    <a:pt x="21" y="156"/>
                    <a:pt x="1" y="176"/>
                    <a:pt x="1" y="200"/>
                  </a:cubicBezTo>
                  <a:cubicBezTo>
                    <a:pt x="1" y="226"/>
                    <a:pt x="21" y="244"/>
                    <a:pt x="45" y="244"/>
                  </a:cubicBezTo>
                  <a:lnTo>
                    <a:pt x="170" y="244"/>
                  </a:lnTo>
                  <a:lnTo>
                    <a:pt x="170" y="399"/>
                  </a:lnTo>
                  <a:cubicBezTo>
                    <a:pt x="170" y="425"/>
                    <a:pt x="189" y="443"/>
                    <a:pt x="214" y="443"/>
                  </a:cubicBezTo>
                  <a:cubicBezTo>
                    <a:pt x="238" y="443"/>
                    <a:pt x="258" y="425"/>
                    <a:pt x="258" y="399"/>
                  </a:cubicBezTo>
                  <a:lnTo>
                    <a:pt x="258" y="244"/>
                  </a:lnTo>
                  <a:lnTo>
                    <a:pt x="399" y="244"/>
                  </a:lnTo>
                  <a:cubicBezTo>
                    <a:pt x="423" y="244"/>
                    <a:pt x="443" y="226"/>
                    <a:pt x="443" y="200"/>
                  </a:cubicBezTo>
                  <a:cubicBezTo>
                    <a:pt x="442" y="176"/>
                    <a:pt x="422" y="156"/>
                    <a:pt x="399" y="156"/>
                  </a:cubicBezTo>
                  <a:lnTo>
                    <a:pt x="258" y="156"/>
                  </a:lnTo>
                  <a:lnTo>
                    <a:pt x="258" y="45"/>
                  </a:lnTo>
                  <a:cubicBezTo>
                    <a:pt x="258" y="21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5" name="Google Shape;44345;p34"/>
            <p:cNvSpPr/>
            <p:nvPr/>
          </p:nvSpPr>
          <p:spPr>
            <a:xfrm>
              <a:off x="472010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6" name="Google Shape;44346;p34"/>
            <p:cNvSpPr/>
            <p:nvPr/>
          </p:nvSpPr>
          <p:spPr>
            <a:xfrm>
              <a:off x="164648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7" name="Google Shape;44347;p34"/>
            <p:cNvSpPr/>
            <p:nvPr/>
          </p:nvSpPr>
          <p:spPr>
            <a:xfrm>
              <a:off x="55105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8" name="Google Shape;44348;p34"/>
            <p:cNvSpPr/>
            <p:nvPr/>
          </p:nvSpPr>
          <p:spPr>
            <a:xfrm>
              <a:off x="568622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9" name="Google Shape;44349;p34"/>
            <p:cNvSpPr/>
            <p:nvPr/>
          </p:nvSpPr>
          <p:spPr>
            <a:xfrm>
              <a:off x="59292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0" name="Google Shape;44350;p34"/>
            <p:cNvSpPr/>
            <p:nvPr/>
          </p:nvSpPr>
          <p:spPr>
            <a:xfrm>
              <a:off x="875947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1" name="Google Shape;44351;p34"/>
            <p:cNvSpPr/>
            <p:nvPr/>
          </p:nvSpPr>
          <p:spPr>
            <a:xfrm>
              <a:off x="25246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2" name="Google Shape;44352;p34"/>
            <p:cNvSpPr/>
            <p:nvPr/>
          </p:nvSpPr>
          <p:spPr>
            <a:xfrm>
              <a:off x="10320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3" name="Google Shape;44353;p34"/>
            <p:cNvSpPr/>
            <p:nvPr/>
          </p:nvSpPr>
          <p:spPr>
            <a:xfrm>
              <a:off x="4172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4" name="Google Shape;44354;p34"/>
            <p:cNvSpPr/>
            <p:nvPr/>
          </p:nvSpPr>
          <p:spPr>
            <a:xfrm>
              <a:off x="12075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5" name="Google Shape;44355;p34"/>
            <p:cNvSpPr/>
            <p:nvPr/>
          </p:nvSpPr>
          <p:spPr>
            <a:xfrm>
              <a:off x="11198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6" name="Google Shape;44356;p34"/>
            <p:cNvSpPr/>
            <p:nvPr/>
          </p:nvSpPr>
          <p:spPr>
            <a:xfrm>
              <a:off x="79694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7" name="Google Shape;44357;p34"/>
            <p:cNvSpPr/>
            <p:nvPr/>
          </p:nvSpPr>
          <p:spPr>
            <a:xfrm>
              <a:off x="7705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8" name="Google Shape;44358;p34"/>
            <p:cNvSpPr/>
            <p:nvPr/>
          </p:nvSpPr>
          <p:spPr>
            <a:xfrm>
              <a:off x="72669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9" name="Google Shape;44359;p34"/>
            <p:cNvSpPr/>
            <p:nvPr/>
          </p:nvSpPr>
          <p:spPr>
            <a:xfrm>
              <a:off x="6125190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0" name="Google Shape;44360;p34"/>
            <p:cNvSpPr/>
            <p:nvPr/>
          </p:nvSpPr>
          <p:spPr>
            <a:xfrm>
              <a:off x="13831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1" name="Google Shape;44361;p34"/>
            <p:cNvSpPr/>
            <p:nvPr/>
          </p:nvSpPr>
          <p:spPr>
            <a:xfrm>
              <a:off x="71790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2" name="Google Shape;44362;p34"/>
            <p:cNvSpPr/>
            <p:nvPr/>
          </p:nvSpPr>
          <p:spPr>
            <a:xfrm>
              <a:off x="3051571" y="3198989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1"/>
                    <a:pt x="39" y="45"/>
                  </a:cubicBezTo>
                  <a:lnTo>
                    <a:pt x="39" y="157"/>
                  </a:lnTo>
                  <a:cubicBezTo>
                    <a:pt x="17" y="162"/>
                    <a:pt x="0" y="179"/>
                    <a:pt x="0" y="200"/>
                  </a:cubicBezTo>
                  <a:cubicBezTo>
                    <a:pt x="0" y="223"/>
                    <a:pt x="16" y="240"/>
                    <a:pt x="39" y="243"/>
                  </a:cubicBezTo>
                  <a:lnTo>
                    <a:pt x="39" y="398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8"/>
                  </a:cubicBezTo>
                  <a:lnTo>
                    <a:pt x="128" y="243"/>
                  </a:lnTo>
                  <a:lnTo>
                    <a:pt x="399" y="243"/>
                  </a:lnTo>
                  <a:cubicBezTo>
                    <a:pt x="423" y="243"/>
                    <a:pt x="443" y="223"/>
                    <a:pt x="443" y="199"/>
                  </a:cubicBezTo>
                  <a:cubicBezTo>
                    <a:pt x="443" y="176"/>
                    <a:pt x="422" y="156"/>
                    <a:pt x="399" y="156"/>
                  </a:cubicBezTo>
                  <a:lnTo>
                    <a:pt x="128" y="156"/>
                  </a:lnTo>
                  <a:lnTo>
                    <a:pt x="128" y="45"/>
                  </a:lnTo>
                  <a:cubicBezTo>
                    <a:pt x="128" y="21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3" name="Google Shape;44363;p34"/>
            <p:cNvSpPr/>
            <p:nvPr/>
          </p:nvSpPr>
          <p:spPr>
            <a:xfrm>
              <a:off x="768187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229" y="1"/>
                  </a:moveTo>
                  <a:cubicBezTo>
                    <a:pt x="205" y="1"/>
                    <a:pt x="185" y="21"/>
                    <a:pt x="185" y="45"/>
                  </a:cubicBezTo>
                  <a:lnTo>
                    <a:pt x="185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185" y="244"/>
                  </a:lnTo>
                  <a:lnTo>
                    <a:pt x="185" y="399"/>
                  </a:lnTo>
                  <a:cubicBezTo>
                    <a:pt x="185" y="425"/>
                    <a:pt x="205" y="443"/>
                    <a:pt x="229" y="443"/>
                  </a:cubicBezTo>
                  <a:cubicBezTo>
                    <a:pt x="255" y="443"/>
                    <a:pt x="275" y="425"/>
                    <a:pt x="275" y="399"/>
                  </a:cubicBezTo>
                  <a:lnTo>
                    <a:pt x="275" y="244"/>
                  </a:lnTo>
                  <a:lnTo>
                    <a:pt x="399" y="244"/>
                  </a:lnTo>
                  <a:cubicBezTo>
                    <a:pt x="424" y="244"/>
                    <a:pt x="443" y="226"/>
                    <a:pt x="443" y="200"/>
                  </a:cubicBezTo>
                  <a:cubicBezTo>
                    <a:pt x="443" y="176"/>
                    <a:pt x="424" y="156"/>
                    <a:pt x="399" y="156"/>
                  </a:cubicBezTo>
                  <a:lnTo>
                    <a:pt x="275" y="156"/>
                  </a:lnTo>
                  <a:lnTo>
                    <a:pt x="275" y="45"/>
                  </a:lnTo>
                  <a:cubicBezTo>
                    <a:pt x="275" y="21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4" name="Google Shape;44364;p34"/>
            <p:cNvSpPr/>
            <p:nvPr/>
          </p:nvSpPr>
          <p:spPr>
            <a:xfrm>
              <a:off x="9441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5" name="Google Shape;44365;p34"/>
            <p:cNvSpPr/>
            <p:nvPr/>
          </p:nvSpPr>
          <p:spPr>
            <a:xfrm>
              <a:off x="6827731" y="3198989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1"/>
                    <a:pt x="32" y="45"/>
                  </a:cubicBezTo>
                  <a:lnTo>
                    <a:pt x="32" y="159"/>
                  </a:lnTo>
                  <a:cubicBezTo>
                    <a:pt x="13" y="164"/>
                    <a:pt x="1" y="180"/>
                    <a:pt x="1" y="200"/>
                  </a:cubicBezTo>
                  <a:cubicBezTo>
                    <a:pt x="1" y="220"/>
                    <a:pt x="13" y="236"/>
                    <a:pt x="32" y="241"/>
                  </a:cubicBezTo>
                  <a:lnTo>
                    <a:pt x="32" y="398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8"/>
                  </a:cubicBezTo>
                  <a:lnTo>
                    <a:pt x="120" y="243"/>
                  </a:lnTo>
                  <a:lnTo>
                    <a:pt x="398" y="243"/>
                  </a:lnTo>
                  <a:cubicBezTo>
                    <a:pt x="423" y="243"/>
                    <a:pt x="442" y="223"/>
                    <a:pt x="442" y="199"/>
                  </a:cubicBezTo>
                  <a:cubicBezTo>
                    <a:pt x="442" y="176"/>
                    <a:pt x="423" y="156"/>
                    <a:pt x="398" y="156"/>
                  </a:cubicBezTo>
                  <a:lnTo>
                    <a:pt x="120" y="156"/>
                  </a:lnTo>
                  <a:lnTo>
                    <a:pt x="120" y="45"/>
                  </a:lnTo>
                  <a:cubicBezTo>
                    <a:pt x="120" y="21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6" name="Google Shape;44366;p34"/>
            <p:cNvSpPr/>
            <p:nvPr/>
          </p:nvSpPr>
          <p:spPr>
            <a:xfrm>
              <a:off x="14711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7" name="Google Shape;44367;p34"/>
            <p:cNvSpPr/>
            <p:nvPr/>
          </p:nvSpPr>
          <p:spPr>
            <a:xfrm>
              <a:off x="76179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8" name="Google Shape;44368;p34"/>
            <p:cNvSpPr/>
            <p:nvPr/>
          </p:nvSpPr>
          <p:spPr>
            <a:xfrm>
              <a:off x="73546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9" name="Google Shape;44369;p34"/>
            <p:cNvSpPr/>
            <p:nvPr/>
          </p:nvSpPr>
          <p:spPr>
            <a:xfrm>
              <a:off x="7091059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0" name="Google Shape;44370;p34"/>
            <p:cNvSpPr/>
            <p:nvPr/>
          </p:nvSpPr>
          <p:spPr>
            <a:xfrm>
              <a:off x="75302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1" name="Google Shape;44371;p34"/>
            <p:cNvSpPr/>
            <p:nvPr/>
          </p:nvSpPr>
          <p:spPr>
            <a:xfrm>
              <a:off x="64764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2" name="Google Shape;44372;p34"/>
            <p:cNvSpPr/>
            <p:nvPr/>
          </p:nvSpPr>
          <p:spPr>
            <a:xfrm>
              <a:off x="744257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3" name="Google Shape;44373;p34"/>
            <p:cNvSpPr/>
            <p:nvPr/>
          </p:nvSpPr>
          <p:spPr>
            <a:xfrm>
              <a:off x="814512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4" name="Google Shape;44374;p34"/>
            <p:cNvSpPr/>
            <p:nvPr/>
          </p:nvSpPr>
          <p:spPr>
            <a:xfrm>
              <a:off x="66520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5" name="Google Shape;44375;p34"/>
            <p:cNvSpPr/>
            <p:nvPr/>
          </p:nvSpPr>
          <p:spPr>
            <a:xfrm>
              <a:off x="62131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6" name="Google Shape;44376;p34"/>
            <p:cNvSpPr/>
            <p:nvPr/>
          </p:nvSpPr>
          <p:spPr>
            <a:xfrm>
              <a:off x="129546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7" name="Google Shape;44377;p34"/>
            <p:cNvSpPr/>
            <p:nvPr/>
          </p:nvSpPr>
          <p:spPr>
            <a:xfrm>
              <a:off x="82328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8" name="Google Shape;44378;p34"/>
            <p:cNvSpPr/>
            <p:nvPr/>
          </p:nvSpPr>
          <p:spPr>
            <a:xfrm>
              <a:off x="63887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9" name="Google Shape;44379;p34"/>
            <p:cNvSpPr/>
            <p:nvPr/>
          </p:nvSpPr>
          <p:spPr>
            <a:xfrm>
              <a:off x="630107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0" name="Google Shape;44380;p34"/>
            <p:cNvSpPr/>
            <p:nvPr/>
          </p:nvSpPr>
          <p:spPr>
            <a:xfrm>
              <a:off x="65644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1" name="Google Shape;44381;p34"/>
            <p:cNvSpPr/>
            <p:nvPr/>
          </p:nvSpPr>
          <p:spPr>
            <a:xfrm>
              <a:off x="80571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2" name="Google Shape;44382;p34"/>
            <p:cNvSpPr/>
            <p:nvPr/>
          </p:nvSpPr>
          <p:spPr>
            <a:xfrm>
              <a:off x="673978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3" name="Google Shape;44383;p34"/>
            <p:cNvSpPr/>
            <p:nvPr/>
          </p:nvSpPr>
          <p:spPr>
            <a:xfrm>
              <a:off x="28760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4" name="Google Shape;44384;p34"/>
            <p:cNvSpPr/>
            <p:nvPr/>
          </p:nvSpPr>
          <p:spPr>
            <a:xfrm>
              <a:off x="700361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5" name="Google Shape;44385;p34"/>
            <p:cNvSpPr/>
            <p:nvPr/>
          </p:nvSpPr>
          <p:spPr>
            <a:xfrm>
              <a:off x="32273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6" name="Google Shape;44386;p34"/>
            <p:cNvSpPr/>
            <p:nvPr/>
          </p:nvSpPr>
          <p:spPr>
            <a:xfrm>
              <a:off x="69154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7" name="Google Shape;44387;p34"/>
            <p:cNvSpPr/>
            <p:nvPr/>
          </p:nvSpPr>
          <p:spPr>
            <a:xfrm>
              <a:off x="6037372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360" y="1"/>
                  </a:moveTo>
                  <a:cubicBezTo>
                    <a:pt x="334" y="1"/>
                    <a:pt x="314" y="21"/>
                    <a:pt x="314" y="45"/>
                  </a:cubicBezTo>
                  <a:lnTo>
                    <a:pt x="314" y="156"/>
                  </a:lnTo>
                  <a:lnTo>
                    <a:pt x="46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6" y="244"/>
                  </a:cubicBezTo>
                  <a:lnTo>
                    <a:pt x="314" y="244"/>
                  </a:lnTo>
                  <a:lnTo>
                    <a:pt x="314" y="399"/>
                  </a:lnTo>
                  <a:cubicBezTo>
                    <a:pt x="314" y="425"/>
                    <a:pt x="334" y="443"/>
                    <a:pt x="360" y="443"/>
                  </a:cubicBezTo>
                  <a:cubicBezTo>
                    <a:pt x="384" y="443"/>
                    <a:pt x="404" y="425"/>
                    <a:pt x="404" y="399"/>
                  </a:cubicBezTo>
                  <a:lnTo>
                    <a:pt x="404" y="244"/>
                  </a:lnTo>
                  <a:cubicBezTo>
                    <a:pt x="425" y="241"/>
                    <a:pt x="443" y="223"/>
                    <a:pt x="443" y="201"/>
                  </a:cubicBezTo>
                  <a:cubicBezTo>
                    <a:pt x="441" y="177"/>
                    <a:pt x="425" y="159"/>
                    <a:pt x="404" y="157"/>
                  </a:cubicBezTo>
                  <a:lnTo>
                    <a:pt x="404" y="45"/>
                  </a:lnTo>
                  <a:cubicBezTo>
                    <a:pt x="404" y="21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8" name="Google Shape;44388;p34"/>
            <p:cNvSpPr/>
            <p:nvPr/>
          </p:nvSpPr>
          <p:spPr>
            <a:xfrm>
              <a:off x="7793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9" name="Google Shape;44389;p34"/>
            <p:cNvSpPr/>
            <p:nvPr/>
          </p:nvSpPr>
          <p:spPr>
            <a:xfrm>
              <a:off x="8563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0" name="Google Shape;44390;p34"/>
            <p:cNvSpPr/>
            <p:nvPr/>
          </p:nvSpPr>
          <p:spPr>
            <a:xfrm>
              <a:off x="31395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1" name="Google Shape;44391;p34"/>
            <p:cNvSpPr/>
            <p:nvPr/>
          </p:nvSpPr>
          <p:spPr>
            <a:xfrm>
              <a:off x="788166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2" name="Google Shape;44392;p34"/>
            <p:cNvSpPr/>
            <p:nvPr/>
          </p:nvSpPr>
          <p:spPr>
            <a:xfrm>
              <a:off x="29638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3" name="Google Shape;44393;p34"/>
            <p:cNvSpPr/>
            <p:nvPr/>
          </p:nvSpPr>
          <p:spPr>
            <a:xfrm>
              <a:off x="9110991" y="3215814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4" name="Google Shape;44394;p34"/>
            <p:cNvSpPr/>
            <p:nvPr/>
          </p:nvSpPr>
          <p:spPr>
            <a:xfrm>
              <a:off x="0" y="387371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5" name="Google Shape;44395;p34"/>
            <p:cNvSpPr/>
            <p:nvPr/>
          </p:nvSpPr>
          <p:spPr>
            <a:xfrm>
              <a:off x="80571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6" name="Google Shape;44396;p34"/>
            <p:cNvSpPr/>
            <p:nvPr/>
          </p:nvSpPr>
          <p:spPr>
            <a:xfrm>
              <a:off x="700361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7" name="Google Shape;44397;p34"/>
            <p:cNvSpPr/>
            <p:nvPr/>
          </p:nvSpPr>
          <p:spPr>
            <a:xfrm>
              <a:off x="660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8" name="Google Shape;44398;p34"/>
            <p:cNvSpPr/>
            <p:nvPr/>
          </p:nvSpPr>
          <p:spPr>
            <a:xfrm>
              <a:off x="84084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9" name="Google Shape;44399;p34"/>
            <p:cNvSpPr/>
            <p:nvPr/>
          </p:nvSpPr>
          <p:spPr>
            <a:xfrm>
              <a:off x="48080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0" name="Google Shape;44400;p34"/>
            <p:cNvSpPr/>
            <p:nvPr/>
          </p:nvSpPr>
          <p:spPr>
            <a:xfrm>
              <a:off x="129546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1" name="Google Shape;44401;p34"/>
            <p:cNvSpPr/>
            <p:nvPr/>
          </p:nvSpPr>
          <p:spPr>
            <a:xfrm>
              <a:off x="73546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2" name="Google Shape;44402;p34"/>
            <p:cNvSpPr/>
            <p:nvPr/>
          </p:nvSpPr>
          <p:spPr>
            <a:xfrm>
              <a:off x="1822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3" name="Google Shape;44403;p34"/>
            <p:cNvSpPr/>
            <p:nvPr/>
          </p:nvSpPr>
          <p:spPr>
            <a:xfrm>
              <a:off x="472010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4" name="Google Shape;44404;p34"/>
            <p:cNvSpPr/>
            <p:nvPr/>
          </p:nvSpPr>
          <p:spPr>
            <a:xfrm>
              <a:off x="66520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5" name="Google Shape;44405;p34"/>
            <p:cNvSpPr/>
            <p:nvPr/>
          </p:nvSpPr>
          <p:spPr>
            <a:xfrm>
              <a:off x="37542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6" name="Google Shape;44406;p34"/>
            <p:cNvSpPr/>
            <p:nvPr/>
          </p:nvSpPr>
          <p:spPr>
            <a:xfrm>
              <a:off x="25246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7" name="Google Shape;44407;p34"/>
            <p:cNvSpPr/>
            <p:nvPr/>
          </p:nvSpPr>
          <p:spPr>
            <a:xfrm>
              <a:off x="88476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8" name="Google Shape;44408;p34"/>
            <p:cNvSpPr/>
            <p:nvPr/>
          </p:nvSpPr>
          <p:spPr>
            <a:xfrm>
              <a:off x="9441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9" name="Google Shape;44409;p34"/>
            <p:cNvSpPr/>
            <p:nvPr/>
          </p:nvSpPr>
          <p:spPr>
            <a:xfrm>
              <a:off x="164648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0" name="Google Shape;44410;p34"/>
            <p:cNvSpPr/>
            <p:nvPr/>
          </p:nvSpPr>
          <p:spPr>
            <a:xfrm>
              <a:off x="153837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1" name="Google Shape;44411;p34"/>
            <p:cNvSpPr/>
            <p:nvPr/>
          </p:nvSpPr>
          <p:spPr>
            <a:xfrm>
              <a:off x="20857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2" name="Google Shape;44412;p34"/>
            <p:cNvSpPr/>
            <p:nvPr/>
          </p:nvSpPr>
          <p:spPr>
            <a:xfrm>
              <a:off x="788166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3" name="Google Shape;44413;p34"/>
            <p:cNvSpPr/>
            <p:nvPr/>
          </p:nvSpPr>
          <p:spPr>
            <a:xfrm>
              <a:off x="2173519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4" name="Google Shape;44414;p34"/>
            <p:cNvSpPr/>
            <p:nvPr/>
          </p:nvSpPr>
          <p:spPr>
            <a:xfrm>
              <a:off x="673978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5" name="Google Shape;44415;p34"/>
            <p:cNvSpPr/>
            <p:nvPr/>
          </p:nvSpPr>
          <p:spPr>
            <a:xfrm>
              <a:off x="875947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6" name="Google Shape;44416;p34"/>
            <p:cNvSpPr/>
            <p:nvPr/>
          </p:nvSpPr>
          <p:spPr>
            <a:xfrm>
              <a:off x="173443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7" name="Google Shape;44417;p34"/>
            <p:cNvSpPr/>
            <p:nvPr/>
          </p:nvSpPr>
          <p:spPr>
            <a:xfrm>
              <a:off x="69154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8" name="Google Shape;44418;p34"/>
            <p:cNvSpPr/>
            <p:nvPr/>
          </p:nvSpPr>
          <p:spPr>
            <a:xfrm>
              <a:off x="46324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9" name="Google Shape;44419;p34"/>
            <p:cNvSpPr/>
            <p:nvPr/>
          </p:nvSpPr>
          <p:spPr>
            <a:xfrm>
              <a:off x="51591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0" name="Google Shape;44420;p34"/>
            <p:cNvSpPr/>
            <p:nvPr/>
          </p:nvSpPr>
          <p:spPr>
            <a:xfrm>
              <a:off x="226133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1" name="Google Shape;44421;p34"/>
            <p:cNvSpPr/>
            <p:nvPr/>
          </p:nvSpPr>
          <p:spPr>
            <a:xfrm>
              <a:off x="8563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2" name="Google Shape;44422;p34"/>
            <p:cNvSpPr/>
            <p:nvPr/>
          </p:nvSpPr>
          <p:spPr>
            <a:xfrm>
              <a:off x="79694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3" name="Google Shape;44423;p34"/>
            <p:cNvSpPr/>
            <p:nvPr/>
          </p:nvSpPr>
          <p:spPr>
            <a:xfrm>
              <a:off x="26127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4" name="Google Shape;44424;p34"/>
            <p:cNvSpPr/>
            <p:nvPr/>
          </p:nvSpPr>
          <p:spPr>
            <a:xfrm>
              <a:off x="27883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5" name="Google Shape;44425;p34"/>
            <p:cNvSpPr/>
            <p:nvPr/>
          </p:nvSpPr>
          <p:spPr>
            <a:xfrm>
              <a:off x="10320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6" name="Google Shape;44426;p34"/>
            <p:cNvSpPr/>
            <p:nvPr/>
          </p:nvSpPr>
          <p:spPr>
            <a:xfrm>
              <a:off x="507137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7" name="Google Shape;44427;p34"/>
            <p:cNvSpPr/>
            <p:nvPr/>
          </p:nvSpPr>
          <p:spPr>
            <a:xfrm>
              <a:off x="2700300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8" name="Google Shape;44428;p34"/>
            <p:cNvSpPr/>
            <p:nvPr/>
          </p:nvSpPr>
          <p:spPr>
            <a:xfrm>
              <a:off x="59292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9" name="Google Shape;44429;p34"/>
            <p:cNvSpPr/>
            <p:nvPr/>
          </p:nvSpPr>
          <p:spPr>
            <a:xfrm>
              <a:off x="49836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0" name="Google Shape;44430;p34"/>
            <p:cNvSpPr/>
            <p:nvPr/>
          </p:nvSpPr>
          <p:spPr>
            <a:xfrm>
              <a:off x="71790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1" name="Google Shape;44431;p34"/>
            <p:cNvSpPr/>
            <p:nvPr/>
          </p:nvSpPr>
          <p:spPr>
            <a:xfrm>
              <a:off x="8671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2" name="Google Shape;44432;p34"/>
            <p:cNvSpPr/>
            <p:nvPr/>
          </p:nvSpPr>
          <p:spPr>
            <a:xfrm>
              <a:off x="12075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3" name="Google Shape;44433;p34"/>
            <p:cNvSpPr/>
            <p:nvPr/>
          </p:nvSpPr>
          <p:spPr>
            <a:xfrm>
              <a:off x="52472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4" name="Google Shape;44434;p34"/>
            <p:cNvSpPr/>
            <p:nvPr/>
          </p:nvSpPr>
          <p:spPr>
            <a:xfrm>
              <a:off x="454472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5" name="Google Shape;44435;p34"/>
            <p:cNvSpPr/>
            <p:nvPr/>
          </p:nvSpPr>
          <p:spPr>
            <a:xfrm>
              <a:off x="19101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6" name="Google Shape;44436;p34"/>
            <p:cNvSpPr/>
            <p:nvPr/>
          </p:nvSpPr>
          <p:spPr>
            <a:xfrm>
              <a:off x="7091059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7" name="Google Shape;44437;p34"/>
            <p:cNvSpPr/>
            <p:nvPr/>
          </p:nvSpPr>
          <p:spPr>
            <a:xfrm>
              <a:off x="7705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8" name="Google Shape;44438;p34"/>
            <p:cNvSpPr/>
            <p:nvPr/>
          </p:nvSpPr>
          <p:spPr>
            <a:xfrm>
              <a:off x="7793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9" name="Google Shape;44439;p34"/>
            <p:cNvSpPr/>
            <p:nvPr/>
          </p:nvSpPr>
          <p:spPr>
            <a:xfrm>
              <a:off x="48957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0" name="Google Shape;44440;p34"/>
            <p:cNvSpPr/>
            <p:nvPr/>
          </p:nvSpPr>
          <p:spPr>
            <a:xfrm>
              <a:off x="1997883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1" name="Google Shape;44441;p34"/>
            <p:cNvSpPr/>
            <p:nvPr/>
          </p:nvSpPr>
          <p:spPr>
            <a:xfrm>
              <a:off x="68277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2" name="Google Shape;44442;p34"/>
            <p:cNvSpPr/>
            <p:nvPr/>
          </p:nvSpPr>
          <p:spPr>
            <a:xfrm>
              <a:off x="11198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3" name="Google Shape;44443;p34"/>
            <p:cNvSpPr/>
            <p:nvPr/>
          </p:nvSpPr>
          <p:spPr>
            <a:xfrm>
              <a:off x="72669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4" name="Google Shape;44444;p34"/>
            <p:cNvSpPr/>
            <p:nvPr/>
          </p:nvSpPr>
          <p:spPr>
            <a:xfrm>
              <a:off x="41055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5" name="Google Shape;44445;p34"/>
            <p:cNvSpPr/>
            <p:nvPr/>
          </p:nvSpPr>
          <p:spPr>
            <a:xfrm>
              <a:off x="55105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6" name="Google Shape;44446;p34"/>
            <p:cNvSpPr/>
            <p:nvPr/>
          </p:nvSpPr>
          <p:spPr>
            <a:xfrm>
              <a:off x="568622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7" name="Google Shape;44447;p34"/>
            <p:cNvSpPr/>
            <p:nvPr/>
          </p:nvSpPr>
          <p:spPr>
            <a:xfrm>
              <a:off x="53349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8" name="Google Shape;44448;p34"/>
            <p:cNvSpPr/>
            <p:nvPr/>
          </p:nvSpPr>
          <p:spPr>
            <a:xfrm>
              <a:off x="14711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9" name="Google Shape;44449;p34"/>
            <p:cNvSpPr/>
            <p:nvPr/>
          </p:nvSpPr>
          <p:spPr>
            <a:xfrm>
              <a:off x="2416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0" name="Google Shape;44450;p34"/>
            <p:cNvSpPr/>
            <p:nvPr/>
          </p:nvSpPr>
          <p:spPr>
            <a:xfrm>
              <a:off x="40176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1" name="Google Shape;44451;p34"/>
            <p:cNvSpPr/>
            <p:nvPr/>
          </p:nvSpPr>
          <p:spPr>
            <a:xfrm>
              <a:off x="832075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2" name="Google Shape;44452;p34"/>
            <p:cNvSpPr/>
            <p:nvPr/>
          </p:nvSpPr>
          <p:spPr>
            <a:xfrm>
              <a:off x="30516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3" name="Google Shape;44453;p34"/>
            <p:cNvSpPr/>
            <p:nvPr/>
          </p:nvSpPr>
          <p:spPr>
            <a:xfrm>
              <a:off x="55982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4" name="Google Shape;44454;p34"/>
            <p:cNvSpPr/>
            <p:nvPr/>
          </p:nvSpPr>
          <p:spPr>
            <a:xfrm>
              <a:off x="13831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5" name="Google Shape;44455;p34"/>
            <p:cNvSpPr/>
            <p:nvPr/>
          </p:nvSpPr>
          <p:spPr>
            <a:xfrm>
              <a:off x="42810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6" name="Google Shape;44456;p34"/>
            <p:cNvSpPr/>
            <p:nvPr/>
          </p:nvSpPr>
          <p:spPr>
            <a:xfrm>
              <a:off x="6125190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7" name="Google Shape;44457;p34"/>
            <p:cNvSpPr/>
            <p:nvPr/>
          </p:nvSpPr>
          <p:spPr>
            <a:xfrm>
              <a:off x="6806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8" name="Google Shape;44458;p34"/>
            <p:cNvSpPr/>
            <p:nvPr/>
          </p:nvSpPr>
          <p:spPr>
            <a:xfrm>
              <a:off x="4172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9" name="Google Shape;44459;p34"/>
            <p:cNvSpPr/>
            <p:nvPr/>
          </p:nvSpPr>
          <p:spPr>
            <a:xfrm>
              <a:off x="54228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0" name="Google Shape;44460;p34"/>
            <p:cNvSpPr/>
            <p:nvPr/>
          </p:nvSpPr>
          <p:spPr>
            <a:xfrm>
              <a:off x="419320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1" name="Google Shape;44461;p34"/>
            <p:cNvSpPr/>
            <p:nvPr/>
          </p:nvSpPr>
          <p:spPr>
            <a:xfrm>
              <a:off x="85840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2" name="Google Shape;44462;p34"/>
            <p:cNvSpPr/>
            <p:nvPr/>
          </p:nvSpPr>
          <p:spPr>
            <a:xfrm>
              <a:off x="31395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3" name="Google Shape;44463;p34"/>
            <p:cNvSpPr/>
            <p:nvPr/>
          </p:nvSpPr>
          <p:spPr>
            <a:xfrm>
              <a:off x="59495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4" name="Google Shape;44464;p34"/>
            <p:cNvSpPr/>
            <p:nvPr/>
          </p:nvSpPr>
          <p:spPr>
            <a:xfrm>
              <a:off x="6037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5" name="Google Shape;44465;p34"/>
            <p:cNvSpPr/>
            <p:nvPr/>
          </p:nvSpPr>
          <p:spPr>
            <a:xfrm>
              <a:off x="32934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6" name="Google Shape;44466;p34"/>
            <p:cNvSpPr/>
            <p:nvPr/>
          </p:nvSpPr>
          <p:spPr>
            <a:xfrm>
              <a:off x="39298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7" name="Google Shape;44467;p34"/>
            <p:cNvSpPr/>
            <p:nvPr/>
          </p:nvSpPr>
          <p:spPr>
            <a:xfrm>
              <a:off x="331514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8" name="Google Shape;44468;p34"/>
            <p:cNvSpPr/>
            <p:nvPr/>
          </p:nvSpPr>
          <p:spPr>
            <a:xfrm>
              <a:off x="2349154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9" name="Google Shape;44469;p34"/>
            <p:cNvSpPr/>
            <p:nvPr/>
          </p:nvSpPr>
          <p:spPr>
            <a:xfrm>
              <a:off x="32273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0" name="Google Shape;44470;p34"/>
            <p:cNvSpPr/>
            <p:nvPr/>
          </p:nvSpPr>
          <p:spPr>
            <a:xfrm>
              <a:off x="57739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1" name="Google Shape;44471;p34"/>
            <p:cNvSpPr/>
            <p:nvPr/>
          </p:nvSpPr>
          <p:spPr>
            <a:xfrm>
              <a:off x="29638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2" name="Google Shape;44472;p34"/>
            <p:cNvSpPr/>
            <p:nvPr/>
          </p:nvSpPr>
          <p:spPr>
            <a:xfrm>
              <a:off x="28760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3" name="Google Shape;44473;p34"/>
            <p:cNvSpPr/>
            <p:nvPr/>
          </p:nvSpPr>
          <p:spPr>
            <a:xfrm>
              <a:off x="24369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4" name="Google Shape;44474;p34"/>
            <p:cNvSpPr/>
            <p:nvPr/>
          </p:nvSpPr>
          <p:spPr>
            <a:xfrm>
              <a:off x="586186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5" name="Google Shape;44475;p34"/>
            <p:cNvSpPr/>
            <p:nvPr/>
          </p:nvSpPr>
          <p:spPr>
            <a:xfrm>
              <a:off x="38420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6" name="Google Shape;44476;p34"/>
            <p:cNvSpPr/>
            <p:nvPr/>
          </p:nvSpPr>
          <p:spPr>
            <a:xfrm>
              <a:off x="76831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7" name="Google Shape;44477;p34"/>
            <p:cNvSpPr/>
            <p:nvPr/>
          </p:nvSpPr>
          <p:spPr>
            <a:xfrm>
              <a:off x="89353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8" name="Google Shape;44478;p34"/>
            <p:cNvSpPr/>
            <p:nvPr/>
          </p:nvSpPr>
          <p:spPr>
            <a:xfrm>
              <a:off x="3578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9" name="Google Shape;44479;p34"/>
            <p:cNvSpPr/>
            <p:nvPr/>
          </p:nvSpPr>
          <p:spPr>
            <a:xfrm>
              <a:off x="84961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0" name="Google Shape;44480;p34"/>
            <p:cNvSpPr/>
            <p:nvPr/>
          </p:nvSpPr>
          <p:spPr>
            <a:xfrm>
              <a:off x="64764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1" name="Google Shape;44481;p34"/>
            <p:cNvSpPr/>
            <p:nvPr/>
          </p:nvSpPr>
          <p:spPr>
            <a:xfrm>
              <a:off x="3490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2" name="Google Shape;44482;p34"/>
            <p:cNvSpPr/>
            <p:nvPr/>
          </p:nvSpPr>
          <p:spPr>
            <a:xfrm>
              <a:off x="65644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3" name="Google Shape;44483;p34"/>
            <p:cNvSpPr/>
            <p:nvPr/>
          </p:nvSpPr>
          <p:spPr>
            <a:xfrm>
              <a:off x="82328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4" name="Google Shape;44484;p34"/>
            <p:cNvSpPr/>
            <p:nvPr/>
          </p:nvSpPr>
          <p:spPr>
            <a:xfrm>
              <a:off x="5049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5" name="Google Shape;44485;p34"/>
            <p:cNvSpPr/>
            <p:nvPr/>
          </p:nvSpPr>
          <p:spPr>
            <a:xfrm>
              <a:off x="63887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6" name="Google Shape;44486;p34"/>
            <p:cNvSpPr/>
            <p:nvPr/>
          </p:nvSpPr>
          <p:spPr>
            <a:xfrm>
              <a:off x="630107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7" name="Google Shape;44487;p34"/>
            <p:cNvSpPr/>
            <p:nvPr/>
          </p:nvSpPr>
          <p:spPr>
            <a:xfrm>
              <a:off x="4456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8" name="Google Shape;44488;p34"/>
            <p:cNvSpPr/>
            <p:nvPr/>
          </p:nvSpPr>
          <p:spPr>
            <a:xfrm>
              <a:off x="75302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9" name="Google Shape;44489;p34"/>
            <p:cNvSpPr/>
            <p:nvPr/>
          </p:nvSpPr>
          <p:spPr>
            <a:xfrm>
              <a:off x="90232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0" name="Google Shape;44490;p34"/>
            <p:cNvSpPr/>
            <p:nvPr/>
          </p:nvSpPr>
          <p:spPr>
            <a:xfrm>
              <a:off x="62131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1" name="Google Shape;44491;p34"/>
            <p:cNvSpPr/>
            <p:nvPr/>
          </p:nvSpPr>
          <p:spPr>
            <a:xfrm>
              <a:off x="744257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2" name="Google Shape;44492;p34"/>
            <p:cNvSpPr/>
            <p:nvPr/>
          </p:nvSpPr>
          <p:spPr>
            <a:xfrm>
              <a:off x="814512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3" name="Google Shape;44493;p34"/>
            <p:cNvSpPr/>
            <p:nvPr/>
          </p:nvSpPr>
          <p:spPr>
            <a:xfrm>
              <a:off x="15587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4" name="Google Shape;44494;p34"/>
            <p:cNvSpPr/>
            <p:nvPr/>
          </p:nvSpPr>
          <p:spPr>
            <a:xfrm>
              <a:off x="43690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5" name="Google Shape;44495;p34"/>
            <p:cNvSpPr/>
            <p:nvPr/>
          </p:nvSpPr>
          <p:spPr>
            <a:xfrm>
              <a:off x="34028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6" name="Google Shape;44496;p34"/>
            <p:cNvSpPr/>
            <p:nvPr/>
          </p:nvSpPr>
          <p:spPr>
            <a:xfrm>
              <a:off x="36665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7" name="Google Shape;44497;p34"/>
            <p:cNvSpPr/>
            <p:nvPr/>
          </p:nvSpPr>
          <p:spPr>
            <a:xfrm>
              <a:off x="76179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8" name="Google Shape;44498;p34"/>
            <p:cNvSpPr/>
            <p:nvPr/>
          </p:nvSpPr>
          <p:spPr>
            <a:xfrm>
              <a:off x="9110991" y="387371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9" name="Google Shape;44499;p34"/>
            <p:cNvSpPr/>
            <p:nvPr/>
          </p:nvSpPr>
          <p:spPr>
            <a:xfrm>
              <a:off x="0" y="4531621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2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0" name="Google Shape;44500;p34"/>
            <p:cNvSpPr/>
            <p:nvPr/>
          </p:nvSpPr>
          <p:spPr>
            <a:xfrm>
              <a:off x="42810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1" name="Google Shape;44501;p34"/>
            <p:cNvSpPr/>
            <p:nvPr/>
          </p:nvSpPr>
          <p:spPr>
            <a:xfrm>
              <a:off x="84084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2" name="Google Shape;44502;p34"/>
            <p:cNvSpPr/>
            <p:nvPr/>
          </p:nvSpPr>
          <p:spPr>
            <a:xfrm>
              <a:off x="72669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3" name="Google Shape;44503;p34"/>
            <p:cNvSpPr/>
            <p:nvPr/>
          </p:nvSpPr>
          <p:spPr>
            <a:xfrm>
              <a:off x="24369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4" name="Google Shape;44504;p34"/>
            <p:cNvSpPr/>
            <p:nvPr/>
          </p:nvSpPr>
          <p:spPr>
            <a:xfrm>
              <a:off x="75302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5" name="Google Shape;44505;p34"/>
            <p:cNvSpPr/>
            <p:nvPr/>
          </p:nvSpPr>
          <p:spPr>
            <a:xfrm>
              <a:off x="700361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6" name="Google Shape;44506;p34"/>
            <p:cNvSpPr/>
            <p:nvPr/>
          </p:nvSpPr>
          <p:spPr>
            <a:xfrm>
              <a:off x="25246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7" name="Google Shape;44507;p34"/>
            <p:cNvSpPr/>
            <p:nvPr/>
          </p:nvSpPr>
          <p:spPr>
            <a:xfrm>
              <a:off x="71790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8" name="Google Shape;44508;p34"/>
            <p:cNvSpPr/>
            <p:nvPr/>
          </p:nvSpPr>
          <p:spPr>
            <a:xfrm>
              <a:off x="38420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9" name="Google Shape;44509;p34"/>
            <p:cNvSpPr/>
            <p:nvPr/>
          </p:nvSpPr>
          <p:spPr>
            <a:xfrm>
              <a:off x="419320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0" name="Google Shape;44510;p34"/>
            <p:cNvSpPr/>
            <p:nvPr/>
          </p:nvSpPr>
          <p:spPr>
            <a:xfrm>
              <a:off x="20857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1" name="Google Shape;44511;p34"/>
            <p:cNvSpPr/>
            <p:nvPr/>
          </p:nvSpPr>
          <p:spPr>
            <a:xfrm>
              <a:off x="744257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2" name="Google Shape;44512;p34"/>
            <p:cNvSpPr/>
            <p:nvPr/>
          </p:nvSpPr>
          <p:spPr>
            <a:xfrm>
              <a:off x="2349154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3" name="Google Shape;44513;p34"/>
            <p:cNvSpPr/>
            <p:nvPr/>
          </p:nvSpPr>
          <p:spPr>
            <a:xfrm>
              <a:off x="875947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4" name="Google Shape;44514;p34"/>
            <p:cNvSpPr/>
            <p:nvPr/>
          </p:nvSpPr>
          <p:spPr>
            <a:xfrm>
              <a:off x="768187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9" y="1"/>
                  </a:moveTo>
                  <a:cubicBezTo>
                    <a:pt x="205" y="1"/>
                    <a:pt x="185" y="20"/>
                    <a:pt x="185" y="45"/>
                  </a:cubicBezTo>
                  <a:lnTo>
                    <a:pt x="185" y="278"/>
                  </a:lnTo>
                  <a:lnTo>
                    <a:pt x="44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4" y="366"/>
                  </a:cubicBezTo>
                  <a:lnTo>
                    <a:pt x="185" y="366"/>
                  </a:lnTo>
                  <a:lnTo>
                    <a:pt x="185" y="399"/>
                  </a:lnTo>
                  <a:cubicBezTo>
                    <a:pt x="185" y="423"/>
                    <a:pt x="205" y="443"/>
                    <a:pt x="229" y="443"/>
                  </a:cubicBezTo>
                  <a:cubicBezTo>
                    <a:pt x="255" y="443"/>
                    <a:pt x="275" y="423"/>
                    <a:pt x="275" y="399"/>
                  </a:cubicBezTo>
                  <a:lnTo>
                    <a:pt x="275" y="366"/>
                  </a:lnTo>
                  <a:lnTo>
                    <a:pt x="399" y="366"/>
                  </a:lnTo>
                  <a:cubicBezTo>
                    <a:pt x="424" y="366"/>
                    <a:pt x="443" y="348"/>
                    <a:pt x="443" y="322"/>
                  </a:cubicBezTo>
                  <a:cubicBezTo>
                    <a:pt x="443" y="299"/>
                    <a:pt x="424" y="278"/>
                    <a:pt x="399" y="278"/>
                  </a:cubicBezTo>
                  <a:lnTo>
                    <a:pt x="275" y="278"/>
                  </a:lnTo>
                  <a:lnTo>
                    <a:pt x="275" y="45"/>
                  </a:lnTo>
                  <a:cubicBezTo>
                    <a:pt x="275" y="20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5" name="Google Shape;44515;p34"/>
            <p:cNvSpPr/>
            <p:nvPr/>
          </p:nvSpPr>
          <p:spPr>
            <a:xfrm>
              <a:off x="69154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6" name="Google Shape;44516;p34"/>
            <p:cNvSpPr/>
            <p:nvPr/>
          </p:nvSpPr>
          <p:spPr>
            <a:xfrm>
              <a:off x="43690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7" name="Google Shape;44517;p34"/>
            <p:cNvSpPr/>
            <p:nvPr/>
          </p:nvSpPr>
          <p:spPr>
            <a:xfrm>
              <a:off x="2173519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8" name="Google Shape;44518;p34"/>
            <p:cNvSpPr/>
            <p:nvPr/>
          </p:nvSpPr>
          <p:spPr>
            <a:xfrm>
              <a:off x="28760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9" name="Google Shape;44519;p34"/>
            <p:cNvSpPr/>
            <p:nvPr/>
          </p:nvSpPr>
          <p:spPr>
            <a:xfrm>
              <a:off x="88476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0" name="Google Shape;44520;p34"/>
            <p:cNvSpPr/>
            <p:nvPr/>
          </p:nvSpPr>
          <p:spPr>
            <a:xfrm>
              <a:off x="41055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1" name="Google Shape;44521;p34"/>
            <p:cNvSpPr/>
            <p:nvPr/>
          </p:nvSpPr>
          <p:spPr>
            <a:xfrm>
              <a:off x="27883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2" name="Google Shape;44522;p34"/>
            <p:cNvSpPr/>
            <p:nvPr/>
          </p:nvSpPr>
          <p:spPr>
            <a:xfrm>
              <a:off x="26127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3" name="Google Shape;44523;p34"/>
            <p:cNvSpPr/>
            <p:nvPr/>
          </p:nvSpPr>
          <p:spPr>
            <a:xfrm>
              <a:off x="39298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4" name="Google Shape;44524;p34"/>
            <p:cNvSpPr/>
            <p:nvPr/>
          </p:nvSpPr>
          <p:spPr>
            <a:xfrm>
              <a:off x="7793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5" name="Google Shape;44525;p34"/>
            <p:cNvSpPr/>
            <p:nvPr/>
          </p:nvSpPr>
          <p:spPr>
            <a:xfrm>
              <a:off x="84961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6" name="Google Shape;44526;p34"/>
            <p:cNvSpPr/>
            <p:nvPr/>
          </p:nvSpPr>
          <p:spPr>
            <a:xfrm>
              <a:off x="4456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7" name="Google Shape;44527;p34"/>
            <p:cNvSpPr/>
            <p:nvPr/>
          </p:nvSpPr>
          <p:spPr>
            <a:xfrm>
              <a:off x="40176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8" name="Google Shape;44528;p34"/>
            <p:cNvSpPr/>
            <p:nvPr/>
          </p:nvSpPr>
          <p:spPr>
            <a:xfrm>
              <a:off x="2700300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9" name="Google Shape;44529;p34"/>
            <p:cNvSpPr/>
            <p:nvPr/>
          </p:nvSpPr>
          <p:spPr>
            <a:xfrm>
              <a:off x="7091059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0" name="Google Shape;44530;p34"/>
            <p:cNvSpPr/>
            <p:nvPr/>
          </p:nvSpPr>
          <p:spPr>
            <a:xfrm>
              <a:off x="4544720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1"/>
                  </a:moveTo>
                  <a:cubicBezTo>
                    <a:pt x="195" y="1"/>
                    <a:pt x="177" y="20"/>
                    <a:pt x="177" y="45"/>
                  </a:cubicBezTo>
                  <a:lnTo>
                    <a:pt x="177" y="278"/>
                  </a:lnTo>
                  <a:lnTo>
                    <a:pt x="44" y="278"/>
                  </a:lnTo>
                  <a:cubicBezTo>
                    <a:pt x="19" y="278"/>
                    <a:pt x="0" y="298"/>
                    <a:pt x="0" y="322"/>
                  </a:cubicBezTo>
                  <a:cubicBezTo>
                    <a:pt x="0" y="348"/>
                    <a:pt x="19" y="366"/>
                    <a:pt x="44" y="366"/>
                  </a:cubicBezTo>
                  <a:lnTo>
                    <a:pt x="177" y="366"/>
                  </a:lnTo>
                  <a:lnTo>
                    <a:pt x="177" y="399"/>
                  </a:lnTo>
                  <a:cubicBezTo>
                    <a:pt x="177" y="423"/>
                    <a:pt x="195" y="443"/>
                    <a:pt x="221" y="443"/>
                  </a:cubicBezTo>
                  <a:cubicBezTo>
                    <a:pt x="245" y="443"/>
                    <a:pt x="265" y="423"/>
                    <a:pt x="265" y="399"/>
                  </a:cubicBezTo>
                  <a:lnTo>
                    <a:pt x="265" y="366"/>
                  </a:lnTo>
                  <a:lnTo>
                    <a:pt x="397" y="366"/>
                  </a:lnTo>
                  <a:cubicBezTo>
                    <a:pt x="422" y="366"/>
                    <a:pt x="441" y="348"/>
                    <a:pt x="441" y="322"/>
                  </a:cubicBezTo>
                  <a:cubicBezTo>
                    <a:pt x="440" y="299"/>
                    <a:pt x="420" y="278"/>
                    <a:pt x="397" y="278"/>
                  </a:cubicBezTo>
                  <a:lnTo>
                    <a:pt x="265" y="278"/>
                  </a:lnTo>
                  <a:lnTo>
                    <a:pt x="265" y="45"/>
                  </a:lnTo>
                  <a:cubicBezTo>
                    <a:pt x="265" y="20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1" name="Google Shape;44531;p34"/>
            <p:cNvSpPr/>
            <p:nvPr/>
          </p:nvSpPr>
          <p:spPr>
            <a:xfrm>
              <a:off x="37542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2" name="Google Shape;44532;p34"/>
            <p:cNvSpPr/>
            <p:nvPr/>
          </p:nvSpPr>
          <p:spPr>
            <a:xfrm>
              <a:off x="85840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3" name="Google Shape;44533;p34"/>
            <p:cNvSpPr/>
            <p:nvPr/>
          </p:nvSpPr>
          <p:spPr>
            <a:xfrm>
              <a:off x="2261336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7" y="1"/>
                  </a:moveTo>
                  <a:cubicBezTo>
                    <a:pt x="342" y="1"/>
                    <a:pt x="322" y="19"/>
                    <a:pt x="322" y="45"/>
                  </a:cubicBezTo>
                  <a:lnTo>
                    <a:pt x="322" y="278"/>
                  </a:lnTo>
                  <a:lnTo>
                    <a:pt x="44" y="278"/>
                  </a:lnTo>
                  <a:cubicBezTo>
                    <a:pt x="20" y="278"/>
                    <a:pt x="0" y="296"/>
                    <a:pt x="0" y="322"/>
                  </a:cubicBezTo>
                  <a:cubicBezTo>
                    <a:pt x="0" y="346"/>
                    <a:pt x="20" y="366"/>
                    <a:pt x="44" y="366"/>
                  </a:cubicBezTo>
                  <a:lnTo>
                    <a:pt x="322" y="366"/>
                  </a:lnTo>
                  <a:lnTo>
                    <a:pt x="322" y="399"/>
                  </a:lnTo>
                  <a:cubicBezTo>
                    <a:pt x="322" y="423"/>
                    <a:pt x="342" y="443"/>
                    <a:pt x="367" y="443"/>
                  </a:cubicBezTo>
                  <a:cubicBezTo>
                    <a:pt x="392" y="443"/>
                    <a:pt x="411" y="423"/>
                    <a:pt x="411" y="399"/>
                  </a:cubicBezTo>
                  <a:lnTo>
                    <a:pt x="411" y="365"/>
                  </a:lnTo>
                  <a:cubicBezTo>
                    <a:pt x="429" y="359"/>
                    <a:pt x="441" y="343"/>
                    <a:pt x="441" y="323"/>
                  </a:cubicBezTo>
                  <a:cubicBezTo>
                    <a:pt x="441" y="304"/>
                    <a:pt x="429" y="287"/>
                    <a:pt x="411" y="281"/>
                  </a:cubicBezTo>
                  <a:lnTo>
                    <a:pt x="411" y="45"/>
                  </a:lnTo>
                  <a:cubicBezTo>
                    <a:pt x="411" y="19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4" name="Google Shape;44534;p34"/>
            <p:cNvSpPr/>
            <p:nvPr/>
          </p:nvSpPr>
          <p:spPr>
            <a:xfrm>
              <a:off x="7705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5" name="Google Shape;44535;p34"/>
            <p:cNvSpPr/>
            <p:nvPr/>
          </p:nvSpPr>
          <p:spPr>
            <a:xfrm>
              <a:off x="8671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6" name="Google Shape;44536;p34"/>
            <p:cNvSpPr/>
            <p:nvPr/>
          </p:nvSpPr>
          <p:spPr>
            <a:xfrm>
              <a:off x="73546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7" name="Google Shape;44537;p34"/>
            <p:cNvSpPr/>
            <p:nvPr/>
          </p:nvSpPr>
          <p:spPr>
            <a:xfrm>
              <a:off x="6037372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60" y="1"/>
                  </a:moveTo>
                  <a:cubicBezTo>
                    <a:pt x="334" y="1"/>
                    <a:pt x="314" y="20"/>
                    <a:pt x="314" y="45"/>
                  </a:cubicBezTo>
                  <a:lnTo>
                    <a:pt x="314" y="278"/>
                  </a:lnTo>
                  <a:lnTo>
                    <a:pt x="46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6" y="366"/>
                  </a:cubicBezTo>
                  <a:lnTo>
                    <a:pt x="314" y="366"/>
                  </a:lnTo>
                  <a:lnTo>
                    <a:pt x="314" y="399"/>
                  </a:lnTo>
                  <a:cubicBezTo>
                    <a:pt x="314" y="423"/>
                    <a:pt x="334" y="443"/>
                    <a:pt x="360" y="443"/>
                  </a:cubicBezTo>
                  <a:cubicBezTo>
                    <a:pt x="384" y="443"/>
                    <a:pt x="404" y="423"/>
                    <a:pt x="404" y="399"/>
                  </a:cubicBezTo>
                  <a:lnTo>
                    <a:pt x="404" y="366"/>
                  </a:lnTo>
                  <a:cubicBezTo>
                    <a:pt x="425" y="363"/>
                    <a:pt x="443" y="345"/>
                    <a:pt x="443" y="323"/>
                  </a:cubicBezTo>
                  <a:cubicBezTo>
                    <a:pt x="441" y="301"/>
                    <a:pt x="425" y="284"/>
                    <a:pt x="404" y="279"/>
                  </a:cubicBezTo>
                  <a:lnTo>
                    <a:pt x="404" y="45"/>
                  </a:lnTo>
                  <a:cubicBezTo>
                    <a:pt x="404" y="20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8" name="Google Shape;44538;p34"/>
            <p:cNvSpPr/>
            <p:nvPr/>
          </p:nvSpPr>
          <p:spPr>
            <a:xfrm>
              <a:off x="66520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9" name="Google Shape;44539;p34"/>
            <p:cNvSpPr/>
            <p:nvPr/>
          </p:nvSpPr>
          <p:spPr>
            <a:xfrm>
              <a:off x="164648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0" name="Google Shape;44540;p34"/>
            <p:cNvSpPr/>
            <p:nvPr/>
          </p:nvSpPr>
          <p:spPr>
            <a:xfrm>
              <a:off x="76179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1" name="Google Shape;44541;p34"/>
            <p:cNvSpPr/>
            <p:nvPr/>
          </p:nvSpPr>
          <p:spPr>
            <a:xfrm>
              <a:off x="673978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2" name="Google Shape;44542;p34"/>
            <p:cNvSpPr/>
            <p:nvPr/>
          </p:nvSpPr>
          <p:spPr>
            <a:xfrm>
              <a:off x="89353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3" name="Google Shape;44543;p34"/>
            <p:cNvSpPr/>
            <p:nvPr/>
          </p:nvSpPr>
          <p:spPr>
            <a:xfrm>
              <a:off x="6806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4" name="Google Shape;44544;p34"/>
            <p:cNvSpPr/>
            <p:nvPr/>
          </p:nvSpPr>
          <p:spPr>
            <a:xfrm>
              <a:off x="36665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5" name="Google Shape;44545;p34"/>
            <p:cNvSpPr/>
            <p:nvPr/>
          </p:nvSpPr>
          <p:spPr>
            <a:xfrm>
              <a:off x="65644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6" name="Google Shape;44546;p34"/>
            <p:cNvSpPr/>
            <p:nvPr/>
          </p:nvSpPr>
          <p:spPr>
            <a:xfrm>
              <a:off x="15587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7" name="Google Shape;44547;p34"/>
            <p:cNvSpPr/>
            <p:nvPr/>
          </p:nvSpPr>
          <p:spPr>
            <a:xfrm>
              <a:off x="814512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8" name="Google Shape;44548;p34"/>
            <p:cNvSpPr/>
            <p:nvPr/>
          </p:nvSpPr>
          <p:spPr>
            <a:xfrm>
              <a:off x="173443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9" name="Google Shape;44549;p34"/>
            <p:cNvSpPr/>
            <p:nvPr/>
          </p:nvSpPr>
          <p:spPr>
            <a:xfrm>
              <a:off x="1997883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0" name="Google Shape;44550;p34"/>
            <p:cNvSpPr/>
            <p:nvPr/>
          </p:nvSpPr>
          <p:spPr>
            <a:xfrm>
              <a:off x="12075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1" name="Google Shape;44551;p34"/>
            <p:cNvSpPr/>
            <p:nvPr/>
          </p:nvSpPr>
          <p:spPr>
            <a:xfrm>
              <a:off x="11198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2" name="Google Shape;44552;p34"/>
            <p:cNvSpPr/>
            <p:nvPr/>
          </p:nvSpPr>
          <p:spPr>
            <a:xfrm>
              <a:off x="660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3" name="Google Shape;44553;p34"/>
            <p:cNvSpPr/>
            <p:nvPr/>
          </p:nvSpPr>
          <p:spPr>
            <a:xfrm>
              <a:off x="129546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4" name="Google Shape;44554;p34"/>
            <p:cNvSpPr/>
            <p:nvPr/>
          </p:nvSpPr>
          <p:spPr>
            <a:xfrm>
              <a:off x="80571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5" name="Google Shape;44555;p34"/>
            <p:cNvSpPr/>
            <p:nvPr/>
          </p:nvSpPr>
          <p:spPr>
            <a:xfrm>
              <a:off x="18223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6" name="Google Shape;44556;p34"/>
            <p:cNvSpPr/>
            <p:nvPr/>
          </p:nvSpPr>
          <p:spPr>
            <a:xfrm>
              <a:off x="19101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7" name="Google Shape;44557;p34"/>
            <p:cNvSpPr/>
            <p:nvPr/>
          </p:nvSpPr>
          <p:spPr>
            <a:xfrm>
              <a:off x="6827731" y="4501553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0"/>
                    <a:pt x="32" y="45"/>
                  </a:cubicBezTo>
                  <a:lnTo>
                    <a:pt x="32" y="281"/>
                  </a:lnTo>
                  <a:cubicBezTo>
                    <a:pt x="13" y="287"/>
                    <a:pt x="1" y="302"/>
                    <a:pt x="1" y="322"/>
                  </a:cubicBezTo>
                  <a:cubicBezTo>
                    <a:pt x="1" y="342"/>
                    <a:pt x="13" y="358"/>
                    <a:pt x="32" y="363"/>
                  </a:cubicBezTo>
                  <a:lnTo>
                    <a:pt x="32" y="397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7"/>
                  </a:cubicBezTo>
                  <a:lnTo>
                    <a:pt x="120" y="365"/>
                  </a:lnTo>
                  <a:lnTo>
                    <a:pt x="398" y="365"/>
                  </a:lnTo>
                  <a:cubicBezTo>
                    <a:pt x="423" y="365"/>
                    <a:pt x="442" y="345"/>
                    <a:pt x="442" y="321"/>
                  </a:cubicBezTo>
                  <a:cubicBezTo>
                    <a:pt x="442" y="299"/>
                    <a:pt x="423" y="278"/>
                    <a:pt x="398" y="278"/>
                  </a:cubicBezTo>
                  <a:lnTo>
                    <a:pt x="120" y="278"/>
                  </a:lnTo>
                  <a:lnTo>
                    <a:pt x="120" y="45"/>
                  </a:lnTo>
                  <a:cubicBezTo>
                    <a:pt x="120" y="20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8" name="Google Shape;44558;p34"/>
            <p:cNvSpPr/>
            <p:nvPr/>
          </p:nvSpPr>
          <p:spPr>
            <a:xfrm>
              <a:off x="34028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9" name="Google Shape;44559;p34"/>
            <p:cNvSpPr/>
            <p:nvPr/>
          </p:nvSpPr>
          <p:spPr>
            <a:xfrm>
              <a:off x="55982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0" name="Google Shape;44560;p34"/>
            <p:cNvSpPr/>
            <p:nvPr/>
          </p:nvSpPr>
          <p:spPr>
            <a:xfrm>
              <a:off x="2416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1" name="Google Shape;44561;p34"/>
            <p:cNvSpPr/>
            <p:nvPr/>
          </p:nvSpPr>
          <p:spPr>
            <a:xfrm>
              <a:off x="13831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2" name="Google Shape;44562;p34"/>
            <p:cNvSpPr/>
            <p:nvPr/>
          </p:nvSpPr>
          <p:spPr>
            <a:xfrm>
              <a:off x="6125190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3" name="Google Shape;44563;p34"/>
            <p:cNvSpPr/>
            <p:nvPr/>
          </p:nvSpPr>
          <p:spPr>
            <a:xfrm>
              <a:off x="568622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4" name="Google Shape;44564;p34"/>
            <p:cNvSpPr/>
            <p:nvPr/>
          </p:nvSpPr>
          <p:spPr>
            <a:xfrm>
              <a:off x="55105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5" name="Google Shape;44565;p34"/>
            <p:cNvSpPr/>
            <p:nvPr/>
          </p:nvSpPr>
          <p:spPr>
            <a:xfrm>
              <a:off x="4172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6" name="Google Shape;44566;p34"/>
            <p:cNvSpPr/>
            <p:nvPr/>
          </p:nvSpPr>
          <p:spPr>
            <a:xfrm>
              <a:off x="54228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7" name="Google Shape;44567;p34"/>
            <p:cNvSpPr/>
            <p:nvPr/>
          </p:nvSpPr>
          <p:spPr>
            <a:xfrm>
              <a:off x="14711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8" name="Google Shape;44568;p34"/>
            <p:cNvSpPr/>
            <p:nvPr/>
          </p:nvSpPr>
          <p:spPr>
            <a:xfrm>
              <a:off x="3490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9" name="Google Shape;44569;p34"/>
            <p:cNvSpPr/>
            <p:nvPr/>
          </p:nvSpPr>
          <p:spPr>
            <a:xfrm>
              <a:off x="82328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0" name="Google Shape;44570;p34"/>
            <p:cNvSpPr/>
            <p:nvPr/>
          </p:nvSpPr>
          <p:spPr>
            <a:xfrm>
              <a:off x="63887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1" name="Google Shape;44571;p34"/>
            <p:cNvSpPr/>
            <p:nvPr/>
          </p:nvSpPr>
          <p:spPr>
            <a:xfrm>
              <a:off x="53349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2" name="Google Shape;44572;p34"/>
            <p:cNvSpPr/>
            <p:nvPr/>
          </p:nvSpPr>
          <p:spPr>
            <a:xfrm>
              <a:off x="64764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3" name="Google Shape;44573;p34"/>
            <p:cNvSpPr/>
            <p:nvPr/>
          </p:nvSpPr>
          <p:spPr>
            <a:xfrm>
              <a:off x="3578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4" name="Google Shape;44574;p34"/>
            <p:cNvSpPr/>
            <p:nvPr/>
          </p:nvSpPr>
          <p:spPr>
            <a:xfrm>
              <a:off x="62131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5" name="Google Shape;44575;p34"/>
            <p:cNvSpPr/>
            <p:nvPr/>
          </p:nvSpPr>
          <p:spPr>
            <a:xfrm>
              <a:off x="90232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6" name="Google Shape;44576;p34"/>
            <p:cNvSpPr/>
            <p:nvPr/>
          </p:nvSpPr>
          <p:spPr>
            <a:xfrm>
              <a:off x="630107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7" name="Google Shape;44577;p34"/>
            <p:cNvSpPr/>
            <p:nvPr/>
          </p:nvSpPr>
          <p:spPr>
            <a:xfrm>
              <a:off x="52472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8" name="Google Shape;44578;p34"/>
            <p:cNvSpPr/>
            <p:nvPr/>
          </p:nvSpPr>
          <p:spPr>
            <a:xfrm>
              <a:off x="153837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9" name="Google Shape;44579;p34"/>
            <p:cNvSpPr/>
            <p:nvPr/>
          </p:nvSpPr>
          <p:spPr>
            <a:xfrm>
              <a:off x="48080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0" name="Google Shape;44580;p34"/>
            <p:cNvSpPr/>
            <p:nvPr/>
          </p:nvSpPr>
          <p:spPr>
            <a:xfrm>
              <a:off x="31395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1" name="Google Shape;44581;p34"/>
            <p:cNvSpPr/>
            <p:nvPr/>
          </p:nvSpPr>
          <p:spPr>
            <a:xfrm>
              <a:off x="5049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2" name="Google Shape;44582;p34"/>
            <p:cNvSpPr/>
            <p:nvPr/>
          </p:nvSpPr>
          <p:spPr>
            <a:xfrm>
              <a:off x="48957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3" name="Google Shape;44583;p34"/>
            <p:cNvSpPr/>
            <p:nvPr/>
          </p:nvSpPr>
          <p:spPr>
            <a:xfrm>
              <a:off x="57739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4" name="Google Shape;44584;p34"/>
            <p:cNvSpPr/>
            <p:nvPr/>
          </p:nvSpPr>
          <p:spPr>
            <a:xfrm>
              <a:off x="32934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5" name="Google Shape;44585;p34"/>
            <p:cNvSpPr/>
            <p:nvPr/>
          </p:nvSpPr>
          <p:spPr>
            <a:xfrm>
              <a:off x="586186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6" name="Google Shape;44586;p34"/>
            <p:cNvSpPr/>
            <p:nvPr/>
          </p:nvSpPr>
          <p:spPr>
            <a:xfrm>
              <a:off x="472010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7" name="Google Shape;44587;p34"/>
            <p:cNvSpPr/>
            <p:nvPr/>
          </p:nvSpPr>
          <p:spPr>
            <a:xfrm>
              <a:off x="8320507" y="450155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4" y="1"/>
                  </a:moveTo>
                  <a:cubicBezTo>
                    <a:pt x="189" y="1"/>
                    <a:pt x="170" y="20"/>
                    <a:pt x="170" y="45"/>
                  </a:cubicBezTo>
                  <a:lnTo>
                    <a:pt x="170" y="278"/>
                  </a:lnTo>
                  <a:lnTo>
                    <a:pt x="45" y="278"/>
                  </a:lnTo>
                  <a:cubicBezTo>
                    <a:pt x="21" y="278"/>
                    <a:pt x="1" y="298"/>
                    <a:pt x="1" y="322"/>
                  </a:cubicBezTo>
                  <a:cubicBezTo>
                    <a:pt x="1" y="348"/>
                    <a:pt x="21" y="366"/>
                    <a:pt x="45" y="366"/>
                  </a:cubicBezTo>
                  <a:lnTo>
                    <a:pt x="170" y="366"/>
                  </a:lnTo>
                  <a:lnTo>
                    <a:pt x="170" y="399"/>
                  </a:lnTo>
                  <a:cubicBezTo>
                    <a:pt x="170" y="423"/>
                    <a:pt x="189" y="443"/>
                    <a:pt x="214" y="443"/>
                  </a:cubicBezTo>
                  <a:cubicBezTo>
                    <a:pt x="238" y="443"/>
                    <a:pt x="258" y="423"/>
                    <a:pt x="258" y="399"/>
                  </a:cubicBezTo>
                  <a:lnTo>
                    <a:pt x="258" y="366"/>
                  </a:lnTo>
                  <a:lnTo>
                    <a:pt x="399" y="366"/>
                  </a:lnTo>
                  <a:cubicBezTo>
                    <a:pt x="423" y="366"/>
                    <a:pt x="443" y="348"/>
                    <a:pt x="443" y="322"/>
                  </a:cubicBezTo>
                  <a:cubicBezTo>
                    <a:pt x="442" y="299"/>
                    <a:pt x="422" y="278"/>
                    <a:pt x="399" y="278"/>
                  </a:cubicBezTo>
                  <a:lnTo>
                    <a:pt x="258" y="278"/>
                  </a:lnTo>
                  <a:lnTo>
                    <a:pt x="258" y="45"/>
                  </a:lnTo>
                  <a:cubicBezTo>
                    <a:pt x="258" y="20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8" name="Google Shape;44588;p34"/>
            <p:cNvSpPr/>
            <p:nvPr/>
          </p:nvSpPr>
          <p:spPr>
            <a:xfrm>
              <a:off x="46324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9" name="Google Shape;44589;p34"/>
            <p:cNvSpPr/>
            <p:nvPr/>
          </p:nvSpPr>
          <p:spPr>
            <a:xfrm>
              <a:off x="10320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0" name="Google Shape;44590;p34"/>
            <p:cNvSpPr/>
            <p:nvPr/>
          </p:nvSpPr>
          <p:spPr>
            <a:xfrm>
              <a:off x="788166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1" name="Google Shape;44591;p34"/>
            <p:cNvSpPr/>
            <p:nvPr/>
          </p:nvSpPr>
          <p:spPr>
            <a:xfrm>
              <a:off x="59292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2" name="Google Shape;44592;p34"/>
            <p:cNvSpPr/>
            <p:nvPr/>
          </p:nvSpPr>
          <p:spPr>
            <a:xfrm>
              <a:off x="331514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3" name="Google Shape;44593;p34"/>
            <p:cNvSpPr/>
            <p:nvPr/>
          </p:nvSpPr>
          <p:spPr>
            <a:xfrm>
              <a:off x="32273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4" name="Google Shape;44594;p34"/>
            <p:cNvSpPr/>
            <p:nvPr/>
          </p:nvSpPr>
          <p:spPr>
            <a:xfrm>
              <a:off x="59495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5" name="Google Shape;44595;p34"/>
            <p:cNvSpPr/>
            <p:nvPr/>
          </p:nvSpPr>
          <p:spPr>
            <a:xfrm>
              <a:off x="507137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6" name="Google Shape;44596;p34"/>
            <p:cNvSpPr/>
            <p:nvPr/>
          </p:nvSpPr>
          <p:spPr>
            <a:xfrm>
              <a:off x="29638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7" name="Google Shape;44597;p34"/>
            <p:cNvSpPr/>
            <p:nvPr/>
          </p:nvSpPr>
          <p:spPr>
            <a:xfrm>
              <a:off x="49836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8" name="Google Shape;44598;p34"/>
            <p:cNvSpPr/>
            <p:nvPr/>
          </p:nvSpPr>
          <p:spPr>
            <a:xfrm>
              <a:off x="8563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9" name="Google Shape;44599;p34"/>
            <p:cNvSpPr/>
            <p:nvPr/>
          </p:nvSpPr>
          <p:spPr>
            <a:xfrm>
              <a:off x="79694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0" name="Google Shape;44600;p34"/>
            <p:cNvSpPr/>
            <p:nvPr/>
          </p:nvSpPr>
          <p:spPr>
            <a:xfrm>
              <a:off x="9441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1" name="Google Shape;44601;p34"/>
            <p:cNvSpPr/>
            <p:nvPr/>
          </p:nvSpPr>
          <p:spPr>
            <a:xfrm>
              <a:off x="51591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2" name="Google Shape;44602;p34"/>
            <p:cNvSpPr/>
            <p:nvPr/>
          </p:nvSpPr>
          <p:spPr>
            <a:xfrm>
              <a:off x="3051571" y="4501553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0"/>
                    <a:pt x="39" y="45"/>
                  </a:cubicBezTo>
                  <a:lnTo>
                    <a:pt x="39" y="279"/>
                  </a:lnTo>
                  <a:cubicBezTo>
                    <a:pt x="17" y="284"/>
                    <a:pt x="0" y="301"/>
                    <a:pt x="0" y="322"/>
                  </a:cubicBezTo>
                  <a:cubicBezTo>
                    <a:pt x="0" y="345"/>
                    <a:pt x="16" y="362"/>
                    <a:pt x="39" y="365"/>
                  </a:cubicBezTo>
                  <a:lnTo>
                    <a:pt x="39" y="397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7"/>
                  </a:cubicBezTo>
                  <a:lnTo>
                    <a:pt x="128" y="365"/>
                  </a:lnTo>
                  <a:lnTo>
                    <a:pt x="399" y="365"/>
                  </a:lnTo>
                  <a:cubicBezTo>
                    <a:pt x="423" y="365"/>
                    <a:pt x="443" y="345"/>
                    <a:pt x="443" y="321"/>
                  </a:cubicBezTo>
                  <a:cubicBezTo>
                    <a:pt x="443" y="299"/>
                    <a:pt x="422" y="278"/>
                    <a:pt x="399" y="278"/>
                  </a:cubicBezTo>
                  <a:lnTo>
                    <a:pt x="128" y="278"/>
                  </a:lnTo>
                  <a:lnTo>
                    <a:pt x="128" y="45"/>
                  </a:lnTo>
                  <a:cubicBezTo>
                    <a:pt x="128" y="20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3" name="Google Shape;44603;p34"/>
            <p:cNvSpPr/>
            <p:nvPr/>
          </p:nvSpPr>
          <p:spPr>
            <a:xfrm>
              <a:off x="9110991" y="4531621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2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4" name="Google Shape;44604;p34"/>
            <p:cNvSpPr/>
            <p:nvPr/>
          </p:nvSpPr>
          <p:spPr>
            <a:xfrm>
              <a:off x="791231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4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5" name="Google Shape;44605;p34"/>
            <p:cNvSpPr/>
            <p:nvPr/>
          </p:nvSpPr>
          <p:spPr>
            <a:xfrm>
              <a:off x="791356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6" name="Google Shape;44606;p34"/>
            <p:cNvSpPr/>
            <p:nvPr/>
          </p:nvSpPr>
          <p:spPr>
            <a:xfrm>
              <a:off x="791356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7" name="Google Shape;44607;p34"/>
            <p:cNvSpPr/>
            <p:nvPr/>
          </p:nvSpPr>
          <p:spPr>
            <a:xfrm>
              <a:off x="791356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8" name="Google Shape;44608;p34"/>
            <p:cNvSpPr/>
            <p:nvPr/>
          </p:nvSpPr>
          <p:spPr>
            <a:xfrm>
              <a:off x="791231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9" name="Google Shape;44609;p34"/>
            <p:cNvSpPr/>
            <p:nvPr/>
          </p:nvSpPr>
          <p:spPr>
            <a:xfrm>
              <a:off x="791231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0" name="Google Shape;44610;p34"/>
            <p:cNvSpPr/>
            <p:nvPr/>
          </p:nvSpPr>
          <p:spPr>
            <a:xfrm>
              <a:off x="791356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1" name="Google Shape;44611;p34"/>
            <p:cNvSpPr/>
            <p:nvPr/>
          </p:nvSpPr>
          <p:spPr>
            <a:xfrm>
              <a:off x="791231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2" name="Google Shape;44612;p34"/>
            <p:cNvSpPr/>
            <p:nvPr/>
          </p:nvSpPr>
          <p:spPr>
            <a:xfrm>
              <a:off x="791356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3" name="Google Shape;44613;p34"/>
            <p:cNvSpPr/>
            <p:nvPr/>
          </p:nvSpPr>
          <p:spPr>
            <a:xfrm>
              <a:off x="791231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4" name="Google Shape;44614;p34"/>
            <p:cNvSpPr/>
            <p:nvPr/>
          </p:nvSpPr>
          <p:spPr>
            <a:xfrm>
              <a:off x="791231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5" name="Google Shape;44615;p34"/>
            <p:cNvSpPr/>
            <p:nvPr/>
          </p:nvSpPr>
          <p:spPr>
            <a:xfrm>
              <a:off x="791356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6" name="Google Shape;44616;p34"/>
            <p:cNvSpPr/>
            <p:nvPr/>
          </p:nvSpPr>
          <p:spPr>
            <a:xfrm>
              <a:off x="791356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7" name="Google Shape;44617;p34"/>
            <p:cNvSpPr/>
            <p:nvPr/>
          </p:nvSpPr>
          <p:spPr>
            <a:xfrm>
              <a:off x="791356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8" name="Google Shape;44618;p34"/>
            <p:cNvSpPr/>
            <p:nvPr/>
          </p:nvSpPr>
          <p:spPr>
            <a:xfrm>
              <a:off x="791356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9" name="Google Shape;44619;p34"/>
            <p:cNvSpPr/>
            <p:nvPr/>
          </p:nvSpPr>
          <p:spPr>
            <a:xfrm>
              <a:off x="791356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0" name="Google Shape;44620;p34"/>
            <p:cNvSpPr/>
            <p:nvPr/>
          </p:nvSpPr>
          <p:spPr>
            <a:xfrm>
              <a:off x="791356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1" name="Google Shape;44621;p34"/>
            <p:cNvSpPr/>
            <p:nvPr/>
          </p:nvSpPr>
          <p:spPr>
            <a:xfrm>
              <a:off x="791356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2" name="Google Shape;44622;p34"/>
            <p:cNvSpPr/>
            <p:nvPr/>
          </p:nvSpPr>
          <p:spPr>
            <a:xfrm>
              <a:off x="791356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3" name="Google Shape;44623;p34"/>
            <p:cNvSpPr/>
            <p:nvPr/>
          </p:nvSpPr>
          <p:spPr>
            <a:xfrm>
              <a:off x="791356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4" name="Google Shape;44624;p34"/>
            <p:cNvSpPr/>
            <p:nvPr/>
          </p:nvSpPr>
          <p:spPr>
            <a:xfrm>
              <a:off x="791231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5" name="Google Shape;44625;p34"/>
            <p:cNvSpPr/>
            <p:nvPr/>
          </p:nvSpPr>
          <p:spPr>
            <a:xfrm>
              <a:off x="791231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6" name="Google Shape;44626;p34"/>
            <p:cNvSpPr/>
            <p:nvPr/>
          </p:nvSpPr>
          <p:spPr>
            <a:xfrm>
              <a:off x="791356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7" name="Google Shape;44627;p34"/>
            <p:cNvSpPr/>
            <p:nvPr/>
          </p:nvSpPr>
          <p:spPr>
            <a:xfrm>
              <a:off x="791356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8" name="Google Shape;44628;p34"/>
            <p:cNvSpPr/>
            <p:nvPr/>
          </p:nvSpPr>
          <p:spPr>
            <a:xfrm>
              <a:off x="791356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9" name="Google Shape;44629;p34"/>
            <p:cNvSpPr/>
            <p:nvPr/>
          </p:nvSpPr>
          <p:spPr>
            <a:xfrm>
              <a:off x="791356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0" name="Google Shape;44630;p34"/>
            <p:cNvSpPr/>
            <p:nvPr/>
          </p:nvSpPr>
          <p:spPr>
            <a:xfrm>
              <a:off x="791231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1" name="Google Shape;44631;p34"/>
            <p:cNvSpPr/>
            <p:nvPr/>
          </p:nvSpPr>
          <p:spPr>
            <a:xfrm>
              <a:off x="791231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2" name="Google Shape;44632;p34"/>
            <p:cNvSpPr/>
            <p:nvPr/>
          </p:nvSpPr>
          <p:spPr>
            <a:xfrm>
              <a:off x="791231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3" name="Google Shape;44633;p34"/>
            <p:cNvSpPr/>
            <p:nvPr/>
          </p:nvSpPr>
          <p:spPr>
            <a:xfrm>
              <a:off x="791356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4" name="Google Shape;44634;p34"/>
            <p:cNvSpPr/>
            <p:nvPr/>
          </p:nvSpPr>
          <p:spPr>
            <a:xfrm>
              <a:off x="791356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5" name="Google Shape;44635;p34"/>
            <p:cNvSpPr/>
            <p:nvPr/>
          </p:nvSpPr>
          <p:spPr>
            <a:xfrm>
              <a:off x="791356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6" name="Google Shape;44636;p34"/>
            <p:cNvSpPr/>
            <p:nvPr/>
          </p:nvSpPr>
          <p:spPr>
            <a:xfrm>
              <a:off x="791356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7" name="Google Shape;44637;p34"/>
            <p:cNvSpPr/>
            <p:nvPr/>
          </p:nvSpPr>
          <p:spPr>
            <a:xfrm>
              <a:off x="791231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8" name="Google Shape;44638;p34"/>
            <p:cNvSpPr/>
            <p:nvPr/>
          </p:nvSpPr>
          <p:spPr>
            <a:xfrm>
              <a:off x="791356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9" name="Google Shape;44639;p34"/>
            <p:cNvSpPr/>
            <p:nvPr/>
          </p:nvSpPr>
          <p:spPr>
            <a:xfrm>
              <a:off x="791356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0" name="Google Shape;44640;p34"/>
            <p:cNvSpPr/>
            <p:nvPr/>
          </p:nvSpPr>
          <p:spPr>
            <a:xfrm>
              <a:off x="791356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1" name="Google Shape;44641;p34"/>
            <p:cNvSpPr/>
            <p:nvPr/>
          </p:nvSpPr>
          <p:spPr>
            <a:xfrm>
              <a:off x="791231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2" name="Google Shape;44642;p34"/>
            <p:cNvSpPr/>
            <p:nvPr/>
          </p:nvSpPr>
          <p:spPr>
            <a:xfrm>
              <a:off x="791356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3" name="Google Shape;44643;p34"/>
            <p:cNvSpPr/>
            <p:nvPr/>
          </p:nvSpPr>
          <p:spPr>
            <a:xfrm>
              <a:off x="791356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4" name="Google Shape;44644;p34"/>
            <p:cNvSpPr/>
            <p:nvPr/>
          </p:nvSpPr>
          <p:spPr>
            <a:xfrm>
              <a:off x="791356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5" name="Google Shape;44645;p34"/>
            <p:cNvSpPr/>
            <p:nvPr/>
          </p:nvSpPr>
          <p:spPr>
            <a:xfrm>
              <a:off x="791356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6" name="Google Shape;44646;p34"/>
            <p:cNvSpPr/>
            <p:nvPr/>
          </p:nvSpPr>
          <p:spPr>
            <a:xfrm>
              <a:off x="791231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7" name="Google Shape;44647;p34"/>
            <p:cNvSpPr/>
            <p:nvPr/>
          </p:nvSpPr>
          <p:spPr>
            <a:xfrm>
              <a:off x="791356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8" name="Google Shape;44648;p34"/>
            <p:cNvSpPr/>
            <p:nvPr/>
          </p:nvSpPr>
          <p:spPr>
            <a:xfrm>
              <a:off x="791356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9" name="Google Shape;44649;p34"/>
            <p:cNvSpPr/>
            <p:nvPr/>
          </p:nvSpPr>
          <p:spPr>
            <a:xfrm>
              <a:off x="791356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0" name="Google Shape;44650;p34"/>
            <p:cNvSpPr/>
            <p:nvPr/>
          </p:nvSpPr>
          <p:spPr>
            <a:xfrm>
              <a:off x="791231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2"/>
                    <a:pt x="22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1" name="Google Shape;44651;p34"/>
            <p:cNvSpPr/>
            <p:nvPr/>
          </p:nvSpPr>
          <p:spPr>
            <a:xfrm>
              <a:off x="791356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2" name="Google Shape;44652;p34"/>
            <p:cNvSpPr/>
            <p:nvPr/>
          </p:nvSpPr>
          <p:spPr>
            <a:xfrm>
              <a:off x="791356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3" name="Google Shape;44653;p34"/>
            <p:cNvSpPr/>
            <p:nvPr/>
          </p:nvSpPr>
          <p:spPr>
            <a:xfrm>
              <a:off x="791356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4" name="Google Shape;44654;p34"/>
            <p:cNvSpPr/>
            <p:nvPr/>
          </p:nvSpPr>
          <p:spPr>
            <a:xfrm>
              <a:off x="791231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5" name="Google Shape;44655;p34"/>
            <p:cNvSpPr/>
            <p:nvPr/>
          </p:nvSpPr>
          <p:spPr>
            <a:xfrm>
              <a:off x="791356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6" name="Google Shape;44656;p34"/>
            <p:cNvSpPr/>
            <p:nvPr/>
          </p:nvSpPr>
          <p:spPr>
            <a:xfrm>
              <a:off x="791356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7" name="Google Shape;44657;p34"/>
            <p:cNvSpPr/>
            <p:nvPr/>
          </p:nvSpPr>
          <p:spPr>
            <a:xfrm>
              <a:off x="791356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8" name="Google Shape;44658;p34"/>
            <p:cNvSpPr/>
            <p:nvPr/>
          </p:nvSpPr>
          <p:spPr>
            <a:xfrm>
              <a:off x="791356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9" name="Google Shape;44659;p34"/>
            <p:cNvSpPr/>
            <p:nvPr/>
          </p:nvSpPr>
          <p:spPr>
            <a:xfrm>
              <a:off x="791356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0" name="Google Shape;44660;p34"/>
            <p:cNvSpPr/>
            <p:nvPr/>
          </p:nvSpPr>
          <p:spPr>
            <a:xfrm>
              <a:off x="791231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1" name="Google Shape;44661;p34"/>
            <p:cNvSpPr/>
            <p:nvPr/>
          </p:nvSpPr>
          <p:spPr>
            <a:xfrm>
              <a:off x="791231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2" name="Google Shape;44662;p34"/>
            <p:cNvSpPr/>
            <p:nvPr/>
          </p:nvSpPr>
          <p:spPr>
            <a:xfrm>
              <a:off x="791231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3" name="Google Shape;44663;p34"/>
            <p:cNvSpPr/>
            <p:nvPr/>
          </p:nvSpPr>
          <p:spPr>
            <a:xfrm>
              <a:off x="791356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4" name="Google Shape;44664;p34"/>
            <p:cNvSpPr/>
            <p:nvPr/>
          </p:nvSpPr>
          <p:spPr>
            <a:xfrm>
              <a:off x="791231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5" name="Google Shape;44665;p34"/>
            <p:cNvSpPr/>
            <p:nvPr/>
          </p:nvSpPr>
          <p:spPr>
            <a:xfrm>
              <a:off x="791231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4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6" name="Google Shape;44666;p34"/>
            <p:cNvSpPr/>
            <p:nvPr/>
          </p:nvSpPr>
          <p:spPr>
            <a:xfrm>
              <a:off x="791356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7" name="Google Shape;44667;p34"/>
            <p:cNvSpPr/>
            <p:nvPr/>
          </p:nvSpPr>
          <p:spPr>
            <a:xfrm>
              <a:off x="791231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2" y="247"/>
                    <a:pt x="22" y="267"/>
                    <a:pt x="44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8" name="Google Shape;44668;p34"/>
            <p:cNvSpPr/>
            <p:nvPr/>
          </p:nvSpPr>
          <p:spPr>
            <a:xfrm>
              <a:off x="1546338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9" name="Google Shape;44669;p34"/>
            <p:cNvSpPr/>
            <p:nvPr/>
          </p:nvSpPr>
          <p:spPr>
            <a:xfrm>
              <a:off x="1546338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0" name="Google Shape;44670;p34"/>
            <p:cNvSpPr/>
            <p:nvPr/>
          </p:nvSpPr>
          <p:spPr>
            <a:xfrm>
              <a:off x="1546338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1" name="Google Shape;44671;p34"/>
            <p:cNvSpPr/>
            <p:nvPr/>
          </p:nvSpPr>
          <p:spPr>
            <a:xfrm>
              <a:off x="1546338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2" name="Google Shape;44672;p34"/>
            <p:cNvSpPr/>
            <p:nvPr/>
          </p:nvSpPr>
          <p:spPr>
            <a:xfrm>
              <a:off x="1546338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3" name="Google Shape;44673;p34"/>
            <p:cNvSpPr/>
            <p:nvPr/>
          </p:nvSpPr>
          <p:spPr>
            <a:xfrm>
              <a:off x="1546338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3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4" name="Google Shape;44674;p34"/>
            <p:cNvSpPr/>
            <p:nvPr/>
          </p:nvSpPr>
          <p:spPr>
            <a:xfrm>
              <a:off x="1546338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5" name="Google Shape;44675;p34"/>
            <p:cNvSpPr/>
            <p:nvPr/>
          </p:nvSpPr>
          <p:spPr>
            <a:xfrm>
              <a:off x="1546338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6" name="Google Shape;44676;p34"/>
            <p:cNvSpPr/>
            <p:nvPr/>
          </p:nvSpPr>
          <p:spPr>
            <a:xfrm>
              <a:off x="1546338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7" name="Google Shape;44677;p34"/>
            <p:cNvSpPr/>
            <p:nvPr/>
          </p:nvSpPr>
          <p:spPr>
            <a:xfrm>
              <a:off x="1546338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8" name="Google Shape;44678;p34"/>
            <p:cNvSpPr/>
            <p:nvPr/>
          </p:nvSpPr>
          <p:spPr>
            <a:xfrm>
              <a:off x="1546338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9" name="Google Shape;44679;p34"/>
            <p:cNvSpPr/>
            <p:nvPr/>
          </p:nvSpPr>
          <p:spPr>
            <a:xfrm>
              <a:off x="1546338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0" name="Google Shape;44680;p34"/>
            <p:cNvSpPr/>
            <p:nvPr/>
          </p:nvSpPr>
          <p:spPr>
            <a:xfrm>
              <a:off x="1546338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1" name="Google Shape;44681;p34"/>
            <p:cNvSpPr/>
            <p:nvPr/>
          </p:nvSpPr>
          <p:spPr>
            <a:xfrm>
              <a:off x="1546338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2" name="Google Shape;44682;p34"/>
            <p:cNvSpPr/>
            <p:nvPr/>
          </p:nvSpPr>
          <p:spPr>
            <a:xfrm>
              <a:off x="1546338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3" name="Google Shape;44683;p34"/>
            <p:cNvSpPr/>
            <p:nvPr/>
          </p:nvSpPr>
          <p:spPr>
            <a:xfrm>
              <a:off x="1546338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4" name="Google Shape;44684;p34"/>
            <p:cNvSpPr/>
            <p:nvPr/>
          </p:nvSpPr>
          <p:spPr>
            <a:xfrm>
              <a:off x="1546338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5" name="Google Shape;44685;p34"/>
            <p:cNvSpPr/>
            <p:nvPr/>
          </p:nvSpPr>
          <p:spPr>
            <a:xfrm>
              <a:off x="1546338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6" name="Google Shape;44686;p34"/>
            <p:cNvSpPr/>
            <p:nvPr/>
          </p:nvSpPr>
          <p:spPr>
            <a:xfrm>
              <a:off x="1546338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7" name="Google Shape;44687;p34"/>
            <p:cNvSpPr/>
            <p:nvPr/>
          </p:nvSpPr>
          <p:spPr>
            <a:xfrm>
              <a:off x="1546338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8" name="Google Shape;44688;p34"/>
            <p:cNvSpPr/>
            <p:nvPr/>
          </p:nvSpPr>
          <p:spPr>
            <a:xfrm>
              <a:off x="1546338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9" name="Google Shape;44689;p34"/>
            <p:cNvSpPr/>
            <p:nvPr/>
          </p:nvSpPr>
          <p:spPr>
            <a:xfrm>
              <a:off x="1546338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0" name="Google Shape;44690;p34"/>
            <p:cNvSpPr/>
            <p:nvPr/>
          </p:nvSpPr>
          <p:spPr>
            <a:xfrm>
              <a:off x="1546338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1" name="Google Shape;44691;p34"/>
            <p:cNvSpPr/>
            <p:nvPr/>
          </p:nvSpPr>
          <p:spPr>
            <a:xfrm>
              <a:off x="1546338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2" name="Google Shape;44692;p34"/>
            <p:cNvSpPr/>
            <p:nvPr/>
          </p:nvSpPr>
          <p:spPr>
            <a:xfrm>
              <a:off x="1546338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3" name="Google Shape;44693;p34"/>
            <p:cNvSpPr/>
            <p:nvPr/>
          </p:nvSpPr>
          <p:spPr>
            <a:xfrm>
              <a:off x="1546338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4" name="Google Shape;44694;p34"/>
            <p:cNvSpPr/>
            <p:nvPr/>
          </p:nvSpPr>
          <p:spPr>
            <a:xfrm>
              <a:off x="1546338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5" name="Google Shape;44695;p34"/>
            <p:cNvSpPr/>
            <p:nvPr/>
          </p:nvSpPr>
          <p:spPr>
            <a:xfrm>
              <a:off x="1546338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6" name="Google Shape;44696;p34"/>
            <p:cNvSpPr/>
            <p:nvPr/>
          </p:nvSpPr>
          <p:spPr>
            <a:xfrm>
              <a:off x="1546338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7" name="Google Shape;44697;p34"/>
            <p:cNvSpPr/>
            <p:nvPr/>
          </p:nvSpPr>
          <p:spPr>
            <a:xfrm>
              <a:off x="1546338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8" name="Google Shape;44698;p34"/>
            <p:cNvSpPr/>
            <p:nvPr/>
          </p:nvSpPr>
          <p:spPr>
            <a:xfrm>
              <a:off x="1546338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9" name="Google Shape;44699;p34"/>
            <p:cNvSpPr/>
            <p:nvPr/>
          </p:nvSpPr>
          <p:spPr>
            <a:xfrm>
              <a:off x="1546338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0" name="Google Shape;44700;p34"/>
            <p:cNvSpPr/>
            <p:nvPr/>
          </p:nvSpPr>
          <p:spPr>
            <a:xfrm>
              <a:off x="1546338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1" name="Google Shape;44701;p34"/>
            <p:cNvSpPr/>
            <p:nvPr/>
          </p:nvSpPr>
          <p:spPr>
            <a:xfrm>
              <a:off x="1546338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2" name="Google Shape;44702;p34"/>
            <p:cNvSpPr/>
            <p:nvPr/>
          </p:nvSpPr>
          <p:spPr>
            <a:xfrm>
              <a:off x="1546338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3" name="Google Shape;44703;p34"/>
            <p:cNvSpPr/>
            <p:nvPr/>
          </p:nvSpPr>
          <p:spPr>
            <a:xfrm>
              <a:off x="1546338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4" name="Google Shape;44704;p34"/>
            <p:cNvSpPr/>
            <p:nvPr/>
          </p:nvSpPr>
          <p:spPr>
            <a:xfrm>
              <a:off x="1546338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5" name="Google Shape;44705;p34"/>
            <p:cNvSpPr/>
            <p:nvPr/>
          </p:nvSpPr>
          <p:spPr>
            <a:xfrm>
              <a:off x="1546338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6" name="Google Shape;44706;p34"/>
            <p:cNvSpPr/>
            <p:nvPr/>
          </p:nvSpPr>
          <p:spPr>
            <a:xfrm>
              <a:off x="1546338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7" name="Google Shape;44707;p34"/>
            <p:cNvSpPr/>
            <p:nvPr/>
          </p:nvSpPr>
          <p:spPr>
            <a:xfrm>
              <a:off x="1546338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8" name="Google Shape;44708;p34"/>
            <p:cNvSpPr/>
            <p:nvPr/>
          </p:nvSpPr>
          <p:spPr>
            <a:xfrm>
              <a:off x="1546338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9" name="Google Shape;44709;p34"/>
            <p:cNvSpPr/>
            <p:nvPr/>
          </p:nvSpPr>
          <p:spPr>
            <a:xfrm>
              <a:off x="1546338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0" name="Google Shape;44710;p34"/>
            <p:cNvSpPr/>
            <p:nvPr/>
          </p:nvSpPr>
          <p:spPr>
            <a:xfrm>
              <a:off x="1546338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1" name="Google Shape;44711;p34"/>
            <p:cNvSpPr/>
            <p:nvPr/>
          </p:nvSpPr>
          <p:spPr>
            <a:xfrm>
              <a:off x="1546338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2" name="Google Shape;44712;p34"/>
            <p:cNvSpPr/>
            <p:nvPr/>
          </p:nvSpPr>
          <p:spPr>
            <a:xfrm>
              <a:off x="1546338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3" name="Google Shape;44713;p34"/>
            <p:cNvSpPr/>
            <p:nvPr/>
          </p:nvSpPr>
          <p:spPr>
            <a:xfrm>
              <a:off x="1546338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4" name="Google Shape;44714;p34"/>
            <p:cNvSpPr/>
            <p:nvPr/>
          </p:nvSpPr>
          <p:spPr>
            <a:xfrm>
              <a:off x="1546338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5" name="Google Shape;44715;p34"/>
            <p:cNvSpPr/>
            <p:nvPr/>
          </p:nvSpPr>
          <p:spPr>
            <a:xfrm>
              <a:off x="1546338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6" name="Google Shape;44716;p34"/>
            <p:cNvSpPr/>
            <p:nvPr/>
          </p:nvSpPr>
          <p:spPr>
            <a:xfrm>
              <a:off x="1546338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7" name="Google Shape;44717;p34"/>
            <p:cNvSpPr/>
            <p:nvPr/>
          </p:nvSpPr>
          <p:spPr>
            <a:xfrm>
              <a:off x="1546338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8" name="Google Shape;44718;p34"/>
            <p:cNvSpPr/>
            <p:nvPr/>
          </p:nvSpPr>
          <p:spPr>
            <a:xfrm>
              <a:off x="1546338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9" name="Google Shape;44719;p34"/>
            <p:cNvSpPr/>
            <p:nvPr/>
          </p:nvSpPr>
          <p:spPr>
            <a:xfrm>
              <a:off x="1546338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0" name="Google Shape;44720;p34"/>
            <p:cNvSpPr/>
            <p:nvPr/>
          </p:nvSpPr>
          <p:spPr>
            <a:xfrm>
              <a:off x="1546338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1" name="Google Shape;44721;p34"/>
            <p:cNvSpPr/>
            <p:nvPr/>
          </p:nvSpPr>
          <p:spPr>
            <a:xfrm>
              <a:off x="1546338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2" name="Google Shape;44722;p34"/>
            <p:cNvSpPr/>
            <p:nvPr/>
          </p:nvSpPr>
          <p:spPr>
            <a:xfrm>
              <a:off x="1546338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3" name="Google Shape;44723;p34"/>
            <p:cNvSpPr/>
            <p:nvPr/>
          </p:nvSpPr>
          <p:spPr>
            <a:xfrm>
              <a:off x="1546338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4" name="Google Shape;44724;p34"/>
            <p:cNvSpPr/>
            <p:nvPr/>
          </p:nvSpPr>
          <p:spPr>
            <a:xfrm>
              <a:off x="1546338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5" name="Google Shape;44725;p34"/>
            <p:cNvSpPr/>
            <p:nvPr/>
          </p:nvSpPr>
          <p:spPr>
            <a:xfrm>
              <a:off x="1546338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6" name="Google Shape;44726;p34"/>
            <p:cNvSpPr/>
            <p:nvPr/>
          </p:nvSpPr>
          <p:spPr>
            <a:xfrm>
              <a:off x="1546338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7" name="Google Shape;44727;p34"/>
            <p:cNvSpPr/>
            <p:nvPr/>
          </p:nvSpPr>
          <p:spPr>
            <a:xfrm>
              <a:off x="1546338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8" name="Google Shape;44728;p34"/>
            <p:cNvSpPr/>
            <p:nvPr/>
          </p:nvSpPr>
          <p:spPr>
            <a:xfrm>
              <a:off x="1546338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9" name="Google Shape;44729;p34"/>
            <p:cNvSpPr/>
            <p:nvPr/>
          </p:nvSpPr>
          <p:spPr>
            <a:xfrm>
              <a:off x="1546338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0" name="Google Shape;44730;p34"/>
            <p:cNvSpPr/>
            <p:nvPr/>
          </p:nvSpPr>
          <p:spPr>
            <a:xfrm>
              <a:off x="1546338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1" name="Google Shape;44731;p34"/>
            <p:cNvSpPr/>
            <p:nvPr/>
          </p:nvSpPr>
          <p:spPr>
            <a:xfrm>
              <a:off x="1546338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2" name="Google Shape;44732;p34"/>
            <p:cNvSpPr/>
            <p:nvPr/>
          </p:nvSpPr>
          <p:spPr>
            <a:xfrm>
              <a:off x="1546338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3" name="Google Shape;44733;p34"/>
            <p:cNvSpPr/>
            <p:nvPr/>
          </p:nvSpPr>
          <p:spPr>
            <a:xfrm>
              <a:off x="1546338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4" name="Google Shape;44734;p34"/>
            <p:cNvSpPr/>
            <p:nvPr/>
          </p:nvSpPr>
          <p:spPr>
            <a:xfrm>
              <a:off x="1546338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5" name="Google Shape;44735;p34"/>
            <p:cNvSpPr/>
            <p:nvPr/>
          </p:nvSpPr>
          <p:spPr>
            <a:xfrm>
              <a:off x="1546338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6" name="Google Shape;44736;p34"/>
            <p:cNvSpPr/>
            <p:nvPr/>
          </p:nvSpPr>
          <p:spPr>
            <a:xfrm>
              <a:off x="2301321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7" name="Google Shape;44737;p34"/>
            <p:cNvSpPr/>
            <p:nvPr/>
          </p:nvSpPr>
          <p:spPr>
            <a:xfrm>
              <a:off x="2301321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8" name="Google Shape;44738;p34"/>
            <p:cNvSpPr/>
            <p:nvPr/>
          </p:nvSpPr>
          <p:spPr>
            <a:xfrm>
              <a:off x="2301321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9" name="Google Shape;44739;p34"/>
            <p:cNvSpPr/>
            <p:nvPr/>
          </p:nvSpPr>
          <p:spPr>
            <a:xfrm>
              <a:off x="2301321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0" name="Google Shape;44740;p34"/>
            <p:cNvSpPr/>
            <p:nvPr/>
          </p:nvSpPr>
          <p:spPr>
            <a:xfrm>
              <a:off x="2301321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1" name="Google Shape;44741;p34"/>
            <p:cNvSpPr/>
            <p:nvPr/>
          </p:nvSpPr>
          <p:spPr>
            <a:xfrm>
              <a:off x="2301321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2" name="Google Shape;44742;p34"/>
            <p:cNvSpPr/>
            <p:nvPr/>
          </p:nvSpPr>
          <p:spPr>
            <a:xfrm>
              <a:off x="2301321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3" name="Google Shape;44743;p34"/>
            <p:cNvSpPr/>
            <p:nvPr/>
          </p:nvSpPr>
          <p:spPr>
            <a:xfrm>
              <a:off x="2301321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4" name="Google Shape;44744;p34"/>
            <p:cNvSpPr/>
            <p:nvPr/>
          </p:nvSpPr>
          <p:spPr>
            <a:xfrm>
              <a:off x="2301321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5" name="Google Shape;44745;p34"/>
            <p:cNvSpPr/>
            <p:nvPr/>
          </p:nvSpPr>
          <p:spPr>
            <a:xfrm>
              <a:off x="2301321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6" name="Google Shape;44746;p34"/>
            <p:cNvSpPr/>
            <p:nvPr/>
          </p:nvSpPr>
          <p:spPr>
            <a:xfrm>
              <a:off x="2301321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7" name="Google Shape;44747;p34"/>
            <p:cNvSpPr/>
            <p:nvPr/>
          </p:nvSpPr>
          <p:spPr>
            <a:xfrm>
              <a:off x="2301321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8" name="Google Shape;44748;p34"/>
            <p:cNvSpPr/>
            <p:nvPr/>
          </p:nvSpPr>
          <p:spPr>
            <a:xfrm>
              <a:off x="2301321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9" name="Google Shape;44749;p34"/>
            <p:cNvSpPr/>
            <p:nvPr/>
          </p:nvSpPr>
          <p:spPr>
            <a:xfrm>
              <a:off x="2301321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0" name="Google Shape;44750;p34"/>
            <p:cNvSpPr/>
            <p:nvPr/>
          </p:nvSpPr>
          <p:spPr>
            <a:xfrm>
              <a:off x="2301321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1" name="Google Shape;44751;p34"/>
            <p:cNvSpPr/>
            <p:nvPr/>
          </p:nvSpPr>
          <p:spPr>
            <a:xfrm>
              <a:off x="2301321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2" name="Google Shape;44752;p34"/>
            <p:cNvSpPr/>
            <p:nvPr/>
          </p:nvSpPr>
          <p:spPr>
            <a:xfrm>
              <a:off x="2301321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3" name="Google Shape;44753;p34"/>
            <p:cNvSpPr/>
            <p:nvPr/>
          </p:nvSpPr>
          <p:spPr>
            <a:xfrm>
              <a:off x="2301321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4" name="Google Shape;44754;p34"/>
            <p:cNvSpPr/>
            <p:nvPr/>
          </p:nvSpPr>
          <p:spPr>
            <a:xfrm>
              <a:off x="2301321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5" name="Google Shape;44755;p34"/>
            <p:cNvSpPr/>
            <p:nvPr/>
          </p:nvSpPr>
          <p:spPr>
            <a:xfrm>
              <a:off x="2301321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6" name="Google Shape;44756;p34"/>
            <p:cNvSpPr/>
            <p:nvPr/>
          </p:nvSpPr>
          <p:spPr>
            <a:xfrm>
              <a:off x="2301321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7" name="Google Shape;44757;p34"/>
            <p:cNvSpPr/>
            <p:nvPr/>
          </p:nvSpPr>
          <p:spPr>
            <a:xfrm>
              <a:off x="2301321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8" name="Google Shape;44758;p34"/>
            <p:cNvSpPr/>
            <p:nvPr/>
          </p:nvSpPr>
          <p:spPr>
            <a:xfrm>
              <a:off x="2301321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9" name="Google Shape;44759;p34"/>
            <p:cNvSpPr/>
            <p:nvPr/>
          </p:nvSpPr>
          <p:spPr>
            <a:xfrm>
              <a:off x="2301321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0" name="Google Shape;44760;p34"/>
            <p:cNvSpPr/>
            <p:nvPr/>
          </p:nvSpPr>
          <p:spPr>
            <a:xfrm>
              <a:off x="2301321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1" name="Google Shape;44761;p34"/>
            <p:cNvSpPr/>
            <p:nvPr/>
          </p:nvSpPr>
          <p:spPr>
            <a:xfrm>
              <a:off x="2301321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2" name="Google Shape;44762;p34"/>
            <p:cNvSpPr/>
            <p:nvPr/>
          </p:nvSpPr>
          <p:spPr>
            <a:xfrm>
              <a:off x="2301321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3" name="Google Shape;44763;p34"/>
            <p:cNvSpPr/>
            <p:nvPr/>
          </p:nvSpPr>
          <p:spPr>
            <a:xfrm>
              <a:off x="2301321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4" name="Google Shape;44764;p34"/>
            <p:cNvSpPr/>
            <p:nvPr/>
          </p:nvSpPr>
          <p:spPr>
            <a:xfrm>
              <a:off x="2301321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5" name="Google Shape;44765;p34"/>
            <p:cNvSpPr/>
            <p:nvPr/>
          </p:nvSpPr>
          <p:spPr>
            <a:xfrm>
              <a:off x="2301321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6" name="Google Shape;44766;p34"/>
            <p:cNvSpPr/>
            <p:nvPr/>
          </p:nvSpPr>
          <p:spPr>
            <a:xfrm>
              <a:off x="2301321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7" name="Google Shape;44767;p34"/>
            <p:cNvSpPr/>
            <p:nvPr/>
          </p:nvSpPr>
          <p:spPr>
            <a:xfrm>
              <a:off x="2301321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8" name="Google Shape;44768;p34"/>
            <p:cNvSpPr/>
            <p:nvPr/>
          </p:nvSpPr>
          <p:spPr>
            <a:xfrm>
              <a:off x="2301321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9" name="Google Shape;44769;p34"/>
            <p:cNvSpPr/>
            <p:nvPr/>
          </p:nvSpPr>
          <p:spPr>
            <a:xfrm>
              <a:off x="2301321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0" name="Google Shape;44770;p34"/>
            <p:cNvSpPr/>
            <p:nvPr/>
          </p:nvSpPr>
          <p:spPr>
            <a:xfrm>
              <a:off x="2301321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1" name="Google Shape;44771;p34"/>
            <p:cNvSpPr/>
            <p:nvPr/>
          </p:nvSpPr>
          <p:spPr>
            <a:xfrm>
              <a:off x="2301321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2" name="Google Shape;44772;p34"/>
            <p:cNvSpPr/>
            <p:nvPr/>
          </p:nvSpPr>
          <p:spPr>
            <a:xfrm>
              <a:off x="2301321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3" name="Google Shape;44773;p34"/>
            <p:cNvSpPr/>
            <p:nvPr/>
          </p:nvSpPr>
          <p:spPr>
            <a:xfrm>
              <a:off x="2301321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4" name="Google Shape;44774;p34"/>
            <p:cNvSpPr/>
            <p:nvPr/>
          </p:nvSpPr>
          <p:spPr>
            <a:xfrm>
              <a:off x="2301321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5" name="Google Shape;44775;p34"/>
            <p:cNvSpPr/>
            <p:nvPr/>
          </p:nvSpPr>
          <p:spPr>
            <a:xfrm>
              <a:off x="2301321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6" name="Google Shape;44776;p34"/>
            <p:cNvSpPr/>
            <p:nvPr/>
          </p:nvSpPr>
          <p:spPr>
            <a:xfrm>
              <a:off x="2301321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7" name="Google Shape;44777;p34"/>
            <p:cNvSpPr/>
            <p:nvPr/>
          </p:nvSpPr>
          <p:spPr>
            <a:xfrm>
              <a:off x="2301321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8" name="Google Shape;44778;p34"/>
            <p:cNvSpPr/>
            <p:nvPr/>
          </p:nvSpPr>
          <p:spPr>
            <a:xfrm>
              <a:off x="2301321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9" name="Google Shape;44779;p34"/>
            <p:cNvSpPr/>
            <p:nvPr/>
          </p:nvSpPr>
          <p:spPr>
            <a:xfrm>
              <a:off x="2301321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0" name="Google Shape;44780;p34"/>
            <p:cNvSpPr/>
            <p:nvPr/>
          </p:nvSpPr>
          <p:spPr>
            <a:xfrm>
              <a:off x="2301321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1" name="Google Shape;44781;p34"/>
            <p:cNvSpPr/>
            <p:nvPr/>
          </p:nvSpPr>
          <p:spPr>
            <a:xfrm>
              <a:off x="2301321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2" name="Google Shape;44782;p34"/>
            <p:cNvSpPr/>
            <p:nvPr/>
          </p:nvSpPr>
          <p:spPr>
            <a:xfrm>
              <a:off x="2301321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3" name="Google Shape;44783;p34"/>
            <p:cNvSpPr/>
            <p:nvPr/>
          </p:nvSpPr>
          <p:spPr>
            <a:xfrm>
              <a:off x="2301321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4" name="Google Shape;44784;p34"/>
            <p:cNvSpPr/>
            <p:nvPr/>
          </p:nvSpPr>
          <p:spPr>
            <a:xfrm>
              <a:off x="2301321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5" name="Google Shape;44785;p34"/>
            <p:cNvSpPr/>
            <p:nvPr/>
          </p:nvSpPr>
          <p:spPr>
            <a:xfrm>
              <a:off x="2301321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6" name="Google Shape;44786;p34"/>
            <p:cNvSpPr/>
            <p:nvPr/>
          </p:nvSpPr>
          <p:spPr>
            <a:xfrm>
              <a:off x="2301321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7" name="Google Shape;44787;p34"/>
            <p:cNvSpPr/>
            <p:nvPr/>
          </p:nvSpPr>
          <p:spPr>
            <a:xfrm>
              <a:off x="2301321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8" name="Google Shape;44788;p34"/>
            <p:cNvSpPr/>
            <p:nvPr/>
          </p:nvSpPr>
          <p:spPr>
            <a:xfrm>
              <a:off x="2301321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9" name="Google Shape;44789;p34"/>
            <p:cNvSpPr/>
            <p:nvPr/>
          </p:nvSpPr>
          <p:spPr>
            <a:xfrm>
              <a:off x="2301321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0" name="Google Shape;44790;p34"/>
            <p:cNvSpPr/>
            <p:nvPr/>
          </p:nvSpPr>
          <p:spPr>
            <a:xfrm>
              <a:off x="2301321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1" name="Google Shape;44791;p34"/>
            <p:cNvSpPr/>
            <p:nvPr/>
          </p:nvSpPr>
          <p:spPr>
            <a:xfrm>
              <a:off x="2301321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2" name="Google Shape;44792;p34"/>
            <p:cNvSpPr/>
            <p:nvPr/>
          </p:nvSpPr>
          <p:spPr>
            <a:xfrm>
              <a:off x="2301321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3" name="Google Shape;44793;p34"/>
            <p:cNvSpPr/>
            <p:nvPr/>
          </p:nvSpPr>
          <p:spPr>
            <a:xfrm>
              <a:off x="2301321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4" name="Google Shape;44794;p34"/>
            <p:cNvSpPr/>
            <p:nvPr/>
          </p:nvSpPr>
          <p:spPr>
            <a:xfrm>
              <a:off x="2301321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5" name="Google Shape;44795;p34"/>
            <p:cNvSpPr/>
            <p:nvPr/>
          </p:nvSpPr>
          <p:spPr>
            <a:xfrm>
              <a:off x="2301321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6" name="Google Shape;44796;p34"/>
            <p:cNvSpPr/>
            <p:nvPr/>
          </p:nvSpPr>
          <p:spPr>
            <a:xfrm>
              <a:off x="2301321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7" name="Google Shape;44797;p34"/>
            <p:cNvSpPr/>
            <p:nvPr/>
          </p:nvSpPr>
          <p:spPr>
            <a:xfrm>
              <a:off x="2301321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8" name="Google Shape;44798;p34"/>
            <p:cNvSpPr/>
            <p:nvPr/>
          </p:nvSpPr>
          <p:spPr>
            <a:xfrm>
              <a:off x="2301321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9" name="Google Shape;44799;p34"/>
            <p:cNvSpPr/>
            <p:nvPr/>
          </p:nvSpPr>
          <p:spPr>
            <a:xfrm>
              <a:off x="2301321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0" name="Google Shape;44800;p34"/>
            <p:cNvSpPr/>
            <p:nvPr/>
          </p:nvSpPr>
          <p:spPr>
            <a:xfrm>
              <a:off x="3056304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1" name="Google Shape;44801;p34"/>
            <p:cNvSpPr/>
            <p:nvPr/>
          </p:nvSpPr>
          <p:spPr>
            <a:xfrm>
              <a:off x="3056304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2" name="Google Shape;44802;p34"/>
            <p:cNvSpPr/>
            <p:nvPr/>
          </p:nvSpPr>
          <p:spPr>
            <a:xfrm>
              <a:off x="3056304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3" name="Google Shape;44803;p34"/>
            <p:cNvSpPr/>
            <p:nvPr/>
          </p:nvSpPr>
          <p:spPr>
            <a:xfrm>
              <a:off x="3056304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4" name="Google Shape;44804;p34"/>
            <p:cNvSpPr/>
            <p:nvPr/>
          </p:nvSpPr>
          <p:spPr>
            <a:xfrm>
              <a:off x="3056304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5" name="Google Shape;44805;p34"/>
            <p:cNvSpPr/>
            <p:nvPr/>
          </p:nvSpPr>
          <p:spPr>
            <a:xfrm>
              <a:off x="3056304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6" name="Google Shape;44806;p34"/>
            <p:cNvSpPr/>
            <p:nvPr/>
          </p:nvSpPr>
          <p:spPr>
            <a:xfrm>
              <a:off x="3056304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7" name="Google Shape;44807;p34"/>
            <p:cNvSpPr/>
            <p:nvPr/>
          </p:nvSpPr>
          <p:spPr>
            <a:xfrm>
              <a:off x="3056304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8" name="Google Shape;44808;p34"/>
            <p:cNvSpPr/>
            <p:nvPr/>
          </p:nvSpPr>
          <p:spPr>
            <a:xfrm>
              <a:off x="3056304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9" name="Google Shape;44809;p34"/>
            <p:cNvSpPr/>
            <p:nvPr/>
          </p:nvSpPr>
          <p:spPr>
            <a:xfrm>
              <a:off x="3056304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0" name="Google Shape;44810;p34"/>
            <p:cNvSpPr/>
            <p:nvPr/>
          </p:nvSpPr>
          <p:spPr>
            <a:xfrm>
              <a:off x="3056304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1" name="Google Shape;44811;p34"/>
            <p:cNvSpPr/>
            <p:nvPr/>
          </p:nvSpPr>
          <p:spPr>
            <a:xfrm>
              <a:off x="3056304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2" name="Google Shape;44812;p34"/>
            <p:cNvSpPr/>
            <p:nvPr/>
          </p:nvSpPr>
          <p:spPr>
            <a:xfrm>
              <a:off x="3056304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3" name="Google Shape;44813;p34"/>
            <p:cNvSpPr/>
            <p:nvPr/>
          </p:nvSpPr>
          <p:spPr>
            <a:xfrm>
              <a:off x="3056304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4" name="Google Shape;44814;p34"/>
            <p:cNvSpPr/>
            <p:nvPr/>
          </p:nvSpPr>
          <p:spPr>
            <a:xfrm>
              <a:off x="3056304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5" name="Google Shape;44815;p34"/>
            <p:cNvSpPr/>
            <p:nvPr/>
          </p:nvSpPr>
          <p:spPr>
            <a:xfrm>
              <a:off x="3056304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6" name="Google Shape;44816;p34"/>
            <p:cNvSpPr/>
            <p:nvPr/>
          </p:nvSpPr>
          <p:spPr>
            <a:xfrm>
              <a:off x="3056304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7" name="Google Shape;44817;p34"/>
            <p:cNvSpPr/>
            <p:nvPr/>
          </p:nvSpPr>
          <p:spPr>
            <a:xfrm>
              <a:off x="3056304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8" name="Google Shape;44818;p34"/>
            <p:cNvSpPr/>
            <p:nvPr/>
          </p:nvSpPr>
          <p:spPr>
            <a:xfrm>
              <a:off x="3056304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9" name="Google Shape;44819;p34"/>
            <p:cNvSpPr/>
            <p:nvPr/>
          </p:nvSpPr>
          <p:spPr>
            <a:xfrm>
              <a:off x="3056304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0" name="Google Shape;44820;p34"/>
            <p:cNvSpPr/>
            <p:nvPr/>
          </p:nvSpPr>
          <p:spPr>
            <a:xfrm>
              <a:off x="3056304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1" name="Google Shape;44821;p34"/>
            <p:cNvSpPr/>
            <p:nvPr/>
          </p:nvSpPr>
          <p:spPr>
            <a:xfrm>
              <a:off x="3056304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2" name="Google Shape;44822;p34"/>
            <p:cNvSpPr/>
            <p:nvPr/>
          </p:nvSpPr>
          <p:spPr>
            <a:xfrm>
              <a:off x="3056304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3" name="Google Shape;44823;p34"/>
            <p:cNvSpPr/>
            <p:nvPr/>
          </p:nvSpPr>
          <p:spPr>
            <a:xfrm>
              <a:off x="3056304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4" name="Google Shape;44824;p34"/>
            <p:cNvSpPr/>
            <p:nvPr/>
          </p:nvSpPr>
          <p:spPr>
            <a:xfrm>
              <a:off x="3056304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5" name="Google Shape;44825;p34"/>
            <p:cNvSpPr/>
            <p:nvPr/>
          </p:nvSpPr>
          <p:spPr>
            <a:xfrm>
              <a:off x="3056304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6" name="Google Shape;44826;p34"/>
            <p:cNvSpPr/>
            <p:nvPr/>
          </p:nvSpPr>
          <p:spPr>
            <a:xfrm>
              <a:off x="3056304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7" name="Google Shape;44827;p34"/>
            <p:cNvSpPr/>
            <p:nvPr/>
          </p:nvSpPr>
          <p:spPr>
            <a:xfrm>
              <a:off x="3056304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8" name="Google Shape;44828;p34"/>
            <p:cNvSpPr/>
            <p:nvPr/>
          </p:nvSpPr>
          <p:spPr>
            <a:xfrm>
              <a:off x="3056304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9" name="Google Shape;44829;p34"/>
            <p:cNvSpPr/>
            <p:nvPr/>
          </p:nvSpPr>
          <p:spPr>
            <a:xfrm>
              <a:off x="3056304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0" name="Google Shape;44830;p34"/>
            <p:cNvSpPr/>
            <p:nvPr/>
          </p:nvSpPr>
          <p:spPr>
            <a:xfrm>
              <a:off x="3056304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1" name="Google Shape;44831;p34"/>
            <p:cNvSpPr/>
            <p:nvPr/>
          </p:nvSpPr>
          <p:spPr>
            <a:xfrm>
              <a:off x="3056304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2" name="Google Shape;44832;p34"/>
            <p:cNvSpPr/>
            <p:nvPr/>
          </p:nvSpPr>
          <p:spPr>
            <a:xfrm>
              <a:off x="3056304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3" name="Google Shape;44833;p34"/>
            <p:cNvSpPr/>
            <p:nvPr/>
          </p:nvSpPr>
          <p:spPr>
            <a:xfrm>
              <a:off x="3056304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4" name="Google Shape;44834;p34"/>
            <p:cNvSpPr/>
            <p:nvPr/>
          </p:nvSpPr>
          <p:spPr>
            <a:xfrm>
              <a:off x="3056304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5" name="Google Shape;44835;p34"/>
            <p:cNvSpPr/>
            <p:nvPr/>
          </p:nvSpPr>
          <p:spPr>
            <a:xfrm>
              <a:off x="3056304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6" name="Google Shape;44836;p34"/>
            <p:cNvSpPr/>
            <p:nvPr/>
          </p:nvSpPr>
          <p:spPr>
            <a:xfrm>
              <a:off x="3056304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7" name="Google Shape;44837;p34"/>
            <p:cNvSpPr/>
            <p:nvPr/>
          </p:nvSpPr>
          <p:spPr>
            <a:xfrm>
              <a:off x="3056304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8" name="Google Shape;44838;p34"/>
            <p:cNvSpPr/>
            <p:nvPr/>
          </p:nvSpPr>
          <p:spPr>
            <a:xfrm>
              <a:off x="3056304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9" name="Google Shape;44839;p34"/>
            <p:cNvSpPr/>
            <p:nvPr/>
          </p:nvSpPr>
          <p:spPr>
            <a:xfrm>
              <a:off x="3056304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0" name="Google Shape;44840;p34"/>
            <p:cNvSpPr/>
            <p:nvPr/>
          </p:nvSpPr>
          <p:spPr>
            <a:xfrm>
              <a:off x="3056304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1" name="Google Shape;44841;p34"/>
            <p:cNvSpPr/>
            <p:nvPr/>
          </p:nvSpPr>
          <p:spPr>
            <a:xfrm>
              <a:off x="3056304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2" name="Google Shape;44842;p34"/>
            <p:cNvSpPr/>
            <p:nvPr/>
          </p:nvSpPr>
          <p:spPr>
            <a:xfrm>
              <a:off x="3056304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3" name="Google Shape;44843;p34"/>
            <p:cNvSpPr/>
            <p:nvPr/>
          </p:nvSpPr>
          <p:spPr>
            <a:xfrm>
              <a:off x="3056304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4" name="Google Shape;44844;p34"/>
            <p:cNvSpPr/>
            <p:nvPr/>
          </p:nvSpPr>
          <p:spPr>
            <a:xfrm>
              <a:off x="3056304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5" name="Google Shape;44845;p34"/>
            <p:cNvSpPr/>
            <p:nvPr/>
          </p:nvSpPr>
          <p:spPr>
            <a:xfrm>
              <a:off x="3056304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6" name="Google Shape;44846;p34"/>
            <p:cNvSpPr/>
            <p:nvPr/>
          </p:nvSpPr>
          <p:spPr>
            <a:xfrm>
              <a:off x="3056304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7" name="Google Shape;44847;p34"/>
            <p:cNvSpPr/>
            <p:nvPr/>
          </p:nvSpPr>
          <p:spPr>
            <a:xfrm>
              <a:off x="3056304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8" name="Google Shape;44848;p34"/>
            <p:cNvSpPr/>
            <p:nvPr/>
          </p:nvSpPr>
          <p:spPr>
            <a:xfrm>
              <a:off x="3056304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9" name="Google Shape;44849;p34"/>
            <p:cNvSpPr/>
            <p:nvPr/>
          </p:nvSpPr>
          <p:spPr>
            <a:xfrm>
              <a:off x="3056304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0" name="Google Shape;44850;p34"/>
            <p:cNvSpPr/>
            <p:nvPr/>
          </p:nvSpPr>
          <p:spPr>
            <a:xfrm>
              <a:off x="3056304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1" name="Google Shape;44851;p34"/>
            <p:cNvSpPr/>
            <p:nvPr/>
          </p:nvSpPr>
          <p:spPr>
            <a:xfrm>
              <a:off x="3056304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2" name="Google Shape;44852;p34"/>
            <p:cNvSpPr/>
            <p:nvPr/>
          </p:nvSpPr>
          <p:spPr>
            <a:xfrm>
              <a:off x="3056304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3" name="Google Shape;44853;p34"/>
            <p:cNvSpPr/>
            <p:nvPr/>
          </p:nvSpPr>
          <p:spPr>
            <a:xfrm>
              <a:off x="3056304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4" name="Google Shape;44854;p34"/>
            <p:cNvSpPr/>
            <p:nvPr/>
          </p:nvSpPr>
          <p:spPr>
            <a:xfrm>
              <a:off x="3056304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5" name="Google Shape;44855;p34"/>
            <p:cNvSpPr/>
            <p:nvPr/>
          </p:nvSpPr>
          <p:spPr>
            <a:xfrm>
              <a:off x="3056304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6" name="Google Shape;44856;p34"/>
            <p:cNvSpPr/>
            <p:nvPr/>
          </p:nvSpPr>
          <p:spPr>
            <a:xfrm>
              <a:off x="3056304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7" name="Google Shape;44857;p34"/>
            <p:cNvSpPr/>
            <p:nvPr/>
          </p:nvSpPr>
          <p:spPr>
            <a:xfrm>
              <a:off x="3056304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8" name="Google Shape;44858;p34"/>
            <p:cNvSpPr/>
            <p:nvPr/>
          </p:nvSpPr>
          <p:spPr>
            <a:xfrm>
              <a:off x="3056304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9" name="Google Shape;44859;p34"/>
            <p:cNvSpPr/>
            <p:nvPr/>
          </p:nvSpPr>
          <p:spPr>
            <a:xfrm>
              <a:off x="3056304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0" name="Google Shape;44860;p34"/>
            <p:cNvSpPr/>
            <p:nvPr/>
          </p:nvSpPr>
          <p:spPr>
            <a:xfrm>
              <a:off x="3056304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1" name="Google Shape;44861;p34"/>
            <p:cNvSpPr/>
            <p:nvPr/>
          </p:nvSpPr>
          <p:spPr>
            <a:xfrm>
              <a:off x="3056304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2" name="Google Shape;44862;p34"/>
            <p:cNvSpPr/>
            <p:nvPr/>
          </p:nvSpPr>
          <p:spPr>
            <a:xfrm>
              <a:off x="3056304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3" name="Google Shape;44863;p34"/>
            <p:cNvSpPr/>
            <p:nvPr/>
          </p:nvSpPr>
          <p:spPr>
            <a:xfrm>
              <a:off x="3056304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4" name="Google Shape;44864;p34"/>
            <p:cNvSpPr/>
            <p:nvPr/>
          </p:nvSpPr>
          <p:spPr>
            <a:xfrm>
              <a:off x="3811287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5" name="Google Shape;44865;p34"/>
            <p:cNvSpPr/>
            <p:nvPr/>
          </p:nvSpPr>
          <p:spPr>
            <a:xfrm>
              <a:off x="3811287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6" name="Google Shape;44866;p34"/>
            <p:cNvSpPr/>
            <p:nvPr/>
          </p:nvSpPr>
          <p:spPr>
            <a:xfrm>
              <a:off x="3811287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7" name="Google Shape;44867;p34"/>
            <p:cNvSpPr/>
            <p:nvPr/>
          </p:nvSpPr>
          <p:spPr>
            <a:xfrm>
              <a:off x="3811287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8" name="Google Shape;44868;p34"/>
            <p:cNvSpPr/>
            <p:nvPr/>
          </p:nvSpPr>
          <p:spPr>
            <a:xfrm>
              <a:off x="3811287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9" name="Google Shape;44869;p34"/>
            <p:cNvSpPr/>
            <p:nvPr/>
          </p:nvSpPr>
          <p:spPr>
            <a:xfrm>
              <a:off x="3811287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0" name="Google Shape;44870;p34"/>
            <p:cNvSpPr/>
            <p:nvPr/>
          </p:nvSpPr>
          <p:spPr>
            <a:xfrm>
              <a:off x="3811287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1" name="Google Shape;44871;p34"/>
            <p:cNvSpPr/>
            <p:nvPr/>
          </p:nvSpPr>
          <p:spPr>
            <a:xfrm>
              <a:off x="3811287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2" name="Google Shape;44872;p34"/>
            <p:cNvSpPr/>
            <p:nvPr/>
          </p:nvSpPr>
          <p:spPr>
            <a:xfrm>
              <a:off x="3811287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3" name="Google Shape;44873;p34"/>
            <p:cNvSpPr/>
            <p:nvPr/>
          </p:nvSpPr>
          <p:spPr>
            <a:xfrm>
              <a:off x="3811287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4" name="Google Shape;44874;p34"/>
            <p:cNvSpPr/>
            <p:nvPr/>
          </p:nvSpPr>
          <p:spPr>
            <a:xfrm>
              <a:off x="3811287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5" name="Google Shape;44875;p34"/>
            <p:cNvSpPr/>
            <p:nvPr/>
          </p:nvSpPr>
          <p:spPr>
            <a:xfrm>
              <a:off x="3811287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6" name="Google Shape;44876;p34"/>
            <p:cNvSpPr/>
            <p:nvPr/>
          </p:nvSpPr>
          <p:spPr>
            <a:xfrm>
              <a:off x="3811287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7" name="Google Shape;44877;p34"/>
            <p:cNvSpPr/>
            <p:nvPr/>
          </p:nvSpPr>
          <p:spPr>
            <a:xfrm>
              <a:off x="3811287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8" name="Google Shape;44878;p34"/>
            <p:cNvSpPr/>
            <p:nvPr/>
          </p:nvSpPr>
          <p:spPr>
            <a:xfrm>
              <a:off x="3811287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3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9" name="Google Shape;44879;p34"/>
            <p:cNvSpPr/>
            <p:nvPr/>
          </p:nvSpPr>
          <p:spPr>
            <a:xfrm>
              <a:off x="3811287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0" name="Google Shape;44880;p34"/>
            <p:cNvSpPr/>
            <p:nvPr/>
          </p:nvSpPr>
          <p:spPr>
            <a:xfrm>
              <a:off x="3811287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1" name="Google Shape;44881;p34"/>
            <p:cNvSpPr/>
            <p:nvPr/>
          </p:nvSpPr>
          <p:spPr>
            <a:xfrm>
              <a:off x="3811287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2" name="Google Shape;44882;p34"/>
            <p:cNvSpPr/>
            <p:nvPr/>
          </p:nvSpPr>
          <p:spPr>
            <a:xfrm>
              <a:off x="3811287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3" name="Google Shape;44883;p34"/>
            <p:cNvSpPr/>
            <p:nvPr/>
          </p:nvSpPr>
          <p:spPr>
            <a:xfrm>
              <a:off x="3811287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4" name="Google Shape;44884;p34"/>
            <p:cNvSpPr/>
            <p:nvPr/>
          </p:nvSpPr>
          <p:spPr>
            <a:xfrm>
              <a:off x="3811287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5" name="Google Shape;44885;p34"/>
            <p:cNvSpPr/>
            <p:nvPr/>
          </p:nvSpPr>
          <p:spPr>
            <a:xfrm>
              <a:off x="3811287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6" name="Google Shape;44886;p34"/>
            <p:cNvSpPr/>
            <p:nvPr/>
          </p:nvSpPr>
          <p:spPr>
            <a:xfrm>
              <a:off x="3811287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7" name="Google Shape;44887;p34"/>
            <p:cNvSpPr/>
            <p:nvPr/>
          </p:nvSpPr>
          <p:spPr>
            <a:xfrm>
              <a:off x="3811287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8" name="Google Shape;44888;p34"/>
            <p:cNvSpPr/>
            <p:nvPr/>
          </p:nvSpPr>
          <p:spPr>
            <a:xfrm>
              <a:off x="3811287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9" name="Google Shape;44889;p34"/>
            <p:cNvSpPr/>
            <p:nvPr/>
          </p:nvSpPr>
          <p:spPr>
            <a:xfrm>
              <a:off x="3811287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0" name="Google Shape;44890;p34"/>
            <p:cNvSpPr/>
            <p:nvPr/>
          </p:nvSpPr>
          <p:spPr>
            <a:xfrm>
              <a:off x="3811287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1" name="Google Shape;44891;p34"/>
            <p:cNvSpPr/>
            <p:nvPr/>
          </p:nvSpPr>
          <p:spPr>
            <a:xfrm>
              <a:off x="3811287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2" name="Google Shape;44892;p34"/>
            <p:cNvSpPr/>
            <p:nvPr/>
          </p:nvSpPr>
          <p:spPr>
            <a:xfrm>
              <a:off x="3811287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3" name="Google Shape;44893;p34"/>
            <p:cNvSpPr/>
            <p:nvPr/>
          </p:nvSpPr>
          <p:spPr>
            <a:xfrm>
              <a:off x="3811287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4" name="Google Shape;44894;p34"/>
            <p:cNvSpPr/>
            <p:nvPr/>
          </p:nvSpPr>
          <p:spPr>
            <a:xfrm>
              <a:off x="3811287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5" name="Google Shape;44895;p34"/>
            <p:cNvSpPr/>
            <p:nvPr/>
          </p:nvSpPr>
          <p:spPr>
            <a:xfrm>
              <a:off x="3811287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6" name="Google Shape;44896;p34"/>
            <p:cNvSpPr/>
            <p:nvPr/>
          </p:nvSpPr>
          <p:spPr>
            <a:xfrm>
              <a:off x="3811287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7" name="Google Shape;44897;p34"/>
            <p:cNvSpPr/>
            <p:nvPr/>
          </p:nvSpPr>
          <p:spPr>
            <a:xfrm>
              <a:off x="3811287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8" name="Google Shape;44898;p34"/>
            <p:cNvSpPr/>
            <p:nvPr/>
          </p:nvSpPr>
          <p:spPr>
            <a:xfrm>
              <a:off x="3811287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9" name="Google Shape;44899;p34"/>
            <p:cNvSpPr/>
            <p:nvPr/>
          </p:nvSpPr>
          <p:spPr>
            <a:xfrm>
              <a:off x="3811287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0" name="Google Shape;44900;p34"/>
            <p:cNvSpPr/>
            <p:nvPr/>
          </p:nvSpPr>
          <p:spPr>
            <a:xfrm>
              <a:off x="3811287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1" name="Google Shape;44901;p34"/>
            <p:cNvSpPr/>
            <p:nvPr/>
          </p:nvSpPr>
          <p:spPr>
            <a:xfrm>
              <a:off x="3811287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2" name="Google Shape;44902;p34"/>
            <p:cNvSpPr/>
            <p:nvPr/>
          </p:nvSpPr>
          <p:spPr>
            <a:xfrm>
              <a:off x="3811287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3" name="Google Shape;44903;p34"/>
            <p:cNvSpPr/>
            <p:nvPr/>
          </p:nvSpPr>
          <p:spPr>
            <a:xfrm>
              <a:off x="3811287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4" name="Google Shape;44904;p34"/>
            <p:cNvSpPr/>
            <p:nvPr/>
          </p:nvSpPr>
          <p:spPr>
            <a:xfrm>
              <a:off x="3811287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5" name="Google Shape;44905;p34"/>
            <p:cNvSpPr/>
            <p:nvPr/>
          </p:nvSpPr>
          <p:spPr>
            <a:xfrm>
              <a:off x="3811287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6" name="Google Shape;44906;p34"/>
            <p:cNvSpPr/>
            <p:nvPr/>
          </p:nvSpPr>
          <p:spPr>
            <a:xfrm>
              <a:off x="3811287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7" name="Google Shape;44907;p34"/>
            <p:cNvSpPr/>
            <p:nvPr/>
          </p:nvSpPr>
          <p:spPr>
            <a:xfrm>
              <a:off x="3811287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8" name="Google Shape;44908;p34"/>
            <p:cNvSpPr/>
            <p:nvPr/>
          </p:nvSpPr>
          <p:spPr>
            <a:xfrm>
              <a:off x="3811287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9" name="Google Shape;44909;p34"/>
            <p:cNvSpPr/>
            <p:nvPr/>
          </p:nvSpPr>
          <p:spPr>
            <a:xfrm>
              <a:off x="3811287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0" name="Google Shape;44910;p34"/>
            <p:cNvSpPr/>
            <p:nvPr/>
          </p:nvSpPr>
          <p:spPr>
            <a:xfrm>
              <a:off x="3811287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1" name="Google Shape;44911;p34"/>
            <p:cNvSpPr/>
            <p:nvPr/>
          </p:nvSpPr>
          <p:spPr>
            <a:xfrm>
              <a:off x="3811287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2" name="Google Shape;44912;p34"/>
            <p:cNvSpPr/>
            <p:nvPr/>
          </p:nvSpPr>
          <p:spPr>
            <a:xfrm>
              <a:off x="3811287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3" name="Google Shape;44913;p34"/>
            <p:cNvSpPr/>
            <p:nvPr/>
          </p:nvSpPr>
          <p:spPr>
            <a:xfrm>
              <a:off x="3811287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4" name="Google Shape;44914;p34"/>
            <p:cNvSpPr/>
            <p:nvPr/>
          </p:nvSpPr>
          <p:spPr>
            <a:xfrm>
              <a:off x="3811287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5" name="Google Shape;44915;p34"/>
            <p:cNvSpPr/>
            <p:nvPr/>
          </p:nvSpPr>
          <p:spPr>
            <a:xfrm>
              <a:off x="3811287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6" name="Google Shape;44916;p34"/>
            <p:cNvSpPr/>
            <p:nvPr/>
          </p:nvSpPr>
          <p:spPr>
            <a:xfrm>
              <a:off x="3811287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7" name="Google Shape;44917;p34"/>
            <p:cNvSpPr/>
            <p:nvPr/>
          </p:nvSpPr>
          <p:spPr>
            <a:xfrm>
              <a:off x="3811287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8" name="Google Shape;44918;p34"/>
            <p:cNvSpPr/>
            <p:nvPr/>
          </p:nvSpPr>
          <p:spPr>
            <a:xfrm>
              <a:off x="3811287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9" name="Google Shape;44919;p34"/>
            <p:cNvSpPr/>
            <p:nvPr/>
          </p:nvSpPr>
          <p:spPr>
            <a:xfrm>
              <a:off x="3811287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0" name="Google Shape;44920;p34"/>
            <p:cNvSpPr/>
            <p:nvPr/>
          </p:nvSpPr>
          <p:spPr>
            <a:xfrm>
              <a:off x="3811287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1" name="Google Shape;44921;p34"/>
            <p:cNvSpPr/>
            <p:nvPr/>
          </p:nvSpPr>
          <p:spPr>
            <a:xfrm>
              <a:off x="3811287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2" name="Google Shape;44922;p34"/>
            <p:cNvSpPr/>
            <p:nvPr/>
          </p:nvSpPr>
          <p:spPr>
            <a:xfrm>
              <a:off x="3811287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3" name="Google Shape;44923;p34"/>
            <p:cNvSpPr/>
            <p:nvPr/>
          </p:nvSpPr>
          <p:spPr>
            <a:xfrm>
              <a:off x="3811287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4" name="Google Shape;44924;p34"/>
            <p:cNvSpPr/>
            <p:nvPr/>
          </p:nvSpPr>
          <p:spPr>
            <a:xfrm>
              <a:off x="3811287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5" name="Google Shape;44925;p34"/>
            <p:cNvSpPr/>
            <p:nvPr/>
          </p:nvSpPr>
          <p:spPr>
            <a:xfrm>
              <a:off x="3811287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6" name="Google Shape;44926;p34"/>
            <p:cNvSpPr/>
            <p:nvPr/>
          </p:nvSpPr>
          <p:spPr>
            <a:xfrm>
              <a:off x="3811287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7" name="Google Shape;44927;p34"/>
            <p:cNvSpPr/>
            <p:nvPr/>
          </p:nvSpPr>
          <p:spPr>
            <a:xfrm>
              <a:off x="3811287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8" name="Google Shape;44928;p34"/>
            <p:cNvSpPr/>
            <p:nvPr/>
          </p:nvSpPr>
          <p:spPr>
            <a:xfrm>
              <a:off x="3811287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9" name="Google Shape;44929;p34"/>
            <p:cNvSpPr/>
            <p:nvPr/>
          </p:nvSpPr>
          <p:spPr>
            <a:xfrm>
              <a:off x="3811287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0" name="Google Shape;44930;p34"/>
            <p:cNvSpPr/>
            <p:nvPr/>
          </p:nvSpPr>
          <p:spPr>
            <a:xfrm>
              <a:off x="3811287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1" name="Google Shape;44931;p34"/>
            <p:cNvSpPr/>
            <p:nvPr/>
          </p:nvSpPr>
          <p:spPr>
            <a:xfrm>
              <a:off x="3811287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2" name="Google Shape;44932;p34"/>
            <p:cNvSpPr/>
            <p:nvPr/>
          </p:nvSpPr>
          <p:spPr>
            <a:xfrm>
              <a:off x="4566270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3" name="Google Shape;44933;p34"/>
            <p:cNvSpPr/>
            <p:nvPr/>
          </p:nvSpPr>
          <p:spPr>
            <a:xfrm>
              <a:off x="4566644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4" name="Google Shape;44934;p34"/>
            <p:cNvSpPr/>
            <p:nvPr/>
          </p:nvSpPr>
          <p:spPr>
            <a:xfrm>
              <a:off x="4566644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5" name="Google Shape;44935;p34"/>
            <p:cNvSpPr/>
            <p:nvPr/>
          </p:nvSpPr>
          <p:spPr>
            <a:xfrm>
              <a:off x="4566270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6" name="Google Shape;44936;p34"/>
            <p:cNvSpPr/>
            <p:nvPr/>
          </p:nvSpPr>
          <p:spPr>
            <a:xfrm>
              <a:off x="4566644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7" name="Google Shape;44937;p34"/>
            <p:cNvSpPr/>
            <p:nvPr/>
          </p:nvSpPr>
          <p:spPr>
            <a:xfrm>
              <a:off x="4566644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8" name="Google Shape;44938;p34"/>
            <p:cNvSpPr/>
            <p:nvPr/>
          </p:nvSpPr>
          <p:spPr>
            <a:xfrm>
              <a:off x="4566644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9" name="Google Shape;44939;p34"/>
            <p:cNvSpPr/>
            <p:nvPr/>
          </p:nvSpPr>
          <p:spPr>
            <a:xfrm>
              <a:off x="4566644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0" name="Google Shape;44940;p34"/>
            <p:cNvSpPr/>
            <p:nvPr/>
          </p:nvSpPr>
          <p:spPr>
            <a:xfrm>
              <a:off x="4566644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1" name="Google Shape;44941;p34"/>
            <p:cNvSpPr/>
            <p:nvPr/>
          </p:nvSpPr>
          <p:spPr>
            <a:xfrm>
              <a:off x="4566644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2" name="Google Shape;44942;p34"/>
            <p:cNvSpPr/>
            <p:nvPr/>
          </p:nvSpPr>
          <p:spPr>
            <a:xfrm>
              <a:off x="4566644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3" name="Google Shape;44943;p34"/>
            <p:cNvSpPr/>
            <p:nvPr/>
          </p:nvSpPr>
          <p:spPr>
            <a:xfrm>
              <a:off x="4566644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4" name="Google Shape;44944;p34"/>
            <p:cNvSpPr/>
            <p:nvPr/>
          </p:nvSpPr>
          <p:spPr>
            <a:xfrm>
              <a:off x="4566644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5" name="Google Shape;44945;p34"/>
            <p:cNvSpPr/>
            <p:nvPr/>
          </p:nvSpPr>
          <p:spPr>
            <a:xfrm>
              <a:off x="4566270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6" name="Google Shape;44946;p34"/>
            <p:cNvSpPr/>
            <p:nvPr/>
          </p:nvSpPr>
          <p:spPr>
            <a:xfrm>
              <a:off x="4566644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7" name="Google Shape;44947;p34"/>
            <p:cNvSpPr/>
            <p:nvPr/>
          </p:nvSpPr>
          <p:spPr>
            <a:xfrm>
              <a:off x="4566270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8" name="Google Shape;44948;p34"/>
            <p:cNvSpPr/>
            <p:nvPr/>
          </p:nvSpPr>
          <p:spPr>
            <a:xfrm>
              <a:off x="4566270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9" name="Google Shape;44949;p34"/>
            <p:cNvSpPr/>
            <p:nvPr/>
          </p:nvSpPr>
          <p:spPr>
            <a:xfrm>
              <a:off x="4566270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0" name="Google Shape;44950;p34"/>
            <p:cNvSpPr/>
            <p:nvPr/>
          </p:nvSpPr>
          <p:spPr>
            <a:xfrm>
              <a:off x="4566270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1" name="Google Shape;44951;p34"/>
            <p:cNvSpPr/>
            <p:nvPr/>
          </p:nvSpPr>
          <p:spPr>
            <a:xfrm>
              <a:off x="4566270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2" name="Google Shape;44952;p34"/>
            <p:cNvSpPr/>
            <p:nvPr/>
          </p:nvSpPr>
          <p:spPr>
            <a:xfrm>
              <a:off x="4566270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3" name="Google Shape;44953;p34"/>
            <p:cNvSpPr/>
            <p:nvPr/>
          </p:nvSpPr>
          <p:spPr>
            <a:xfrm>
              <a:off x="4566644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4" name="Google Shape;44954;p34"/>
            <p:cNvSpPr/>
            <p:nvPr/>
          </p:nvSpPr>
          <p:spPr>
            <a:xfrm>
              <a:off x="4566644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5" name="Google Shape;44955;p34"/>
            <p:cNvSpPr/>
            <p:nvPr/>
          </p:nvSpPr>
          <p:spPr>
            <a:xfrm>
              <a:off x="4566644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6" name="Google Shape;44956;p34"/>
            <p:cNvSpPr/>
            <p:nvPr/>
          </p:nvSpPr>
          <p:spPr>
            <a:xfrm>
              <a:off x="4566644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7" name="Google Shape;44957;p34"/>
            <p:cNvSpPr/>
            <p:nvPr/>
          </p:nvSpPr>
          <p:spPr>
            <a:xfrm>
              <a:off x="4566644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8" name="Google Shape;44958;p34"/>
            <p:cNvSpPr/>
            <p:nvPr/>
          </p:nvSpPr>
          <p:spPr>
            <a:xfrm>
              <a:off x="4566644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9" name="Google Shape;44959;p34"/>
            <p:cNvSpPr/>
            <p:nvPr/>
          </p:nvSpPr>
          <p:spPr>
            <a:xfrm>
              <a:off x="4566270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0" name="Google Shape;44960;p34"/>
            <p:cNvSpPr/>
            <p:nvPr/>
          </p:nvSpPr>
          <p:spPr>
            <a:xfrm>
              <a:off x="4566270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1" name="Google Shape;44961;p34"/>
            <p:cNvSpPr/>
            <p:nvPr/>
          </p:nvSpPr>
          <p:spPr>
            <a:xfrm>
              <a:off x="4566270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2" name="Google Shape;44962;p34"/>
            <p:cNvSpPr/>
            <p:nvPr/>
          </p:nvSpPr>
          <p:spPr>
            <a:xfrm>
              <a:off x="4566270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3" name="Google Shape;44963;p34"/>
            <p:cNvSpPr/>
            <p:nvPr/>
          </p:nvSpPr>
          <p:spPr>
            <a:xfrm>
              <a:off x="4566270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4" name="Google Shape;44964;p34"/>
            <p:cNvSpPr/>
            <p:nvPr/>
          </p:nvSpPr>
          <p:spPr>
            <a:xfrm>
              <a:off x="4566270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5" name="Google Shape;44965;p34"/>
            <p:cNvSpPr/>
            <p:nvPr/>
          </p:nvSpPr>
          <p:spPr>
            <a:xfrm>
              <a:off x="4566644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6" name="Google Shape;44966;p34"/>
            <p:cNvSpPr/>
            <p:nvPr/>
          </p:nvSpPr>
          <p:spPr>
            <a:xfrm>
              <a:off x="4566644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7" name="Google Shape;44967;p34"/>
            <p:cNvSpPr/>
            <p:nvPr/>
          </p:nvSpPr>
          <p:spPr>
            <a:xfrm>
              <a:off x="4566270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8" name="Google Shape;44968;p34"/>
            <p:cNvSpPr/>
            <p:nvPr/>
          </p:nvSpPr>
          <p:spPr>
            <a:xfrm>
              <a:off x="4566644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9" name="Google Shape;44969;p34"/>
            <p:cNvSpPr/>
            <p:nvPr/>
          </p:nvSpPr>
          <p:spPr>
            <a:xfrm>
              <a:off x="4566644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0" name="Google Shape;44970;p34"/>
            <p:cNvSpPr/>
            <p:nvPr/>
          </p:nvSpPr>
          <p:spPr>
            <a:xfrm>
              <a:off x="4566644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1" name="Google Shape;44971;p34"/>
            <p:cNvSpPr/>
            <p:nvPr/>
          </p:nvSpPr>
          <p:spPr>
            <a:xfrm>
              <a:off x="4566644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2" name="Google Shape;44972;p34"/>
            <p:cNvSpPr/>
            <p:nvPr/>
          </p:nvSpPr>
          <p:spPr>
            <a:xfrm>
              <a:off x="4566644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3" name="Google Shape;44973;p34"/>
            <p:cNvSpPr/>
            <p:nvPr/>
          </p:nvSpPr>
          <p:spPr>
            <a:xfrm>
              <a:off x="4566644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4" name="Google Shape;44974;p34"/>
            <p:cNvSpPr/>
            <p:nvPr/>
          </p:nvSpPr>
          <p:spPr>
            <a:xfrm>
              <a:off x="4566270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5" name="Google Shape;44975;p34"/>
            <p:cNvSpPr/>
            <p:nvPr/>
          </p:nvSpPr>
          <p:spPr>
            <a:xfrm>
              <a:off x="4566270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6" name="Google Shape;44976;p34"/>
            <p:cNvSpPr/>
            <p:nvPr/>
          </p:nvSpPr>
          <p:spPr>
            <a:xfrm>
              <a:off x="4566644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7" name="Google Shape;44977;p34"/>
            <p:cNvSpPr/>
            <p:nvPr/>
          </p:nvSpPr>
          <p:spPr>
            <a:xfrm>
              <a:off x="4566270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8" name="Google Shape;44978;p34"/>
            <p:cNvSpPr/>
            <p:nvPr/>
          </p:nvSpPr>
          <p:spPr>
            <a:xfrm>
              <a:off x="4566644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9" name="Google Shape;44979;p34"/>
            <p:cNvSpPr/>
            <p:nvPr/>
          </p:nvSpPr>
          <p:spPr>
            <a:xfrm>
              <a:off x="4566644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0" name="Google Shape;44980;p34"/>
            <p:cNvSpPr/>
            <p:nvPr/>
          </p:nvSpPr>
          <p:spPr>
            <a:xfrm>
              <a:off x="4566644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1" name="Google Shape;44981;p34"/>
            <p:cNvSpPr/>
            <p:nvPr/>
          </p:nvSpPr>
          <p:spPr>
            <a:xfrm>
              <a:off x="4566644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2" name="Google Shape;44982;p34"/>
            <p:cNvSpPr/>
            <p:nvPr/>
          </p:nvSpPr>
          <p:spPr>
            <a:xfrm>
              <a:off x="4566644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3" name="Google Shape;44983;p34"/>
            <p:cNvSpPr/>
            <p:nvPr/>
          </p:nvSpPr>
          <p:spPr>
            <a:xfrm>
              <a:off x="4566644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4" name="Google Shape;44984;p34"/>
            <p:cNvSpPr/>
            <p:nvPr/>
          </p:nvSpPr>
          <p:spPr>
            <a:xfrm>
              <a:off x="4566644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5" name="Google Shape;44985;p34"/>
            <p:cNvSpPr/>
            <p:nvPr/>
          </p:nvSpPr>
          <p:spPr>
            <a:xfrm>
              <a:off x="4566270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2"/>
                    <a:pt x="22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6" name="Google Shape;44986;p34"/>
            <p:cNvSpPr/>
            <p:nvPr/>
          </p:nvSpPr>
          <p:spPr>
            <a:xfrm>
              <a:off x="4566644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7" name="Google Shape;44987;p34"/>
            <p:cNvSpPr/>
            <p:nvPr/>
          </p:nvSpPr>
          <p:spPr>
            <a:xfrm>
              <a:off x="4566644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8" name="Google Shape;44988;p34"/>
            <p:cNvSpPr/>
            <p:nvPr/>
          </p:nvSpPr>
          <p:spPr>
            <a:xfrm>
              <a:off x="4566644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9" name="Google Shape;44989;p34"/>
            <p:cNvSpPr/>
            <p:nvPr/>
          </p:nvSpPr>
          <p:spPr>
            <a:xfrm>
              <a:off x="4566644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0" name="Google Shape;44990;p34"/>
            <p:cNvSpPr/>
            <p:nvPr/>
          </p:nvSpPr>
          <p:spPr>
            <a:xfrm>
              <a:off x="4566644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1" name="Google Shape;44991;p34"/>
            <p:cNvSpPr/>
            <p:nvPr/>
          </p:nvSpPr>
          <p:spPr>
            <a:xfrm>
              <a:off x="4566644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2" name="Google Shape;44992;p34"/>
            <p:cNvSpPr/>
            <p:nvPr/>
          </p:nvSpPr>
          <p:spPr>
            <a:xfrm>
              <a:off x="4566644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3" name="Google Shape;44993;p34"/>
            <p:cNvSpPr/>
            <p:nvPr/>
          </p:nvSpPr>
          <p:spPr>
            <a:xfrm>
              <a:off x="4566270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4" name="Google Shape;44994;p34"/>
            <p:cNvSpPr/>
            <p:nvPr/>
          </p:nvSpPr>
          <p:spPr>
            <a:xfrm>
              <a:off x="4566644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5" name="Google Shape;44995;p34"/>
            <p:cNvSpPr/>
            <p:nvPr/>
          </p:nvSpPr>
          <p:spPr>
            <a:xfrm>
              <a:off x="4566270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4" y="247"/>
                    <a:pt x="22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6" name="Google Shape;44996;p34"/>
            <p:cNvSpPr/>
            <p:nvPr/>
          </p:nvSpPr>
          <p:spPr>
            <a:xfrm>
              <a:off x="5321627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7" name="Google Shape;44997;p34"/>
            <p:cNvSpPr/>
            <p:nvPr/>
          </p:nvSpPr>
          <p:spPr>
            <a:xfrm>
              <a:off x="5321627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8" name="Google Shape;44998;p34"/>
            <p:cNvSpPr/>
            <p:nvPr/>
          </p:nvSpPr>
          <p:spPr>
            <a:xfrm>
              <a:off x="5321627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9" name="Google Shape;44999;p34"/>
            <p:cNvSpPr/>
            <p:nvPr/>
          </p:nvSpPr>
          <p:spPr>
            <a:xfrm>
              <a:off x="5321627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0" name="Google Shape;45000;p34"/>
            <p:cNvSpPr/>
            <p:nvPr/>
          </p:nvSpPr>
          <p:spPr>
            <a:xfrm>
              <a:off x="5321627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1" name="Google Shape;45001;p34"/>
            <p:cNvSpPr/>
            <p:nvPr/>
          </p:nvSpPr>
          <p:spPr>
            <a:xfrm>
              <a:off x="5321627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2" name="Google Shape;45002;p34"/>
            <p:cNvSpPr/>
            <p:nvPr/>
          </p:nvSpPr>
          <p:spPr>
            <a:xfrm>
              <a:off x="5321627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3" name="Google Shape;45003;p34"/>
            <p:cNvSpPr/>
            <p:nvPr/>
          </p:nvSpPr>
          <p:spPr>
            <a:xfrm>
              <a:off x="5321627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4" name="Google Shape;45004;p34"/>
            <p:cNvSpPr/>
            <p:nvPr/>
          </p:nvSpPr>
          <p:spPr>
            <a:xfrm>
              <a:off x="5321627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5" name="Google Shape;45005;p34"/>
            <p:cNvSpPr/>
            <p:nvPr/>
          </p:nvSpPr>
          <p:spPr>
            <a:xfrm>
              <a:off x="5321627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6" name="Google Shape;45006;p34"/>
            <p:cNvSpPr/>
            <p:nvPr/>
          </p:nvSpPr>
          <p:spPr>
            <a:xfrm>
              <a:off x="5321627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7" name="Google Shape;45007;p34"/>
            <p:cNvSpPr/>
            <p:nvPr/>
          </p:nvSpPr>
          <p:spPr>
            <a:xfrm>
              <a:off x="5321627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8" name="Google Shape;45008;p34"/>
            <p:cNvSpPr/>
            <p:nvPr/>
          </p:nvSpPr>
          <p:spPr>
            <a:xfrm>
              <a:off x="5321627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9" name="Google Shape;45009;p34"/>
            <p:cNvSpPr/>
            <p:nvPr/>
          </p:nvSpPr>
          <p:spPr>
            <a:xfrm>
              <a:off x="5321627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0" name="Google Shape;45010;p34"/>
            <p:cNvSpPr/>
            <p:nvPr/>
          </p:nvSpPr>
          <p:spPr>
            <a:xfrm>
              <a:off x="5321627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1" name="Google Shape;45011;p34"/>
            <p:cNvSpPr/>
            <p:nvPr/>
          </p:nvSpPr>
          <p:spPr>
            <a:xfrm>
              <a:off x="5321627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2" name="Google Shape;45012;p34"/>
            <p:cNvSpPr/>
            <p:nvPr/>
          </p:nvSpPr>
          <p:spPr>
            <a:xfrm>
              <a:off x="5321627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3" name="Google Shape;45013;p34"/>
            <p:cNvSpPr/>
            <p:nvPr/>
          </p:nvSpPr>
          <p:spPr>
            <a:xfrm>
              <a:off x="5321627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4" name="Google Shape;45014;p34"/>
            <p:cNvSpPr/>
            <p:nvPr/>
          </p:nvSpPr>
          <p:spPr>
            <a:xfrm>
              <a:off x="5321627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5" name="Google Shape;45015;p34"/>
            <p:cNvSpPr/>
            <p:nvPr/>
          </p:nvSpPr>
          <p:spPr>
            <a:xfrm>
              <a:off x="5321627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6" name="Google Shape;45016;p34"/>
            <p:cNvSpPr/>
            <p:nvPr/>
          </p:nvSpPr>
          <p:spPr>
            <a:xfrm>
              <a:off x="5321627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7" name="Google Shape;45017;p34"/>
            <p:cNvSpPr/>
            <p:nvPr/>
          </p:nvSpPr>
          <p:spPr>
            <a:xfrm>
              <a:off x="5321627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8" name="Google Shape;45018;p34"/>
            <p:cNvSpPr/>
            <p:nvPr/>
          </p:nvSpPr>
          <p:spPr>
            <a:xfrm>
              <a:off x="5321627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9" name="Google Shape;45019;p34"/>
            <p:cNvSpPr/>
            <p:nvPr/>
          </p:nvSpPr>
          <p:spPr>
            <a:xfrm>
              <a:off x="5321627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0" name="Google Shape;45020;p34"/>
            <p:cNvSpPr/>
            <p:nvPr/>
          </p:nvSpPr>
          <p:spPr>
            <a:xfrm>
              <a:off x="5321627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1" name="Google Shape;45021;p34"/>
            <p:cNvSpPr/>
            <p:nvPr/>
          </p:nvSpPr>
          <p:spPr>
            <a:xfrm>
              <a:off x="5321627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2" name="Google Shape;45022;p34"/>
            <p:cNvSpPr/>
            <p:nvPr/>
          </p:nvSpPr>
          <p:spPr>
            <a:xfrm>
              <a:off x="5321627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3" name="Google Shape;45023;p34"/>
            <p:cNvSpPr/>
            <p:nvPr/>
          </p:nvSpPr>
          <p:spPr>
            <a:xfrm>
              <a:off x="5321627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4" name="Google Shape;45024;p34"/>
            <p:cNvSpPr/>
            <p:nvPr/>
          </p:nvSpPr>
          <p:spPr>
            <a:xfrm>
              <a:off x="5321627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5" name="Google Shape;45025;p34"/>
            <p:cNvSpPr/>
            <p:nvPr/>
          </p:nvSpPr>
          <p:spPr>
            <a:xfrm>
              <a:off x="5321627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6" name="Google Shape;45026;p34"/>
            <p:cNvSpPr/>
            <p:nvPr/>
          </p:nvSpPr>
          <p:spPr>
            <a:xfrm>
              <a:off x="5321627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7" name="Google Shape;45027;p34"/>
            <p:cNvSpPr/>
            <p:nvPr/>
          </p:nvSpPr>
          <p:spPr>
            <a:xfrm>
              <a:off x="5321627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8" name="Google Shape;45028;p34"/>
            <p:cNvSpPr/>
            <p:nvPr/>
          </p:nvSpPr>
          <p:spPr>
            <a:xfrm>
              <a:off x="5321627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9" name="Google Shape;45029;p34"/>
            <p:cNvSpPr/>
            <p:nvPr/>
          </p:nvSpPr>
          <p:spPr>
            <a:xfrm>
              <a:off x="5321627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0" name="Google Shape;45030;p34"/>
            <p:cNvSpPr/>
            <p:nvPr/>
          </p:nvSpPr>
          <p:spPr>
            <a:xfrm>
              <a:off x="5321627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1" name="Google Shape;45031;p34"/>
            <p:cNvSpPr/>
            <p:nvPr/>
          </p:nvSpPr>
          <p:spPr>
            <a:xfrm>
              <a:off x="5321627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2" name="Google Shape;45032;p34"/>
            <p:cNvSpPr/>
            <p:nvPr/>
          </p:nvSpPr>
          <p:spPr>
            <a:xfrm>
              <a:off x="5321627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3" name="Google Shape;45033;p34"/>
            <p:cNvSpPr/>
            <p:nvPr/>
          </p:nvSpPr>
          <p:spPr>
            <a:xfrm>
              <a:off x="5321627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4" name="Google Shape;45034;p34"/>
            <p:cNvSpPr/>
            <p:nvPr/>
          </p:nvSpPr>
          <p:spPr>
            <a:xfrm>
              <a:off x="5321627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5" name="Google Shape;45035;p34"/>
            <p:cNvSpPr/>
            <p:nvPr/>
          </p:nvSpPr>
          <p:spPr>
            <a:xfrm>
              <a:off x="5321627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6" name="Google Shape;45036;p34"/>
            <p:cNvSpPr/>
            <p:nvPr/>
          </p:nvSpPr>
          <p:spPr>
            <a:xfrm>
              <a:off x="5321627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7" name="Google Shape;45037;p34"/>
            <p:cNvSpPr/>
            <p:nvPr/>
          </p:nvSpPr>
          <p:spPr>
            <a:xfrm>
              <a:off x="5321627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8" name="Google Shape;45038;p34"/>
            <p:cNvSpPr/>
            <p:nvPr/>
          </p:nvSpPr>
          <p:spPr>
            <a:xfrm>
              <a:off x="5321627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9" name="Google Shape;45039;p34"/>
            <p:cNvSpPr/>
            <p:nvPr/>
          </p:nvSpPr>
          <p:spPr>
            <a:xfrm>
              <a:off x="5321627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0" name="Google Shape;45040;p34"/>
            <p:cNvSpPr/>
            <p:nvPr/>
          </p:nvSpPr>
          <p:spPr>
            <a:xfrm>
              <a:off x="5321627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1" name="Google Shape;45041;p34"/>
            <p:cNvSpPr/>
            <p:nvPr/>
          </p:nvSpPr>
          <p:spPr>
            <a:xfrm>
              <a:off x="5321627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2" name="Google Shape;45042;p34"/>
            <p:cNvSpPr/>
            <p:nvPr/>
          </p:nvSpPr>
          <p:spPr>
            <a:xfrm>
              <a:off x="5321627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3" name="Google Shape;45043;p34"/>
            <p:cNvSpPr/>
            <p:nvPr/>
          </p:nvSpPr>
          <p:spPr>
            <a:xfrm>
              <a:off x="5321627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4" name="Google Shape;45044;p34"/>
            <p:cNvSpPr/>
            <p:nvPr/>
          </p:nvSpPr>
          <p:spPr>
            <a:xfrm>
              <a:off x="5321627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5" name="Google Shape;45045;p34"/>
            <p:cNvSpPr/>
            <p:nvPr/>
          </p:nvSpPr>
          <p:spPr>
            <a:xfrm>
              <a:off x="5321627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6" name="Google Shape;45046;p34"/>
            <p:cNvSpPr/>
            <p:nvPr/>
          </p:nvSpPr>
          <p:spPr>
            <a:xfrm>
              <a:off x="5321627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7" name="Google Shape;45047;p34"/>
            <p:cNvSpPr/>
            <p:nvPr/>
          </p:nvSpPr>
          <p:spPr>
            <a:xfrm>
              <a:off x="5321627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8" name="Google Shape;45048;p34"/>
            <p:cNvSpPr/>
            <p:nvPr/>
          </p:nvSpPr>
          <p:spPr>
            <a:xfrm>
              <a:off x="5321627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9" name="Google Shape;45049;p34"/>
            <p:cNvSpPr/>
            <p:nvPr/>
          </p:nvSpPr>
          <p:spPr>
            <a:xfrm>
              <a:off x="5321627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0" name="Google Shape;45050;p34"/>
            <p:cNvSpPr/>
            <p:nvPr/>
          </p:nvSpPr>
          <p:spPr>
            <a:xfrm>
              <a:off x="5321627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1" name="Google Shape;45051;p34"/>
            <p:cNvSpPr/>
            <p:nvPr/>
          </p:nvSpPr>
          <p:spPr>
            <a:xfrm>
              <a:off x="5321627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2" name="Google Shape;45052;p34"/>
            <p:cNvSpPr/>
            <p:nvPr/>
          </p:nvSpPr>
          <p:spPr>
            <a:xfrm>
              <a:off x="5321627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3" name="Google Shape;45053;p34"/>
            <p:cNvSpPr/>
            <p:nvPr/>
          </p:nvSpPr>
          <p:spPr>
            <a:xfrm>
              <a:off x="5321627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4" name="Google Shape;45054;p34"/>
            <p:cNvSpPr/>
            <p:nvPr/>
          </p:nvSpPr>
          <p:spPr>
            <a:xfrm>
              <a:off x="5321627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5" name="Google Shape;45055;p34"/>
            <p:cNvSpPr/>
            <p:nvPr/>
          </p:nvSpPr>
          <p:spPr>
            <a:xfrm>
              <a:off x="5321627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6" name="Google Shape;45056;p34"/>
            <p:cNvSpPr/>
            <p:nvPr/>
          </p:nvSpPr>
          <p:spPr>
            <a:xfrm>
              <a:off x="5321627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7" name="Google Shape;45057;p34"/>
            <p:cNvSpPr/>
            <p:nvPr/>
          </p:nvSpPr>
          <p:spPr>
            <a:xfrm>
              <a:off x="5321627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8" name="Google Shape;45058;p34"/>
            <p:cNvSpPr/>
            <p:nvPr/>
          </p:nvSpPr>
          <p:spPr>
            <a:xfrm>
              <a:off x="5321627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9" name="Google Shape;45059;p34"/>
            <p:cNvSpPr/>
            <p:nvPr/>
          </p:nvSpPr>
          <p:spPr>
            <a:xfrm>
              <a:off x="5321627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0" name="Google Shape;45060;p34"/>
            <p:cNvSpPr/>
            <p:nvPr/>
          </p:nvSpPr>
          <p:spPr>
            <a:xfrm>
              <a:off x="5321627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1" name="Google Shape;45061;p34"/>
            <p:cNvSpPr/>
            <p:nvPr/>
          </p:nvSpPr>
          <p:spPr>
            <a:xfrm>
              <a:off x="5321627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2" name="Google Shape;45062;p34"/>
            <p:cNvSpPr/>
            <p:nvPr/>
          </p:nvSpPr>
          <p:spPr>
            <a:xfrm>
              <a:off x="5321627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3" name="Google Shape;45063;p34"/>
            <p:cNvSpPr/>
            <p:nvPr/>
          </p:nvSpPr>
          <p:spPr>
            <a:xfrm>
              <a:off x="5321627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4" name="Google Shape;45064;p34"/>
            <p:cNvSpPr/>
            <p:nvPr/>
          </p:nvSpPr>
          <p:spPr>
            <a:xfrm>
              <a:off x="6076485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5" name="Google Shape;45065;p34"/>
            <p:cNvSpPr/>
            <p:nvPr/>
          </p:nvSpPr>
          <p:spPr>
            <a:xfrm>
              <a:off x="6076485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6" name="Google Shape;45066;p34"/>
            <p:cNvSpPr/>
            <p:nvPr/>
          </p:nvSpPr>
          <p:spPr>
            <a:xfrm>
              <a:off x="6076485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7" name="Google Shape;45067;p34"/>
            <p:cNvSpPr/>
            <p:nvPr/>
          </p:nvSpPr>
          <p:spPr>
            <a:xfrm>
              <a:off x="6076485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8" name="Google Shape;45068;p34"/>
            <p:cNvSpPr/>
            <p:nvPr/>
          </p:nvSpPr>
          <p:spPr>
            <a:xfrm>
              <a:off x="6076485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9" name="Google Shape;45069;p34"/>
            <p:cNvSpPr/>
            <p:nvPr/>
          </p:nvSpPr>
          <p:spPr>
            <a:xfrm>
              <a:off x="6076485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0" name="Google Shape;45070;p34"/>
            <p:cNvSpPr/>
            <p:nvPr/>
          </p:nvSpPr>
          <p:spPr>
            <a:xfrm>
              <a:off x="6076485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1" name="Google Shape;45071;p34"/>
            <p:cNvSpPr/>
            <p:nvPr/>
          </p:nvSpPr>
          <p:spPr>
            <a:xfrm>
              <a:off x="6076485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2" name="Google Shape;45072;p34"/>
            <p:cNvSpPr/>
            <p:nvPr/>
          </p:nvSpPr>
          <p:spPr>
            <a:xfrm>
              <a:off x="6076485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3" name="Google Shape;45073;p34"/>
            <p:cNvSpPr/>
            <p:nvPr/>
          </p:nvSpPr>
          <p:spPr>
            <a:xfrm>
              <a:off x="6076485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4" name="Google Shape;45074;p34"/>
            <p:cNvSpPr/>
            <p:nvPr/>
          </p:nvSpPr>
          <p:spPr>
            <a:xfrm>
              <a:off x="6076485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5" name="Google Shape;45075;p34"/>
            <p:cNvSpPr/>
            <p:nvPr/>
          </p:nvSpPr>
          <p:spPr>
            <a:xfrm>
              <a:off x="6076485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6" name="Google Shape;45076;p34"/>
            <p:cNvSpPr/>
            <p:nvPr/>
          </p:nvSpPr>
          <p:spPr>
            <a:xfrm>
              <a:off x="6076485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7" name="Google Shape;45077;p34"/>
            <p:cNvSpPr/>
            <p:nvPr/>
          </p:nvSpPr>
          <p:spPr>
            <a:xfrm>
              <a:off x="6076485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8" name="Google Shape;45078;p34"/>
            <p:cNvSpPr/>
            <p:nvPr/>
          </p:nvSpPr>
          <p:spPr>
            <a:xfrm>
              <a:off x="6076485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9" name="Google Shape;45079;p34"/>
            <p:cNvSpPr/>
            <p:nvPr/>
          </p:nvSpPr>
          <p:spPr>
            <a:xfrm>
              <a:off x="6076485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0" name="Google Shape;45080;p34"/>
            <p:cNvSpPr/>
            <p:nvPr/>
          </p:nvSpPr>
          <p:spPr>
            <a:xfrm>
              <a:off x="6076485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1" name="Google Shape;45081;p34"/>
            <p:cNvSpPr/>
            <p:nvPr/>
          </p:nvSpPr>
          <p:spPr>
            <a:xfrm>
              <a:off x="6076485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2" name="Google Shape;45082;p34"/>
            <p:cNvSpPr/>
            <p:nvPr/>
          </p:nvSpPr>
          <p:spPr>
            <a:xfrm>
              <a:off x="6076485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3" name="Google Shape;45083;p34"/>
            <p:cNvSpPr/>
            <p:nvPr/>
          </p:nvSpPr>
          <p:spPr>
            <a:xfrm>
              <a:off x="6076485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4" name="Google Shape;45084;p34"/>
            <p:cNvSpPr/>
            <p:nvPr/>
          </p:nvSpPr>
          <p:spPr>
            <a:xfrm>
              <a:off x="6076485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5" name="Google Shape;45085;p34"/>
            <p:cNvSpPr/>
            <p:nvPr/>
          </p:nvSpPr>
          <p:spPr>
            <a:xfrm>
              <a:off x="6076485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6" name="Google Shape;45086;p34"/>
            <p:cNvSpPr/>
            <p:nvPr/>
          </p:nvSpPr>
          <p:spPr>
            <a:xfrm>
              <a:off x="6076485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7" name="Google Shape;45087;p34"/>
            <p:cNvSpPr/>
            <p:nvPr/>
          </p:nvSpPr>
          <p:spPr>
            <a:xfrm>
              <a:off x="6076485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8" name="Google Shape;45088;p34"/>
            <p:cNvSpPr/>
            <p:nvPr/>
          </p:nvSpPr>
          <p:spPr>
            <a:xfrm>
              <a:off x="6076485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9" name="Google Shape;45089;p34"/>
            <p:cNvSpPr/>
            <p:nvPr/>
          </p:nvSpPr>
          <p:spPr>
            <a:xfrm>
              <a:off x="6076485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0" name="Google Shape;45090;p34"/>
            <p:cNvSpPr/>
            <p:nvPr/>
          </p:nvSpPr>
          <p:spPr>
            <a:xfrm>
              <a:off x="6076485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1" name="Google Shape;45091;p34"/>
            <p:cNvSpPr/>
            <p:nvPr/>
          </p:nvSpPr>
          <p:spPr>
            <a:xfrm>
              <a:off x="6076485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2" name="Google Shape;45092;p34"/>
            <p:cNvSpPr/>
            <p:nvPr/>
          </p:nvSpPr>
          <p:spPr>
            <a:xfrm>
              <a:off x="6076485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3" name="Google Shape;45093;p34"/>
            <p:cNvSpPr/>
            <p:nvPr/>
          </p:nvSpPr>
          <p:spPr>
            <a:xfrm>
              <a:off x="6076485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4" name="Google Shape;45094;p34"/>
            <p:cNvSpPr/>
            <p:nvPr/>
          </p:nvSpPr>
          <p:spPr>
            <a:xfrm>
              <a:off x="6076485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5" name="Google Shape;45095;p34"/>
            <p:cNvSpPr/>
            <p:nvPr/>
          </p:nvSpPr>
          <p:spPr>
            <a:xfrm>
              <a:off x="6076485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6" name="Google Shape;45096;p34"/>
            <p:cNvSpPr/>
            <p:nvPr/>
          </p:nvSpPr>
          <p:spPr>
            <a:xfrm>
              <a:off x="6076485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7" name="Google Shape;45097;p34"/>
            <p:cNvSpPr/>
            <p:nvPr/>
          </p:nvSpPr>
          <p:spPr>
            <a:xfrm>
              <a:off x="6076485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8" name="Google Shape;45098;p34"/>
            <p:cNvSpPr/>
            <p:nvPr/>
          </p:nvSpPr>
          <p:spPr>
            <a:xfrm>
              <a:off x="6076485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9" name="Google Shape;45099;p34"/>
            <p:cNvSpPr/>
            <p:nvPr/>
          </p:nvSpPr>
          <p:spPr>
            <a:xfrm>
              <a:off x="6076485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0" name="Google Shape;45100;p34"/>
            <p:cNvSpPr/>
            <p:nvPr/>
          </p:nvSpPr>
          <p:spPr>
            <a:xfrm>
              <a:off x="6076485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1" name="Google Shape;45101;p34"/>
            <p:cNvSpPr/>
            <p:nvPr/>
          </p:nvSpPr>
          <p:spPr>
            <a:xfrm>
              <a:off x="6076485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2" name="Google Shape;45102;p34"/>
            <p:cNvSpPr/>
            <p:nvPr/>
          </p:nvSpPr>
          <p:spPr>
            <a:xfrm>
              <a:off x="6076485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3" name="Google Shape;45103;p34"/>
            <p:cNvSpPr/>
            <p:nvPr/>
          </p:nvSpPr>
          <p:spPr>
            <a:xfrm>
              <a:off x="6076485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4" name="Google Shape;45104;p34"/>
            <p:cNvSpPr/>
            <p:nvPr/>
          </p:nvSpPr>
          <p:spPr>
            <a:xfrm>
              <a:off x="6076485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5" name="Google Shape;45105;p34"/>
            <p:cNvSpPr/>
            <p:nvPr/>
          </p:nvSpPr>
          <p:spPr>
            <a:xfrm>
              <a:off x="6076485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6" name="Google Shape;45106;p34"/>
            <p:cNvSpPr/>
            <p:nvPr/>
          </p:nvSpPr>
          <p:spPr>
            <a:xfrm>
              <a:off x="6076485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7" name="Google Shape;45107;p34"/>
            <p:cNvSpPr/>
            <p:nvPr/>
          </p:nvSpPr>
          <p:spPr>
            <a:xfrm>
              <a:off x="6076485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8" name="Google Shape;45108;p34"/>
            <p:cNvSpPr/>
            <p:nvPr/>
          </p:nvSpPr>
          <p:spPr>
            <a:xfrm>
              <a:off x="6076485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9" name="Google Shape;45109;p34"/>
            <p:cNvSpPr/>
            <p:nvPr/>
          </p:nvSpPr>
          <p:spPr>
            <a:xfrm>
              <a:off x="6076485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0" name="Google Shape;45110;p34"/>
            <p:cNvSpPr/>
            <p:nvPr/>
          </p:nvSpPr>
          <p:spPr>
            <a:xfrm>
              <a:off x="6076485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1" name="Google Shape;45111;p34"/>
            <p:cNvSpPr/>
            <p:nvPr/>
          </p:nvSpPr>
          <p:spPr>
            <a:xfrm>
              <a:off x="6076485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2" name="Google Shape;45112;p34"/>
            <p:cNvSpPr/>
            <p:nvPr/>
          </p:nvSpPr>
          <p:spPr>
            <a:xfrm>
              <a:off x="6076485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3" name="Google Shape;45113;p34"/>
            <p:cNvSpPr/>
            <p:nvPr/>
          </p:nvSpPr>
          <p:spPr>
            <a:xfrm>
              <a:off x="6076485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4" name="Google Shape;45114;p34"/>
            <p:cNvSpPr/>
            <p:nvPr/>
          </p:nvSpPr>
          <p:spPr>
            <a:xfrm>
              <a:off x="6076485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5" name="Google Shape;45115;p34"/>
            <p:cNvSpPr/>
            <p:nvPr/>
          </p:nvSpPr>
          <p:spPr>
            <a:xfrm>
              <a:off x="6076485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6" name="Google Shape;45116;p34"/>
            <p:cNvSpPr/>
            <p:nvPr/>
          </p:nvSpPr>
          <p:spPr>
            <a:xfrm>
              <a:off x="6076485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7" name="Google Shape;45117;p34"/>
            <p:cNvSpPr/>
            <p:nvPr/>
          </p:nvSpPr>
          <p:spPr>
            <a:xfrm>
              <a:off x="6076485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8" name="Google Shape;45118;p34"/>
            <p:cNvSpPr/>
            <p:nvPr/>
          </p:nvSpPr>
          <p:spPr>
            <a:xfrm>
              <a:off x="6076485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9" name="Google Shape;45119;p34"/>
            <p:cNvSpPr/>
            <p:nvPr/>
          </p:nvSpPr>
          <p:spPr>
            <a:xfrm>
              <a:off x="6076485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0" name="Google Shape;45120;p34"/>
            <p:cNvSpPr/>
            <p:nvPr/>
          </p:nvSpPr>
          <p:spPr>
            <a:xfrm>
              <a:off x="6076485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1" name="Google Shape;45121;p34"/>
            <p:cNvSpPr/>
            <p:nvPr/>
          </p:nvSpPr>
          <p:spPr>
            <a:xfrm>
              <a:off x="6076485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2" name="Google Shape;45122;p34"/>
            <p:cNvSpPr/>
            <p:nvPr/>
          </p:nvSpPr>
          <p:spPr>
            <a:xfrm>
              <a:off x="6076485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3" name="Google Shape;45123;p34"/>
            <p:cNvSpPr/>
            <p:nvPr/>
          </p:nvSpPr>
          <p:spPr>
            <a:xfrm>
              <a:off x="6076485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4" name="Google Shape;45124;p34"/>
            <p:cNvSpPr/>
            <p:nvPr/>
          </p:nvSpPr>
          <p:spPr>
            <a:xfrm>
              <a:off x="6076485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5" name="Google Shape;45125;p34"/>
            <p:cNvSpPr/>
            <p:nvPr/>
          </p:nvSpPr>
          <p:spPr>
            <a:xfrm>
              <a:off x="6076485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6" name="Google Shape;45126;p34"/>
            <p:cNvSpPr/>
            <p:nvPr/>
          </p:nvSpPr>
          <p:spPr>
            <a:xfrm>
              <a:off x="6076485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7" name="Google Shape;45127;p34"/>
            <p:cNvSpPr/>
            <p:nvPr/>
          </p:nvSpPr>
          <p:spPr>
            <a:xfrm>
              <a:off x="6076485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0" y="247"/>
                    <a:pt x="20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8" name="Google Shape;45128;p34"/>
            <p:cNvSpPr/>
            <p:nvPr/>
          </p:nvSpPr>
          <p:spPr>
            <a:xfrm>
              <a:off x="6831592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9" name="Google Shape;45129;p34"/>
            <p:cNvSpPr/>
            <p:nvPr/>
          </p:nvSpPr>
          <p:spPr>
            <a:xfrm>
              <a:off x="6831592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0" name="Google Shape;45130;p34"/>
            <p:cNvSpPr/>
            <p:nvPr/>
          </p:nvSpPr>
          <p:spPr>
            <a:xfrm>
              <a:off x="6831592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1" name="Google Shape;45131;p34"/>
            <p:cNvSpPr/>
            <p:nvPr/>
          </p:nvSpPr>
          <p:spPr>
            <a:xfrm>
              <a:off x="6831592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2" name="Google Shape;45132;p34"/>
            <p:cNvSpPr/>
            <p:nvPr/>
          </p:nvSpPr>
          <p:spPr>
            <a:xfrm>
              <a:off x="6831592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3" name="Google Shape;45133;p34"/>
            <p:cNvSpPr/>
            <p:nvPr/>
          </p:nvSpPr>
          <p:spPr>
            <a:xfrm>
              <a:off x="6831592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4" name="Google Shape;45134;p34"/>
            <p:cNvSpPr/>
            <p:nvPr/>
          </p:nvSpPr>
          <p:spPr>
            <a:xfrm>
              <a:off x="6831592" y="1819791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5" name="Google Shape;45135;p34"/>
            <p:cNvSpPr/>
            <p:nvPr/>
          </p:nvSpPr>
          <p:spPr>
            <a:xfrm>
              <a:off x="6831592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6" name="Google Shape;45136;p34"/>
            <p:cNvSpPr/>
            <p:nvPr/>
          </p:nvSpPr>
          <p:spPr>
            <a:xfrm>
              <a:off x="6831592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7" name="Google Shape;45137;p34"/>
            <p:cNvSpPr/>
            <p:nvPr/>
          </p:nvSpPr>
          <p:spPr>
            <a:xfrm>
              <a:off x="6831592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8" name="Google Shape;45138;p34"/>
            <p:cNvSpPr/>
            <p:nvPr/>
          </p:nvSpPr>
          <p:spPr>
            <a:xfrm>
              <a:off x="6831592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9" name="Google Shape;45139;p34"/>
            <p:cNvSpPr/>
            <p:nvPr/>
          </p:nvSpPr>
          <p:spPr>
            <a:xfrm>
              <a:off x="6831592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0" name="Google Shape;45140;p34"/>
            <p:cNvSpPr/>
            <p:nvPr/>
          </p:nvSpPr>
          <p:spPr>
            <a:xfrm>
              <a:off x="6831592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1" name="Google Shape;45141;p34"/>
            <p:cNvSpPr/>
            <p:nvPr/>
          </p:nvSpPr>
          <p:spPr>
            <a:xfrm>
              <a:off x="6831592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2" name="Google Shape;45142;p34"/>
            <p:cNvSpPr/>
            <p:nvPr/>
          </p:nvSpPr>
          <p:spPr>
            <a:xfrm>
              <a:off x="6831592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3" name="Google Shape;45143;p34"/>
            <p:cNvSpPr/>
            <p:nvPr/>
          </p:nvSpPr>
          <p:spPr>
            <a:xfrm>
              <a:off x="6831592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4" name="Google Shape;45144;p34"/>
            <p:cNvSpPr/>
            <p:nvPr/>
          </p:nvSpPr>
          <p:spPr>
            <a:xfrm>
              <a:off x="6831592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5" name="Google Shape;45145;p34"/>
            <p:cNvSpPr/>
            <p:nvPr/>
          </p:nvSpPr>
          <p:spPr>
            <a:xfrm>
              <a:off x="6831592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6" name="Google Shape;45146;p34"/>
            <p:cNvSpPr/>
            <p:nvPr/>
          </p:nvSpPr>
          <p:spPr>
            <a:xfrm>
              <a:off x="6831592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7" name="Google Shape;45147;p34"/>
            <p:cNvSpPr/>
            <p:nvPr/>
          </p:nvSpPr>
          <p:spPr>
            <a:xfrm>
              <a:off x="6831592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8" name="Google Shape;45148;p34"/>
            <p:cNvSpPr/>
            <p:nvPr/>
          </p:nvSpPr>
          <p:spPr>
            <a:xfrm>
              <a:off x="6831592" y="434839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9" name="Google Shape;45149;p34"/>
            <p:cNvSpPr/>
            <p:nvPr/>
          </p:nvSpPr>
          <p:spPr>
            <a:xfrm>
              <a:off x="6831592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0" name="Google Shape;45150;p34"/>
            <p:cNvSpPr/>
            <p:nvPr/>
          </p:nvSpPr>
          <p:spPr>
            <a:xfrm>
              <a:off x="6831592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1" name="Google Shape;45151;p34"/>
            <p:cNvSpPr/>
            <p:nvPr/>
          </p:nvSpPr>
          <p:spPr>
            <a:xfrm>
              <a:off x="6831592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2" name="Google Shape;45152;p34"/>
            <p:cNvSpPr/>
            <p:nvPr/>
          </p:nvSpPr>
          <p:spPr>
            <a:xfrm>
              <a:off x="6831592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3" name="Google Shape;45153;p34"/>
            <p:cNvSpPr/>
            <p:nvPr/>
          </p:nvSpPr>
          <p:spPr>
            <a:xfrm>
              <a:off x="6831592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4" name="Google Shape;45154;p34"/>
            <p:cNvSpPr/>
            <p:nvPr/>
          </p:nvSpPr>
          <p:spPr>
            <a:xfrm>
              <a:off x="6831592" y="3658794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5" name="Google Shape;45155;p34"/>
            <p:cNvSpPr/>
            <p:nvPr/>
          </p:nvSpPr>
          <p:spPr>
            <a:xfrm>
              <a:off x="6831592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6" name="Google Shape;45156;p34"/>
            <p:cNvSpPr/>
            <p:nvPr/>
          </p:nvSpPr>
          <p:spPr>
            <a:xfrm>
              <a:off x="6831592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7" name="Google Shape;45157;p34"/>
            <p:cNvSpPr/>
            <p:nvPr/>
          </p:nvSpPr>
          <p:spPr>
            <a:xfrm>
              <a:off x="6831592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8" name="Google Shape;45158;p34"/>
            <p:cNvSpPr/>
            <p:nvPr/>
          </p:nvSpPr>
          <p:spPr>
            <a:xfrm>
              <a:off x="6831592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9" name="Google Shape;45159;p34"/>
            <p:cNvSpPr/>
            <p:nvPr/>
          </p:nvSpPr>
          <p:spPr>
            <a:xfrm>
              <a:off x="6831592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0" name="Google Shape;45160;p34"/>
            <p:cNvSpPr/>
            <p:nvPr/>
          </p:nvSpPr>
          <p:spPr>
            <a:xfrm>
              <a:off x="6831592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1" name="Google Shape;45161;p34"/>
            <p:cNvSpPr/>
            <p:nvPr/>
          </p:nvSpPr>
          <p:spPr>
            <a:xfrm>
              <a:off x="6831592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2" name="Google Shape;45162;p34"/>
            <p:cNvSpPr/>
            <p:nvPr/>
          </p:nvSpPr>
          <p:spPr>
            <a:xfrm>
              <a:off x="6831592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3" name="Google Shape;45163;p34"/>
            <p:cNvSpPr/>
            <p:nvPr/>
          </p:nvSpPr>
          <p:spPr>
            <a:xfrm>
              <a:off x="6831592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4" name="Google Shape;45164;p34"/>
            <p:cNvSpPr/>
            <p:nvPr/>
          </p:nvSpPr>
          <p:spPr>
            <a:xfrm>
              <a:off x="6831592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5" name="Google Shape;45165;p34"/>
            <p:cNvSpPr/>
            <p:nvPr/>
          </p:nvSpPr>
          <p:spPr>
            <a:xfrm>
              <a:off x="6831592" y="373553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6" name="Google Shape;45166;p34"/>
            <p:cNvSpPr/>
            <p:nvPr/>
          </p:nvSpPr>
          <p:spPr>
            <a:xfrm>
              <a:off x="6831592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7" name="Google Shape;45167;p34"/>
            <p:cNvSpPr/>
            <p:nvPr/>
          </p:nvSpPr>
          <p:spPr>
            <a:xfrm>
              <a:off x="6831592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8" name="Google Shape;45168;p34"/>
            <p:cNvSpPr/>
            <p:nvPr/>
          </p:nvSpPr>
          <p:spPr>
            <a:xfrm>
              <a:off x="6831592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9" name="Google Shape;45169;p34"/>
            <p:cNvSpPr/>
            <p:nvPr/>
          </p:nvSpPr>
          <p:spPr>
            <a:xfrm>
              <a:off x="6831592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0" name="Google Shape;45170;p34"/>
            <p:cNvSpPr/>
            <p:nvPr/>
          </p:nvSpPr>
          <p:spPr>
            <a:xfrm>
              <a:off x="6831592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1" name="Google Shape;45171;p34"/>
            <p:cNvSpPr/>
            <p:nvPr/>
          </p:nvSpPr>
          <p:spPr>
            <a:xfrm>
              <a:off x="6831592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2" name="Google Shape;45172;p34"/>
            <p:cNvSpPr/>
            <p:nvPr/>
          </p:nvSpPr>
          <p:spPr>
            <a:xfrm>
              <a:off x="6831592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3" name="Google Shape;45173;p34"/>
            <p:cNvSpPr/>
            <p:nvPr/>
          </p:nvSpPr>
          <p:spPr>
            <a:xfrm>
              <a:off x="6831592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4" name="Google Shape;45174;p34"/>
            <p:cNvSpPr/>
            <p:nvPr/>
          </p:nvSpPr>
          <p:spPr>
            <a:xfrm>
              <a:off x="6831592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5" name="Google Shape;45175;p34"/>
            <p:cNvSpPr/>
            <p:nvPr/>
          </p:nvSpPr>
          <p:spPr>
            <a:xfrm>
              <a:off x="6831592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6" name="Google Shape;45176;p34"/>
            <p:cNvSpPr/>
            <p:nvPr/>
          </p:nvSpPr>
          <p:spPr>
            <a:xfrm>
              <a:off x="6831592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7" name="Google Shape;45177;p34"/>
            <p:cNvSpPr/>
            <p:nvPr/>
          </p:nvSpPr>
          <p:spPr>
            <a:xfrm>
              <a:off x="6831592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8" name="Google Shape;45178;p34"/>
            <p:cNvSpPr/>
            <p:nvPr/>
          </p:nvSpPr>
          <p:spPr>
            <a:xfrm>
              <a:off x="6831592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9" name="Google Shape;45179;p34"/>
            <p:cNvSpPr/>
            <p:nvPr/>
          </p:nvSpPr>
          <p:spPr>
            <a:xfrm>
              <a:off x="6831592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0" name="Google Shape;45180;p34"/>
            <p:cNvSpPr/>
            <p:nvPr/>
          </p:nvSpPr>
          <p:spPr>
            <a:xfrm>
              <a:off x="6831592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1" name="Google Shape;45181;p34"/>
            <p:cNvSpPr/>
            <p:nvPr/>
          </p:nvSpPr>
          <p:spPr>
            <a:xfrm>
              <a:off x="6831592" y="21264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2" name="Google Shape;45182;p34"/>
            <p:cNvSpPr/>
            <p:nvPr/>
          </p:nvSpPr>
          <p:spPr>
            <a:xfrm>
              <a:off x="6831592" y="2815818"/>
              <a:ext cx="11211" cy="48195"/>
            </a:xfrm>
            <a:custGeom>
              <a:avLst/>
              <a:gdLst/>
              <a:ahLst/>
              <a:cxnLst/>
              <a:rect l="l" t="t" r="r" b="b"/>
              <a:pathLst>
                <a:path w="90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3" name="Google Shape;45183;p34"/>
            <p:cNvSpPr/>
            <p:nvPr/>
          </p:nvSpPr>
          <p:spPr>
            <a:xfrm>
              <a:off x="6831592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4" name="Google Shape;45184;p34"/>
            <p:cNvSpPr/>
            <p:nvPr/>
          </p:nvSpPr>
          <p:spPr>
            <a:xfrm>
              <a:off x="6831592" y="289266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5" name="Google Shape;45185;p34"/>
            <p:cNvSpPr/>
            <p:nvPr/>
          </p:nvSpPr>
          <p:spPr>
            <a:xfrm>
              <a:off x="6831592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6" name="Google Shape;45186;p34"/>
            <p:cNvSpPr/>
            <p:nvPr/>
          </p:nvSpPr>
          <p:spPr>
            <a:xfrm>
              <a:off x="6831592" y="296941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7" name="Google Shape;45187;p34"/>
            <p:cNvSpPr/>
            <p:nvPr/>
          </p:nvSpPr>
          <p:spPr>
            <a:xfrm>
              <a:off x="6831592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8" name="Google Shape;45188;p34"/>
            <p:cNvSpPr/>
            <p:nvPr/>
          </p:nvSpPr>
          <p:spPr>
            <a:xfrm>
              <a:off x="6831592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9" name="Google Shape;45189;p34"/>
            <p:cNvSpPr/>
            <p:nvPr/>
          </p:nvSpPr>
          <p:spPr>
            <a:xfrm>
              <a:off x="6831592" y="2049802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0" name="Google Shape;45190;p34"/>
            <p:cNvSpPr/>
            <p:nvPr/>
          </p:nvSpPr>
          <p:spPr>
            <a:xfrm>
              <a:off x="6831592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1" name="Google Shape;45191;p34"/>
            <p:cNvSpPr/>
            <p:nvPr/>
          </p:nvSpPr>
          <p:spPr>
            <a:xfrm>
              <a:off x="6831592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2" name="Google Shape;45192;p34"/>
            <p:cNvSpPr/>
            <p:nvPr/>
          </p:nvSpPr>
          <p:spPr>
            <a:xfrm>
              <a:off x="7586575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3" name="Google Shape;45193;p34"/>
            <p:cNvSpPr/>
            <p:nvPr/>
          </p:nvSpPr>
          <p:spPr>
            <a:xfrm>
              <a:off x="7586575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4" name="Google Shape;45194;p34"/>
            <p:cNvSpPr/>
            <p:nvPr/>
          </p:nvSpPr>
          <p:spPr>
            <a:xfrm>
              <a:off x="7586575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5" name="Google Shape;45195;p34"/>
            <p:cNvSpPr/>
            <p:nvPr/>
          </p:nvSpPr>
          <p:spPr>
            <a:xfrm>
              <a:off x="7586575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6" name="Google Shape;45196;p34"/>
            <p:cNvSpPr/>
            <p:nvPr/>
          </p:nvSpPr>
          <p:spPr>
            <a:xfrm>
              <a:off x="7586575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7" name="Google Shape;45197;p34"/>
            <p:cNvSpPr/>
            <p:nvPr/>
          </p:nvSpPr>
          <p:spPr>
            <a:xfrm>
              <a:off x="7586575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8" name="Google Shape;45198;p34"/>
            <p:cNvSpPr/>
            <p:nvPr/>
          </p:nvSpPr>
          <p:spPr>
            <a:xfrm>
              <a:off x="7586575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9" name="Google Shape;45199;p34"/>
            <p:cNvSpPr/>
            <p:nvPr/>
          </p:nvSpPr>
          <p:spPr>
            <a:xfrm>
              <a:off x="7586575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0" name="Google Shape;45200;p34"/>
            <p:cNvSpPr/>
            <p:nvPr/>
          </p:nvSpPr>
          <p:spPr>
            <a:xfrm>
              <a:off x="7586575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1" name="Google Shape;45201;p34"/>
            <p:cNvSpPr/>
            <p:nvPr/>
          </p:nvSpPr>
          <p:spPr>
            <a:xfrm>
              <a:off x="7586575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2" name="Google Shape;45202;p34"/>
            <p:cNvSpPr/>
            <p:nvPr/>
          </p:nvSpPr>
          <p:spPr>
            <a:xfrm>
              <a:off x="7586575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3" name="Google Shape;45203;p34"/>
            <p:cNvSpPr/>
            <p:nvPr/>
          </p:nvSpPr>
          <p:spPr>
            <a:xfrm>
              <a:off x="7586575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4" name="Google Shape;45204;p34"/>
            <p:cNvSpPr/>
            <p:nvPr/>
          </p:nvSpPr>
          <p:spPr>
            <a:xfrm>
              <a:off x="7586575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5" name="Google Shape;45205;p34"/>
            <p:cNvSpPr/>
            <p:nvPr/>
          </p:nvSpPr>
          <p:spPr>
            <a:xfrm>
              <a:off x="7586575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6" name="Google Shape;45206;p34"/>
            <p:cNvSpPr/>
            <p:nvPr/>
          </p:nvSpPr>
          <p:spPr>
            <a:xfrm>
              <a:off x="7586575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7" name="Google Shape;45207;p34"/>
            <p:cNvSpPr/>
            <p:nvPr/>
          </p:nvSpPr>
          <p:spPr>
            <a:xfrm>
              <a:off x="7586575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8" name="Google Shape;45208;p34"/>
            <p:cNvSpPr/>
            <p:nvPr/>
          </p:nvSpPr>
          <p:spPr>
            <a:xfrm>
              <a:off x="7586575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9" name="Google Shape;45209;p34"/>
            <p:cNvSpPr/>
            <p:nvPr/>
          </p:nvSpPr>
          <p:spPr>
            <a:xfrm>
              <a:off x="7586575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0" name="Google Shape;45210;p34"/>
            <p:cNvSpPr/>
            <p:nvPr/>
          </p:nvSpPr>
          <p:spPr>
            <a:xfrm>
              <a:off x="7586575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1" name="Google Shape;45211;p34"/>
            <p:cNvSpPr/>
            <p:nvPr/>
          </p:nvSpPr>
          <p:spPr>
            <a:xfrm>
              <a:off x="7586575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2" name="Google Shape;45212;p34"/>
            <p:cNvSpPr/>
            <p:nvPr/>
          </p:nvSpPr>
          <p:spPr>
            <a:xfrm>
              <a:off x="7586575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3" name="Google Shape;45213;p34"/>
            <p:cNvSpPr/>
            <p:nvPr/>
          </p:nvSpPr>
          <p:spPr>
            <a:xfrm>
              <a:off x="7586575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4" name="Google Shape;45214;p34"/>
            <p:cNvSpPr/>
            <p:nvPr/>
          </p:nvSpPr>
          <p:spPr>
            <a:xfrm>
              <a:off x="7586575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5" name="Google Shape;45215;p34"/>
            <p:cNvSpPr/>
            <p:nvPr/>
          </p:nvSpPr>
          <p:spPr>
            <a:xfrm>
              <a:off x="7586575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6" name="Google Shape;45216;p34"/>
            <p:cNvSpPr/>
            <p:nvPr/>
          </p:nvSpPr>
          <p:spPr>
            <a:xfrm>
              <a:off x="7586575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7" name="Google Shape;45217;p34"/>
            <p:cNvSpPr/>
            <p:nvPr/>
          </p:nvSpPr>
          <p:spPr>
            <a:xfrm>
              <a:off x="7586575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8" name="Google Shape;45218;p34"/>
            <p:cNvSpPr/>
            <p:nvPr/>
          </p:nvSpPr>
          <p:spPr>
            <a:xfrm>
              <a:off x="7586575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9" name="Google Shape;45219;p34"/>
            <p:cNvSpPr/>
            <p:nvPr/>
          </p:nvSpPr>
          <p:spPr>
            <a:xfrm>
              <a:off x="7586575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0" name="Google Shape;45220;p34"/>
            <p:cNvSpPr/>
            <p:nvPr/>
          </p:nvSpPr>
          <p:spPr>
            <a:xfrm>
              <a:off x="7586575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1" name="Google Shape;45221;p34"/>
            <p:cNvSpPr/>
            <p:nvPr/>
          </p:nvSpPr>
          <p:spPr>
            <a:xfrm>
              <a:off x="7586575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2" name="Google Shape;45222;p34"/>
            <p:cNvSpPr/>
            <p:nvPr/>
          </p:nvSpPr>
          <p:spPr>
            <a:xfrm>
              <a:off x="7586575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3" name="Google Shape;45223;p34"/>
            <p:cNvSpPr/>
            <p:nvPr/>
          </p:nvSpPr>
          <p:spPr>
            <a:xfrm>
              <a:off x="7586575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4" name="Google Shape;45224;p34"/>
            <p:cNvSpPr/>
            <p:nvPr/>
          </p:nvSpPr>
          <p:spPr>
            <a:xfrm>
              <a:off x="7586575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5" name="Google Shape;45225;p34"/>
            <p:cNvSpPr/>
            <p:nvPr/>
          </p:nvSpPr>
          <p:spPr>
            <a:xfrm>
              <a:off x="7586575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6" name="Google Shape;45226;p34"/>
            <p:cNvSpPr/>
            <p:nvPr/>
          </p:nvSpPr>
          <p:spPr>
            <a:xfrm>
              <a:off x="7586575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7" name="Google Shape;45227;p34"/>
            <p:cNvSpPr/>
            <p:nvPr/>
          </p:nvSpPr>
          <p:spPr>
            <a:xfrm>
              <a:off x="7586575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8" name="Google Shape;45228;p34"/>
            <p:cNvSpPr/>
            <p:nvPr/>
          </p:nvSpPr>
          <p:spPr>
            <a:xfrm>
              <a:off x="7586575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9" name="Google Shape;45229;p34"/>
            <p:cNvSpPr/>
            <p:nvPr/>
          </p:nvSpPr>
          <p:spPr>
            <a:xfrm>
              <a:off x="7586575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0" name="Google Shape;45230;p34"/>
            <p:cNvSpPr/>
            <p:nvPr/>
          </p:nvSpPr>
          <p:spPr>
            <a:xfrm>
              <a:off x="7586575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1" name="Google Shape;45231;p34"/>
            <p:cNvSpPr/>
            <p:nvPr/>
          </p:nvSpPr>
          <p:spPr>
            <a:xfrm>
              <a:off x="7586575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2" name="Google Shape;45232;p34"/>
            <p:cNvSpPr/>
            <p:nvPr/>
          </p:nvSpPr>
          <p:spPr>
            <a:xfrm>
              <a:off x="7586575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3" name="Google Shape;45233;p34"/>
            <p:cNvSpPr/>
            <p:nvPr/>
          </p:nvSpPr>
          <p:spPr>
            <a:xfrm>
              <a:off x="7586575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4" name="Google Shape;45234;p34"/>
            <p:cNvSpPr/>
            <p:nvPr/>
          </p:nvSpPr>
          <p:spPr>
            <a:xfrm>
              <a:off x="7586575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5" name="Google Shape;45235;p34"/>
            <p:cNvSpPr/>
            <p:nvPr/>
          </p:nvSpPr>
          <p:spPr>
            <a:xfrm>
              <a:off x="7586575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6" name="Google Shape;45236;p34"/>
            <p:cNvSpPr/>
            <p:nvPr/>
          </p:nvSpPr>
          <p:spPr>
            <a:xfrm>
              <a:off x="7586575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7" name="Google Shape;45237;p34"/>
            <p:cNvSpPr/>
            <p:nvPr/>
          </p:nvSpPr>
          <p:spPr>
            <a:xfrm>
              <a:off x="7586575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8" name="Google Shape;45238;p34"/>
            <p:cNvSpPr/>
            <p:nvPr/>
          </p:nvSpPr>
          <p:spPr>
            <a:xfrm>
              <a:off x="7586575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9" name="Google Shape;45239;p34"/>
            <p:cNvSpPr/>
            <p:nvPr/>
          </p:nvSpPr>
          <p:spPr>
            <a:xfrm>
              <a:off x="7586575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0" name="Google Shape;45240;p34"/>
            <p:cNvSpPr/>
            <p:nvPr/>
          </p:nvSpPr>
          <p:spPr>
            <a:xfrm>
              <a:off x="7586575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1" name="Google Shape;45241;p34"/>
            <p:cNvSpPr/>
            <p:nvPr/>
          </p:nvSpPr>
          <p:spPr>
            <a:xfrm>
              <a:off x="7586575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2" name="Google Shape;45242;p34"/>
            <p:cNvSpPr/>
            <p:nvPr/>
          </p:nvSpPr>
          <p:spPr>
            <a:xfrm>
              <a:off x="7586575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3" name="Google Shape;45243;p34"/>
            <p:cNvSpPr/>
            <p:nvPr/>
          </p:nvSpPr>
          <p:spPr>
            <a:xfrm>
              <a:off x="7586575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4" name="Google Shape;45244;p34"/>
            <p:cNvSpPr/>
            <p:nvPr/>
          </p:nvSpPr>
          <p:spPr>
            <a:xfrm>
              <a:off x="7586575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5" name="Google Shape;45245;p34"/>
            <p:cNvSpPr/>
            <p:nvPr/>
          </p:nvSpPr>
          <p:spPr>
            <a:xfrm>
              <a:off x="7586575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6" name="Google Shape;45246;p34"/>
            <p:cNvSpPr/>
            <p:nvPr/>
          </p:nvSpPr>
          <p:spPr>
            <a:xfrm>
              <a:off x="7586575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7" name="Google Shape;45247;p34"/>
            <p:cNvSpPr/>
            <p:nvPr/>
          </p:nvSpPr>
          <p:spPr>
            <a:xfrm>
              <a:off x="7586575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8" name="Google Shape;45248;p34"/>
            <p:cNvSpPr/>
            <p:nvPr/>
          </p:nvSpPr>
          <p:spPr>
            <a:xfrm>
              <a:off x="7586575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9" name="Google Shape;45249;p34"/>
            <p:cNvSpPr/>
            <p:nvPr/>
          </p:nvSpPr>
          <p:spPr>
            <a:xfrm>
              <a:off x="7586575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0" name="Google Shape;45250;p34"/>
            <p:cNvSpPr/>
            <p:nvPr/>
          </p:nvSpPr>
          <p:spPr>
            <a:xfrm>
              <a:off x="7586575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1" name="Google Shape;45251;p34"/>
            <p:cNvSpPr/>
            <p:nvPr/>
          </p:nvSpPr>
          <p:spPr>
            <a:xfrm>
              <a:off x="7586575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2" name="Google Shape;45252;p34"/>
            <p:cNvSpPr/>
            <p:nvPr/>
          </p:nvSpPr>
          <p:spPr>
            <a:xfrm>
              <a:off x="7586575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3" name="Google Shape;45253;p34"/>
            <p:cNvSpPr/>
            <p:nvPr/>
          </p:nvSpPr>
          <p:spPr>
            <a:xfrm>
              <a:off x="7586575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4" name="Google Shape;45254;p34"/>
            <p:cNvSpPr/>
            <p:nvPr/>
          </p:nvSpPr>
          <p:spPr>
            <a:xfrm>
              <a:off x="7586575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5" name="Google Shape;45255;p34"/>
            <p:cNvSpPr/>
            <p:nvPr/>
          </p:nvSpPr>
          <p:spPr>
            <a:xfrm>
              <a:off x="7586575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6" name="Google Shape;45256;p34"/>
            <p:cNvSpPr/>
            <p:nvPr/>
          </p:nvSpPr>
          <p:spPr>
            <a:xfrm>
              <a:off x="7586575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7" name="Google Shape;45257;p34"/>
            <p:cNvSpPr/>
            <p:nvPr/>
          </p:nvSpPr>
          <p:spPr>
            <a:xfrm>
              <a:off x="7586575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8" name="Google Shape;45258;p34"/>
            <p:cNvSpPr/>
            <p:nvPr/>
          </p:nvSpPr>
          <p:spPr>
            <a:xfrm>
              <a:off x="7586575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9" name="Google Shape;45259;p34"/>
            <p:cNvSpPr/>
            <p:nvPr/>
          </p:nvSpPr>
          <p:spPr>
            <a:xfrm>
              <a:off x="7586575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0" name="Google Shape;45260;p34"/>
            <p:cNvSpPr/>
            <p:nvPr/>
          </p:nvSpPr>
          <p:spPr>
            <a:xfrm>
              <a:off x="8341683" y="5114626"/>
              <a:ext cx="11086" cy="28874"/>
            </a:xfrm>
            <a:custGeom>
              <a:avLst/>
              <a:gdLst/>
              <a:ahLst/>
              <a:cxnLst/>
              <a:rect l="l" t="t" r="r" b="b"/>
              <a:pathLst>
                <a:path w="89" h="266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19" y="266"/>
                    <a:pt x="44" y="266"/>
                  </a:cubicBezTo>
                  <a:cubicBezTo>
                    <a:pt x="68" y="266"/>
                    <a:pt x="88" y="246"/>
                    <a:pt x="88" y="221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1" name="Google Shape;45261;p34"/>
            <p:cNvSpPr/>
            <p:nvPr/>
          </p:nvSpPr>
          <p:spPr>
            <a:xfrm>
              <a:off x="8341683" y="59386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2" name="Google Shape;45262;p34"/>
            <p:cNvSpPr/>
            <p:nvPr/>
          </p:nvSpPr>
          <p:spPr>
            <a:xfrm>
              <a:off x="8341807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3" name="Google Shape;45263;p34"/>
            <p:cNvSpPr/>
            <p:nvPr/>
          </p:nvSpPr>
          <p:spPr>
            <a:xfrm>
              <a:off x="8341807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4" name="Google Shape;45264;p34"/>
            <p:cNvSpPr/>
            <p:nvPr/>
          </p:nvSpPr>
          <p:spPr>
            <a:xfrm>
              <a:off x="8341807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5" name="Google Shape;45265;p34"/>
            <p:cNvSpPr/>
            <p:nvPr/>
          </p:nvSpPr>
          <p:spPr>
            <a:xfrm>
              <a:off x="8341807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6" name="Google Shape;45266;p34"/>
            <p:cNvSpPr/>
            <p:nvPr/>
          </p:nvSpPr>
          <p:spPr>
            <a:xfrm>
              <a:off x="8341807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7" name="Google Shape;45267;p34"/>
            <p:cNvSpPr/>
            <p:nvPr/>
          </p:nvSpPr>
          <p:spPr>
            <a:xfrm>
              <a:off x="8341683" y="44059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8" name="Google Shape;45268;p34"/>
            <p:cNvSpPr/>
            <p:nvPr/>
          </p:nvSpPr>
          <p:spPr>
            <a:xfrm>
              <a:off x="8341683" y="28754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9" name="Google Shape;45269;p34"/>
            <p:cNvSpPr/>
            <p:nvPr/>
          </p:nvSpPr>
          <p:spPr>
            <a:xfrm>
              <a:off x="8341683" y="3639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0" name="Google Shape;45270;p34"/>
            <p:cNvSpPr/>
            <p:nvPr/>
          </p:nvSpPr>
          <p:spPr>
            <a:xfrm>
              <a:off x="8341683" y="51722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1" name="Google Shape;45271;p34"/>
            <p:cNvSpPr/>
            <p:nvPr/>
          </p:nvSpPr>
          <p:spPr>
            <a:xfrm>
              <a:off x="8341683" y="2107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2" name="Google Shape;45272;p34"/>
            <p:cNvSpPr/>
            <p:nvPr/>
          </p:nvSpPr>
          <p:spPr>
            <a:xfrm>
              <a:off x="8341683" y="5763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3" name="Google Shape;45273;p34"/>
            <p:cNvSpPr/>
            <p:nvPr/>
          </p:nvSpPr>
          <p:spPr>
            <a:xfrm>
              <a:off x="8341807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4" name="Google Shape;45274;p34"/>
            <p:cNvSpPr/>
            <p:nvPr/>
          </p:nvSpPr>
          <p:spPr>
            <a:xfrm>
              <a:off x="8341683" y="1341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5" name="Google Shape;45275;p34"/>
            <p:cNvSpPr/>
            <p:nvPr/>
          </p:nvSpPr>
          <p:spPr>
            <a:xfrm>
              <a:off x="8341807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6" name="Google Shape;45276;p34"/>
            <p:cNvSpPr/>
            <p:nvPr/>
          </p:nvSpPr>
          <p:spPr>
            <a:xfrm>
              <a:off x="8341807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7" name="Google Shape;45277;p34"/>
            <p:cNvSpPr/>
            <p:nvPr/>
          </p:nvSpPr>
          <p:spPr>
            <a:xfrm>
              <a:off x="8341683" y="327562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8" name="Google Shape;45278;p34"/>
            <p:cNvSpPr/>
            <p:nvPr/>
          </p:nvSpPr>
          <p:spPr>
            <a:xfrm>
              <a:off x="8341807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9" name="Google Shape;45279;p34"/>
            <p:cNvSpPr/>
            <p:nvPr/>
          </p:nvSpPr>
          <p:spPr>
            <a:xfrm>
              <a:off x="8341807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0" name="Google Shape;45280;p34"/>
            <p:cNvSpPr/>
            <p:nvPr/>
          </p:nvSpPr>
          <p:spPr>
            <a:xfrm>
              <a:off x="8341807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1" name="Google Shape;45281;p34"/>
            <p:cNvSpPr/>
            <p:nvPr/>
          </p:nvSpPr>
          <p:spPr>
            <a:xfrm>
              <a:off x="8341807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2" name="Google Shape;45282;p34"/>
            <p:cNvSpPr/>
            <p:nvPr/>
          </p:nvSpPr>
          <p:spPr>
            <a:xfrm>
              <a:off x="8341807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3" name="Google Shape;45283;p34"/>
            <p:cNvSpPr/>
            <p:nvPr/>
          </p:nvSpPr>
          <p:spPr>
            <a:xfrm>
              <a:off x="8341807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4" name="Google Shape;45284;p34"/>
            <p:cNvSpPr/>
            <p:nvPr/>
          </p:nvSpPr>
          <p:spPr>
            <a:xfrm>
              <a:off x="8341807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5" name="Google Shape;45285;p34"/>
            <p:cNvSpPr/>
            <p:nvPr/>
          </p:nvSpPr>
          <p:spPr>
            <a:xfrm>
              <a:off x="8341807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6" name="Google Shape;45286;p34"/>
            <p:cNvSpPr/>
            <p:nvPr/>
          </p:nvSpPr>
          <p:spPr>
            <a:xfrm>
              <a:off x="8341807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7" name="Google Shape;45287;p34"/>
            <p:cNvSpPr/>
            <p:nvPr/>
          </p:nvSpPr>
          <p:spPr>
            <a:xfrm>
              <a:off x="8341683" y="48847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19" y="441"/>
                    <a:pt x="44" y="441"/>
                  </a:cubicBezTo>
                  <a:cubicBezTo>
                    <a:pt x="68" y="441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8" name="Google Shape;45288;p34"/>
            <p:cNvSpPr/>
            <p:nvPr/>
          </p:nvSpPr>
          <p:spPr>
            <a:xfrm>
              <a:off x="8341807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9" name="Google Shape;45289;p34"/>
            <p:cNvSpPr/>
            <p:nvPr/>
          </p:nvSpPr>
          <p:spPr>
            <a:xfrm>
              <a:off x="8341807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0" name="Google Shape;45290;p34"/>
            <p:cNvSpPr/>
            <p:nvPr/>
          </p:nvSpPr>
          <p:spPr>
            <a:xfrm>
              <a:off x="8341683" y="480809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19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1" name="Google Shape;45291;p34"/>
            <p:cNvSpPr/>
            <p:nvPr/>
          </p:nvSpPr>
          <p:spPr>
            <a:xfrm>
              <a:off x="8341683" y="50381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2" name="Google Shape;45292;p34"/>
            <p:cNvSpPr/>
            <p:nvPr/>
          </p:nvSpPr>
          <p:spPr>
            <a:xfrm>
              <a:off x="8341683" y="49613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19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3" name="Google Shape;45293;p34"/>
            <p:cNvSpPr/>
            <p:nvPr/>
          </p:nvSpPr>
          <p:spPr>
            <a:xfrm>
              <a:off x="8341807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4" name="Google Shape;45294;p34"/>
            <p:cNvSpPr/>
            <p:nvPr/>
          </p:nvSpPr>
          <p:spPr>
            <a:xfrm>
              <a:off x="8341807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5" name="Google Shape;45295;p34"/>
            <p:cNvSpPr/>
            <p:nvPr/>
          </p:nvSpPr>
          <p:spPr>
            <a:xfrm>
              <a:off x="8341683" y="38885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6" name="Google Shape;45296;p34"/>
            <p:cNvSpPr/>
            <p:nvPr/>
          </p:nvSpPr>
          <p:spPr>
            <a:xfrm>
              <a:off x="8341807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7" name="Google Shape;45297;p34"/>
            <p:cNvSpPr/>
            <p:nvPr/>
          </p:nvSpPr>
          <p:spPr>
            <a:xfrm>
              <a:off x="8341683" y="45781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8" name="Google Shape;45298;p34"/>
            <p:cNvSpPr/>
            <p:nvPr/>
          </p:nvSpPr>
          <p:spPr>
            <a:xfrm>
              <a:off x="8341683" y="465471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19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9" name="Google Shape;45299;p34"/>
            <p:cNvSpPr/>
            <p:nvPr/>
          </p:nvSpPr>
          <p:spPr>
            <a:xfrm>
              <a:off x="8341683" y="47315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0" name="Google Shape;45300;p34"/>
            <p:cNvSpPr/>
            <p:nvPr/>
          </p:nvSpPr>
          <p:spPr>
            <a:xfrm>
              <a:off x="8341807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1" name="Google Shape;45301;p34"/>
            <p:cNvSpPr/>
            <p:nvPr/>
          </p:nvSpPr>
          <p:spPr>
            <a:xfrm>
              <a:off x="8341807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2" name="Google Shape;45302;p34"/>
            <p:cNvSpPr/>
            <p:nvPr/>
          </p:nvSpPr>
          <p:spPr>
            <a:xfrm>
              <a:off x="8341683" y="128335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3" name="Google Shape;45303;p34"/>
            <p:cNvSpPr/>
            <p:nvPr/>
          </p:nvSpPr>
          <p:spPr>
            <a:xfrm>
              <a:off x="8341807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4" name="Google Shape;45304;p34"/>
            <p:cNvSpPr/>
            <p:nvPr/>
          </p:nvSpPr>
          <p:spPr>
            <a:xfrm>
              <a:off x="8341807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5" name="Google Shape;45305;p34"/>
            <p:cNvSpPr/>
            <p:nvPr/>
          </p:nvSpPr>
          <p:spPr>
            <a:xfrm>
              <a:off x="8341807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6" name="Google Shape;45306;p34"/>
            <p:cNvSpPr/>
            <p:nvPr/>
          </p:nvSpPr>
          <p:spPr>
            <a:xfrm>
              <a:off x="8341807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7" name="Google Shape;45307;p34"/>
            <p:cNvSpPr/>
            <p:nvPr/>
          </p:nvSpPr>
          <p:spPr>
            <a:xfrm>
              <a:off x="8341807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8" name="Google Shape;45308;p34"/>
            <p:cNvSpPr/>
            <p:nvPr/>
          </p:nvSpPr>
          <p:spPr>
            <a:xfrm>
              <a:off x="8341807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9" name="Google Shape;45309;p34"/>
            <p:cNvSpPr/>
            <p:nvPr/>
          </p:nvSpPr>
          <p:spPr>
            <a:xfrm>
              <a:off x="8341807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0" name="Google Shape;45310;p34"/>
            <p:cNvSpPr/>
            <p:nvPr/>
          </p:nvSpPr>
          <p:spPr>
            <a:xfrm>
              <a:off x="8341807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1" name="Google Shape;45311;p34"/>
            <p:cNvSpPr/>
            <p:nvPr/>
          </p:nvSpPr>
          <p:spPr>
            <a:xfrm>
              <a:off x="8341807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2" name="Google Shape;45312;p34"/>
            <p:cNvSpPr/>
            <p:nvPr/>
          </p:nvSpPr>
          <p:spPr>
            <a:xfrm>
              <a:off x="8341807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3" name="Google Shape;45313;p34"/>
            <p:cNvSpPr/>
            <p:nvPr/>
          </p:nvSpPr>
          <p:spPr>
            <a:xfrm>
              <a:off x="8341807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4" name="Google Shape;45314;p34"/>
            <p:cNvSpPr/>
            <p:nvPr/>
          </p:nvSpPr>
          <p:spPr>
            <a:xfrm>
              <a:off x="8341807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5" name="Google Shape;45315;p34"/>
            <p:cNvSpPr/>
            <p:nvPr/>
          </p:nvSpPr>
          <p:spPr>
            <a:xfrm>
              <a:off x="8341807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6" name="Google Shape;45316;p34"/>
            <p:cNvSpPr/>
            <p:nvPr/>
          </p:nvSpPr>
          <p:spPr>
            <a:xfrm>
              <a:off x="8341683" y="25860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7" name="Google Shape;45317;p34"/>
            <p:cNvSpPr/>
            <p:nvPr/>
          </p:nvSpPr>
          <p:spPr>
            <a:xfrm>
              <a:off x="8341807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8" name="Google Shape;45318;p34"/>
            <p:cNvSpPr/>
            <p:nvPr/>
          </p:nvSpPr>
          <p:spPr>
            <a:xfrm>
              <a:off x="8341807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9" name="Google Shape;45319;p34"/>
            <p:cNvSpPr/>
            <p:nvPr/>
          </p:nvSpPr>
          <p:spPr>
            <a:xfrm>
              <a:off x="8341683" y="197295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2"/>
                    <a:pt x="21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0" name="Google Shape;45320;p34"/>
            <p:cNvSpPr/>
            <p:nvPr/>
          </p:nvSpPr>
          <p:spPr>
            <a:xfrm>
              <a:off x="8341807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1" name="Google Shape;45321;p34"/>
            <p:cNvSpPr/>
            <p:nvPr/>
          </p:nvSpPr>
          <p:spPr>
            <a:xfrm>
              <a:off x="8341807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2" name="Google Shape;45322;p34"/>
            <p:cNvSpPr/>
            <p:nvPr/>
          </p:nvSpPr>
          <p:spPr>
            <a:xfrm>
              <a:off x="8341807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3" name="Google Shape;45323;p34"/>
            <p:cNvSpPr/>
            <p:nvPr/>
          </p:nvSpPr>
          <p:spPr>
            <a:xfrm>
              <a:off x="8341683" y="0"/>
              <a:ext cx="11086" cy="28982"/>
            </a:xfrm>
            <a:custGeom>
              <a:avLst/>
              <a:gdLst/>
              <a:ahLst/>
              <a:cxnLst/>
              <a:rect l="l" t="t" r="r" b="b"/>
              <a:pathLst>
                <a:path w="89" h="267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1" y="247"/>
                    <a:pt x="21" y="267"/>
                    <a:pt x="44" y="267"/>
                  </a:cubicBezTo>
                  <a:cubicBezTo>
                    <a:pt x="68" y="267"/>
                    <a:pt x="88" y="247"/>
                    <a:pt x="88" y="221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324" name="Google Shape;45324;p34"/>
          <p:cNvGrpSpPr/>
          <p:nvPr/>
        </p:nvGrpSpPr>
        <p:grpSpPr>
          <a:xfrm>
            <a:off x="-147102" y="1611083"/>
            <a:ext cx="2833647" cy="1754452"/>
            <a:chOff x="-110327" y="1208312"/>
            <a:chExt cx="2125235" cy="1315839"/>
          </a:xfrm>
        </p:grpSpPr>
        <p:sp>
          <p:nvSpPr>
            <p:cNvPr id="45325" name="Google Shape;45325;p34"/>
            <p:cNvSpPr/>
            <p:nvPr/>
          </p:nvSpPr>
          <p:spPr>
            <a:xfrm>
              <a:off x="895331" y="1527689"/>
              <a:ext cx="463532" cy="426525"/>
            </a:xfrm>
            <a:custGeom>
              <a:avLst/>
              <a:gdLst/>
              <a:ahLst/>
              <a:cxnLst/>
              <a:rect l="l" t="t" r="r" b="b"/>
              <a:pathLst>
                <a:path w="9344" h="8598" extrusionOk="0">
                  <a:moveTo>
                    <a:pt x="4958" y="90"/>
                  </a:moveTo>
                  <a:cubicBezTo>
                    <a:pt x="5684" y="90"/>
                    <a:pt x="6300" y="252"/>
                    <a:pt x="6697" y="546"/>
                  </a:cubicBezTo>
                  <a:cubicBezTo>
                    <a:pt x="7302" y="996"/>
                    <a:pt x="7356" y="1643"/>
                    <a:pt x="7410" y="2329"/>
                  </a:cubicBezTo>
                  <a:cubicBezTo>
                    <a:pt x="7436" y="2635"/>
                    <a:pt x="7460" y="2951"/>
                    <a:pt x="7541" y="3248"/>
                  </a:cubicBezTo>
                  <a:cubicBezTo>
                    <a:pt x="7679" y="3762"/>
                    <a:pt x="7996" y="4239"/>
                    <a:pt x="8303" y="4700"/>
                  </a:cubicBezTo>
                  <a:cubicBezTo>
                    <a:pt x="8420" y="4873"/>
                    <a:pt x="8541" y="5055"/>
                    <a:pt x="8651" y="5236"/>
                  </a:cubicBezTo>
                  <a:cubicBezTo>
                    <a:pt x="9144" y="6057"/>
                    <a:pt x="9250" y="6723"/>
                    <a:pt x="8971" y="7273"/>
                  </a:cubicBezTo>
                  <a:cubicBezTo>
                    <a:pt x="8729" y="7751"/>
                    <a:pt x="8127" y="8248"/>
                    <a:pt x="7572" y="8426"/>
                  </a:cubicBezTo>
                  <a:cubicBezTo>
                    <a:pt x="7400" y="8480"/>
                    <a:pt x="7229" y="8508"/>
                    <a:pt x="7066" y="8508"/>
                  </a:cubicBezTo>
                  <a:cubicBezTo>
                    <a:pt x="6313" y="8508"/>
                    <a:pt x="5801" y="7916"/>
                    <a:pt x="5390" y="7441"/>
                  </a:cubicBezTo>
                  <a:cubicBezTo>
                    <a:pt x="5336" y="7380"/>
                    <a:pt x="5283" y="7319"/>
                    <a:pt x="5232" y="7262"/>
                  </a:cubicBezTo>
                  <a:cubicBezTo>
                    <a:pt x="4877" y="6866"/>
                    <a:pt x="4149" y="6206"/>
                    <a:pt x="3237" y="6206"/>
                  </a:cubicBezTo>
                  <a:cubicBezTo>
                    <a:pt x="3154" y="6206"/>
                    <a:pt x="3070" y="6211"/>
                    <a:pt x="2991" y="6223"/>
                  </a:cubicBezTo>
                  <a:cubicBezTo>
                    <a:pt x="2784" y="6250"/>
                    <a:pt x="2580" y="6314"/>
                    <a:pt x="2383" y="6374"/>
                  </a:cubicBezTo>
                  <a:cubicBezTo>
                    <a:pt x="2123" y="6455"/>
                    <a:pt x="1878" y="6529"/>
                    <a:pt x="1632" y="6529"/>
                  </a:cubicBezTo>
                  <a:cubicBezTo>
                    <a:pt x="1540" y="6529"/>
                    <a:pt x="1454" y="6519"/>
                    <a:pt x="1370" y="6498"/>
                  </a:cubicBezTo>
                  <a:cubicBezTo>
                    <a:pt x="1214" y="6457"/>
                    <a:pt x="1070" y="6374"/>
                    <a:pt x="918" y="6242"/>
                  </a:cubicBezTo>
                  <a:cubicBezTo>
                    <a:pt x="273" y="5680"/>
                    <a:pt x="94" y="4838"/>
                    <a:pt x="367" y="3668"/>
                  </a:cubicBezTo>
                  <a:cubicBezTo>
                    <a:pt x="629" y="2551"/>
                    <a:pt x="1077" y="1756"/>
                    <a:pt x="1774" y="1167"/>
                  </a:cubicBezTo>
                  <a:cubicBezTo>
                    <a:pt x="2533" y="529"/>
                    <a:pt x="3665" y="127"/>
                    <a:pt x="4806" y="91"/>
                  </a:cubicBezTo>
                  <a:cubicBezTo>
                    <a:pt x="4856" y="90"/>
                    <a:pt x="4906" y="90"/>
                    <a:pt x="4958" y="90"/>
                  </a:cubicBezTo>
                  <a:close/>
                  <a:moveTo>
                    <a:pt x="4958" y="0"/>
                  </a:moveTo>
                  <a:cubicBezTo>
                    <a:pt x="4906" y="0"/>
                    <a:pt x="4855" y="0"/>
                    <a:pt x="4803" y="3"/>
                  </a:cubicBezTo>
                  <a:cubicBezTo>
                    <a:pt x="3644" y="39"/>
                    <a:pt x="2490" y="448"/>
                    <a:pt x="1717" y="1100"/>
                  </a:cubicBezTo>
                  <a:cubicBezTo>
                    <a:pt x="1005" y="1700"/>
                    <a:pt x="549" y="2510"/>
                    <a:pt x="282" y="3648"/>
                  </a:cubicBezTo>
                  <a:cubicBezTo>
                    <a:pt x="0" y="4852"/>
                    <a:pt x="189" y="5723"/>
                    <a:pt x="861" y="6307"/>
                  </a:cubicBezTo>
                  <a:cubicBezTo>
                    <a:pt x="1022" y="6448"/>
                    <a:pt x="1182" y="6536"/>
                    <a:pt x="1349" y="6580"/>
                  </a:cubicBezTo>
                  <a:cubicBezTo>
                    <a:pt x="1440" y="6606"/>
                    <a:pt x="1532" y="6616"/>
                    <a:pt x="1632" y="6616"/>
                  </a:cubicBezTo>
                  <a:cubicBezTo>
                    <a:pt x="1892" y="6616"/>
                    <a:pt x="2153" y="6535"/>
                    <a:pt x="2407" y="6457"/>
                  </a:cubicBezTo>
                  <a:cubicBezTo>
                    <a:pt x="2601" y="6398"/>
                    <a:pt x="2803" y="6336"/>
                    <a:pt x="3002" y="6309"/>
                  </a:cubicBezTo>
                  <a:cubicBezTo>
                    <a:pt x="3080" y="6299"/>
                    <a:pt x="3160" y="6293"/>
                    <a:pt x="3238" y="6293"/>
                  </a:cubicBezTo>
                  <a:cubicBezTo>
                    <a:pt x="4115" y="6293"/>
                    <a:pt x="4825" y="6936"/>
                    <a:pt x="5168" y="7320"/>
                  </a:cubicBezTo>
                  <a:cubicBezTo>
                    <a:pt x="5217" y="7377"/>
                    <a:pt x="5271" y="7438"/>
                    <a:pt x="5324" y="7501"/>
                  </a:cubicBezTo>
                  <a:cubicBezTo>
                    <a:pt x="5747" y="7989"/>
                    <a:pt x="6273" y="8598"/>
                    <a:pt x="7067" y="8598"/>
                  </a:cubicBezTo>
                  <a:cubicBezTo>
                    <a:pt x="7239" y="8598"/>
                    <a:pt x="7420" y="8568"/>
                    <a:pt x="7599" y="8511"/>
                  </a:cubicBezTo>
                  <a:cubicBezTo>
                    <a:pt x="8171" y="8326"/>
                    <a:pt x="8796" y="7811"/>
                    <a:pt x="9049" y="7313"/>
                  </a:cubicBezTo>
                  <a:cubicBezTo>
                    <a:pt x="9343" y="6736"/>
                    <a:pt x="9237" y="6040"/>
                    <a:pt x="8725" y="5192"/>
                  </a:cubicBezTo>
                  <a:cubicBezTo>
                    <a:pt x="8615" y="5011"/>
                    <a:pt x="8494" y="4828"/>
                    <a:pt x="8376" y="4651"/>
                  </a:cubicBezTo>
                  <a:cubicBezTo>
                    <a:pt x="8074" y="4196"/>
                    <a:pt x="7761" y="3725"/>
                    <a:pt x="7626" y="3226"/>
                  </a:cubicBezTo>
                  <a:cubicBezTo>
                    <a:pt x="7548" y="2937"/>
                    <a:pt x="7522" y="2624"/>
                    <a:pt x="7498" y="2322"/>
                  </a:cubicBezTo>
                  <a:cubicBezTo>
                    <a:pt x="7444" y="1648"/>
                    <a:pt x="7387" y="949"/>
                    <a:pt x="6748" y="475"/>
                  </a:cubicBezTo>
                  <a:cubicBezTo>
                    <a:pt x="6339" y="169"/>
                    <a:pt x="5701" y="0"/>
                    <a:pt x="4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6" name="Google Shape;45326;p34"/>
            <p:cNvSpPr/>
            <p:nvPr/>
          </p:nvSpPr>
          <p:spPr>
            <a:xfrm>
              <a:off x="852966" y="1517718"/>
              <a:ext cx="561358" cy="473702"/>
            </a:xfrm>
            <a:custGeom>
              <a:avLst/>
              <a:gdLst/>
              <a:ahLst/>
              <a:cxnLst/>
              <a:rect l="l" t="t" r="r" b="b"/>
              <a:pathLst>
                <a:path w="11316" h="9549" extrusionOk="0">
                  <a:moveTo>
                    <a:pt x="5647" y="95"/>
                  </a:moveTo>
                  <a:cubicBezTo>
                    <a:pt x="5744" y="95"/>
                    <a:pt x="5841" y="97"/>
                    <a:pt x="5938" y="100"/>
                  </a:cubicBezTo>
                  <a:cubicBezTo>
                    <a:pt x="6752" y="129"/>
                    <a:pt x="7368" y="294"/>
                    <a:pt x="7773" y="590"/>
                  </a:cubicBezTo>
                  <a:cubicBezTo>
                    <a:pt x="8423" y="1063"/>
                    <a:pt x="8517" y="1745"/>
                    <a:pt x="8615" y="2465"/>
                  </a:cubicBezTo>
                  <a:cubicBezTo>
                    <a:pt x="8648" y="2709"/>
                    <a:pt x="8682" y="2961"/>
                    <a:pt x="8741" y="3202"/>
                  </a:cubicBezTo>
                  <a:lnTo>
                    <a:pt x="8755" y="3260"/>
                  </a:lnTo>
                  <a:cubicBezTo>
                    <a:pt x="8775" y="3343"/>
                    <a:pt x="8795" y="3425"/>
                    <a:pt x="8826" y="3509"/>
                  </a:cubicBezTo>
                  <a:cubicBezTo>
                    <a:pt x="8896" y="3687"/>
                    <a:pt x="9015" y="3849"/>
                    <a:pt x="9129" y="4006"/>
                  </a:cubicBezTo>
                  <a:cubicBezTo>
                    <a:pt x="9157" y="4044"/>
                    <a:pt x="9186" y="4082"/>
                    <a:pt x="9213" y="4121"/>
                  </a:cubicBezTo>
                  <a:cubicBezTo>
                    <a:pt x="9527" y="4566"/>
                    <a:pt x="9754" y="5054"/>
                    <a:pt x="9970" y="5528"/>
                  </a:cubicBezTo>
                  <a:cubicBezTo>
                    <a:pt x="10021" y="5643"/>
                    <a:pt x="10075" y="5757"/>
                    <a:pt x="10128" y="5871"/>
                  </a:cubicBezTo>
                  <a:cubicBezTo>
                    <a:pt x="10170" y="5962"/>
                    <a:pt x="10220" y="6060"/>
                    <a:pt x="10270" y="6161"/>
                  </a:cubicBezTo>
                  <a:cubicBezTo>
                    <a:pt x="10680" y="6981"/>
                    <a:pt x="11191" y="8002"/>
                    <a:pt x="10304" y="8499"/>
                  </a:cubicBezTo>
                  <a:cubicBezTo>
                    <a:pt x="10168" y="8574"/>
                    <a:pt x="10031" y="8660"/>
                    <a:pt x="9886" y="8749"/>
                  </a:cubicBezTo>
                  <a:cubicBezTo>
                    <a:pt x="9431" y="9032"/>
                    <a:pt x="8961" y="9321"/>
                    <a:pt x="8413" y="9415"/>
                  </a:cubicBezTo>
                  <a:cubicBezTo>
                    <a:pt x="8268" y="9441"/>
                    <a:pt x="8120" y="9453"/>
                    <a:pt x="7977" y="9453"/>
                  </a:cubicBezTo>
                  <a:cubicBezTo>
                    <a:pt x="7180" y="9453"/>
                    <a:pt x="6545" y="9076"/>
                    <a:pt x="5985" y="8742"/>
                  </a:cubicBezTo>
                  <a:cubicBezTo>
                    <a:pt x="5921" y="8705"/>
                    <a:pt x="5858" y="8667"/>
                    <a:pt x="5798" y="8631"/>
                  </a:cubicBezTo>
                  <a:cubicBezTo>
                    <a:pt x="5659" y="8551"/>
                    <a:pt x="5525" y="8477"/>
                    <a:pt x="5403" y="8413"/>
                  </a:cubicBezTo>
                  <a:cubicBezTo>
                    <a:pt x="4657" y="8022"/>
                    <a:pt x="4006" y="7840"/>
                    <a:pt x="3345" y="7840"/>
                  </a:cubicBezTo>
                  <a:cubicBezTo>
                    <a:pt x="3139" y="7840"/>
                    <a:pt x="2930" y="7859"/>
                    <a:pt x="2729" y="7894"/>
                  </a:cubicBezTo>
                  <a:cubicBezTo>
                    <a:pt x="2563" y="7924"/>
                    <a:pt x="2394" y="7968"/>
                    <a:pt x="2228" y="8011"/>
                  </a:cubicBezTo>
                  <a:cubicBezTo>
                    <a:pt x="1914" y="8092"/>
                    <a:pt x="1590" y="8179"/>
                    <a:pt x="1288" y="8179"/>
                  </a:cubicBezTo>
                  <a:cubicBezTo>
                    <a:pt x="1122" y="8179"/>
                    <a:pt x="978" y="8153"/>
                    <a:pt x="847" y="8102"/>
                  </a:cubicBezTo>
                  <a:cubicBezTo>
                    <a:pt x="676" y="8034"/>
                    <a:pt x="527" y="7914"/>
                    <a:pt x="406" y="7746"/>
                  </a:cubicBezTo>
                  <a:cubicBezTo>
                    <a:pt x="315" y="7621"/>
                    <a:pt x="245" y="7483"/>
                    <a:pt x="197" y="7329"/>
                  </a:cubicBezTo>
                  <a:cubicBezTo>
                    <a:pt x="101" y="7029"/>
                    <a:pt x="101" y="6712"/>
                    <a:pt x="100" y="6380"/>
                  </a:cubicBezTo>
                  <a:cubicBezTo>
                    <a:pt x="97" y="5861"/>
                    <a:pt x="94" y="5215"/>
                    <a:pt x="133" y="4623"/>
                  </a:cubicBezTo>
                  <a:cubicBezTo>
                    <a:pt x="197" y="3630"/>
                    <a:pt x="423" y="2202"/>
                    <a:pt x="1627" y="1255"/>
                  </a:cubicBezTo>
                  <a:cubicBezTo>
                    <a:pt x="2196" y="811"/>
                    <a:pt x="2978" y="479"/>
                    <a:pt x="3956" y="269"/>
                  </a:cubicBezTo>
                  <a:cubicBezTo>
                    <a:pt x="4495" y="154"/>
                    <a:pt x="5068" y="95"/>
                    <a:pt x="5647" y="95"/>
                  </a:cubicBezTo>
                  <a:close/>
                  <a:moveTo>
                    <a:pt x="5633" y="0"/>
                  </a:moveTo>
                  <a:cubicBezTo>
                    <a:pt x="5052" y="0"/>
                    <a:pt x="4478" y="61"/>
                    <a:pt x="3937" y="177"/>
                  </a:cubicBezTo>
                  <a:cubicBezTo>
                    <a:pt x="2947" y="390"/>
                    <a:pt x="2150" y="728"/>
                    <a:pt x="1570" y="1181"/>
                  </a:cubicBezTo>
                  <a:cubicBezTo>
                    <a:pt x="335" y="2150"/>
                    <a:pt x="104" y="3606"/>
                    <a:pt x="39" y="4616"/>
                  </a:cubicBezTo>
                  <a:cubicBezTo>
                    <a:pt x="0" y="5212"/>
                    <a:pt x="2" y="5858"/>
                    <a:pt x="3" y="6380"/>
                  </a:cubicBezTo>
                  <a:cubicBezTo>
                    <a:pt x="5" y="6722"/>
                    <a:pt x="5" y="7043"/>
                    <a:pt x="104" y="7358"/>
                  </a:cubicBezTo>
                  <a:cubicBezTo>
                    <a:pt x="154" y="7520"/>
                    <a:pt x="229" y="7669"/>
                    <a:pt x="325" y="7802"/>
                  </a:cubicBezTo>
                  <a:cubicBezTo>
                    <a:pt x="457" y="7984"/>
                    <a:pt x="621" y="8116"/>
                    <a:pt x="809" y="8190"/>
                  </a:cubicBezTo>
                  <a:cubicBezTo>
                    <a:pt x="951" y="8247"/>
                    <a:pt x="1107" y="8274"/>
                    <a:pt x="1285" y="8274"/>
                  </a:cubicBezTo>
                  <a:cubicBezTo>
                    <a:pt x="1601" y="8274"/>
                    <a:pt x="1931" y="8187"/>
                    <a:pt x="2258" y="8102"/>
                  </a:cubicBezTo>
                  <a:cubicBezTo>
                    <a:pt x="2415" y="8061"/>
                    <a:pt x="2580" y="8018"/>
                    <a:pt x="2744" y="7988"/>
                  </a:cubicBezTo>
                  <a:cubicBezTo>
                    <a:pt x="2943" y="7952"/>
                    <a:pt x="3145" y="7934"/>
                    <a:pt x="3345" y="7934"/>
                  </a:cubicBezTo>
                  <a:cubicBezTo>
                    <a:pt x="3988" y="7934"/>
                    <a:pt x="4629" y="8115"/>
                    <a:pt x="5359" y="8496"/>
                  </a:cubicBezTo>
                  <a:cubicBezTo>
                    <a:pt x="5481" y="8560"/>
                    <a:pt x="5613" y="8632"/>
                    <a:pt x="5750" y="8714"/>
                  </a:cubicBezTo>
                  <a:cubicBezTo>
                    <a:pt x="5810" y="8749"/>
                    <a:pt x="5872" y="8786"/>
                    <a:pt x="5935" y="8823"/>
                  </a:cubicBezTo>
                  <a:cubicBezTo>
                    <a:pt x="6505" y="9163"/>
                    <a:pt x="7153" y="9549"/>
                    <a:pt x="7977" y="9549"/>
                  </a:cubicBezTo>
                  <a:cubicBezTo>
                    <a:pt x="8123" y="9549"/>
                    <a:pt x="8277" y="9535"/>
                    <a:pt x="8432" y="9510"/>
                  </a:cubicBezTo>
                  <a:cubicBezTo>
                    <a:pt x="9000" y="9414"/>
                    <a:pt x="9497" y="9105"/>
                    <a:pt x="9939" y="8830"/>
                  </a:cubicBezTo>
                  <a:cubicBezTo>
                    <a:pt x="10082" y="8742"/>
                    <a:pt x="10217" y="8657"/>
                    <a:pt x="10353" y="8581"/>
                  </a:cubicBezTo>
                  <a:cubicBezTo>
                    <a:pt x="11316" y="8041"/>
                    <a:pt x="10762" y="6929"/>
                    <a:pt x="10358" y="6118"/>
                  </a:cubicBezTo>
                  <a:cubicBezTo>
                    <a:pt x="10306" y="6017"/>
                    <a:pt x="10257" y="5921"/>
                    <a:pt x="10216" y="5831"/>
                  </a:cubicBezTo>
                  <a:cubicBezTo>
                    <a:pt x="10162" y="5717"/>
                    <a:pt x="10111" y="5603"/>
                    <a:pt x="10057" y="5490"/>
                  </a:cubicBezTo>
                  <a:cubicBezTo>
                    <a:pt x="9836" y="5013"/>
                    <a:pt x="9611" y="4519"/>
                    <a:pt x="9291" y="4068"/>
                  </a:cubicBezTo>
                  <a:cubicBezTo>
                    <a:pt x="9264" y="4028"/>
                    <a:pt x="9236" y="3991"/>
                    <a:pt x="9207" y="3953"/>
                  </a:cubicBezTo>
                  <a:cubicBezTo>
                    <a:pt x="9091" y="3794"/>
                    <a:pt x="8981" y="3644"/>
                    <a:pt x="8917" y="3478"/>
                  </a:cubicBezTo>
                  <a:cubicBezTo>
                    <a:pt x="8887" y="3401"/>
                    <a:pt x="8869" y="3323"/>
                    <a:pt x="8850" y="3242"/>
                  </a:cubicBezTo>
                  <a:lnTo>
                    <a:pt x="8836" y="3180"/>
                  </a:lnTo>
                  <a:cubicBezTo>
                    <a:pt x="8779" y="2946"/>
                    <a:pt x="8745" y="2695"/>
                    <a:pt x="8711" y="2453"/>
                  </a:cubicBezTo>
                  <a:cubicBezTo>
                    <a:pt x="8615" y="1743"/>
                    <a:pt x="8513" y="1011"/>
                    <a:pt x="7833" y="513"/>
                  </a:cubicBezTo>
                  <a:cubicBezTo>
                    <a:pt x="7410" y="205"/>
                    <a:pt x="6776" y="35"/>
                    <a:pt x="5943" y="6"/>
                  </a:cubicBezTo>
                  <a:cubicBezTo>
                    <a:pt x="5840" y="2"/>
                    <a:pt x="5736" y="0"/>
                    <a:pt x="5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7" name="Google Shape;45327;p34"/>
            <p:cNvSpPr/>
            <p:nvPr/>
          </p:nvSpPr>
          <p:spPr>
            <a:xfrm>
              <a:off x="788227" y="1500603"/>
              <a:ext cx="660623" cy="522813"/>
            </a:xfrm>
            <a:custGeom>
              <a:avLst/>
              <a:gdLst/>
              <a:ahLst/>
              <a:cxnLst/>
              <a:rect l="l" t="t" r="r" b="b"/>
              <a:pathLst>
                <a:path w="13317" h="10539" extrusionOk="0">
                  <a:moveTo>
                    <a:pt x="6573" y="102"/>
                  </a:moveTo>
                  <a:cubicBezTo>
                    <a:pt x="6855" y="102"/>
                    <a:pt x="7136" y="113"/>
                    <a:pt x="7415" y="136"/>
                  </a:cubicBezTo>
                  <a:cubicBezTo>
                    <a:pt x="8214" y="202"/>
                    <a:pt x="8795" y="373"/>
                    <a:pt x="9196" y="659"/>
                  </a:cubicBezTo>
                  <a:cubicBezTo>
                    <a:pt x="9908" y="1169"/>
                    <a:pt x="10050" y="1940"/>
                    <a:pt x="10186" y="2686"/>
                  </a:cubicBezTo>
                  <a:cubicBezTo>
                    <a:pt x="10216" y="2850"/>
                    <a:pt x="10246" y="3019"/>
                    <a:pt x="10285" y="3181"/>
                  </a:cubicBezTo>
                  <a:lnTo>
                    <a:pt x="10306" y="3282"/>
                  </a:lnTo>
                  <a:cubicBezTo>
                    <a:pt x="10324" y="3377"/>
                    <a:pt x="10344" y="3474"/>
                    <a:pt x="10383" y="3570"/>
                  </a:cubicBezTo>
                  <a:cubicBezTo>
                    <a:pt x="10464" y="3780"/>
                    <a:pt x="10622" y="3961"/>
                    <a:pt x="10775" y="4136"/>
                  </a:cubicBezTo>
                  <a:cubicBezTo>
                    <a:pt x="10825" y="4194"/>
                    <a:pt x="10878" y="4252"/>
                    <a:pt x="10926" y="4314"/>
                  </a:cubicBezTo>
                  <a:cubicBezTo>
                    <a:pt x="11336" y="4817"/>
                    <a:pt x="11544" y="5408"/>
                    <a:pt x="11744" y="5978"/>
                  </a:cubicBezTo>
                  <a:cubicBezTo>
                    <a:pt x="11808" y="6159"/>
                    <a:pt x="11874" y="6347"/>
                    <a:pt x="11945" y="6529"/>
                  </a:cubicBezTo>
                  <a:cubicBezTo>
                    <a:pt x="12009" y="6695"/>
                    <a:pt x="12094" y="6876"/>
                    <a:pt x="12185" y="7068"/>
                  </a:cubicBezTo>
                  <a:cubicBezTo>
                    <a:pt x="12628" y="8009"/>
                    <a:pt x="13180" y="9180"/>
                    <a:pt x="11959" y="9763"/>
                  </a:cubicBezTo>
                  <a:cubicBezTo>
                    <a:pt x="11127" y="10161"/>
                    <a:pt x="10330" y="10385"/>
                    <a:pt x="9595" y="10427"/>
                  </a:cubicBezTo>
                  <a:cubicBezTo>
                    <a:pt x="9516" y="10433"/>
                    <a:pt x="9435" y="10434"/>
                    <a:pt x="9357" y="10434"/>
                  </a:cubicBezTo>
                  <a:cubicBezTo>
                    <a:pt x="8533" y="10434"/>
                    <a:pt x="7826" y="10188"/>
                    <a:pt x="7143" y="9948"/>
                  </a:cubicBezTo>
                  <a:cubicBezTo>
                    <a:pt x="6898" y="9862"/>
                    <a:pt x="6665" y="9780"/>
                    <a:pt x="6435" y="9713"/>
                  </a:cubicBezTo>
                  <a:cubicBezTo>
                    <a:pt x="6268" y="9665"/>
                    <a:pt x="6099" y="9623"/>
                    <a:pt x="5917" y="9586"/>
                  </a:cubicBezTo>
                  <a:cubicBezTo>
                    <a:pt x="5370" y="9474"/>
                    <a:pt x="4858" y="9421"/>
                    <a:pt x="4353" y="9421"/>
                  </a:cubicBezTo>
                  <a:cubicBezTo>
                    <a:pt x="3838" y="9421"/>
                    <a:pt x="3333" y="9477"/>
                    <a:pt x="2808" y="9588"/>
                  </a:cubicBezTo>
                  <a:cubicBezTo>
                    <a:pt x="2674" y="9619"/>
                    <a:pt x="2539" y="9650"/>
                    <a:pt x="2404" y="9685"/>
                  </a:cubicBezTo>
                  <a:lnTo>
                    <a:pt x="2247" y="9722"/>
                  </a:lnTo>
                  <a:cubicBezTo>
                    <a:pt x="1958" y="9791"/>
                    <a:pt x="1620" y="9862"/>
                    <a:pt x="1300" y="9862"/>
                  </a:cubicBezTo>
                  <a:cubicBezTo>
                    <a:pt x="1046" y="9862"/>
                    <a:pt x="839" y="9820"/>
                    <a:pt x="662" y="9729"/>
                  </a:cubicBezTo>
                  <a:cubicBezTo>
                    <a:pt x="472" y="9631"/>
                    <a:pt x="327" y="9478"/>
                    <a:pt x="230" y="9272"/>
                  </a:cubicBezTo>
                  <a:cubicBezTo>
                    <a:pt x="159" y="9121"/>
                    <a:pt x="120" y="8950"/>
                    <a:pt x="113" y="8767"/>
                  </a:cubicBezTo>
                  <a:cubicBezTo>
                    <a:pt x="105" y="8531"/>
                    <a:pt x="147" y="8293"/>
                    <a:pt x="191" y="8043"/>
                  </a:cubicBezTo>
                  <a:cubicBezTo>
                    <a:pt x="214" y="7919"/>
                    <a:pt x="235" y="7791"/>
                    <a:pt x="254" y="7659"/>
                  </a:cubicBezTo>
                  <a:cubicBezTo>
                    <a:pt x="325" y="7115"/>
                    <a:pt x="292" y="6536"/>
                    <a:pt x="263" y="5978"/>
                  </a:cubicBezTo>
                  <a:cubicBezTo>
                    <a:pt x="255" y="5852"/>
                    <a:pt x="248" y="5728"/>
                    <a:pt x="243" y="5603"/>
                  </a:cubicBezTo>
                  <a:cubicBezTo>
                    <a:pt x="186" y="4341"/>
                    <a:pt x="287" y="2528"/>
                    <a:pt x="1828" y="1370"/>
                  </a:cubicBezTo>
                  <a:cubicBezTo>
                    <a:pt x="2545" y="834"/>
                    <a:pt x="3542" y="465"/>
                    <a:pt x="4878" y="240"/>
                  </a:cubicBezTo>
                  <a:cubicBezTo>
                    <a:pt x="5431" y="149"/>
                    <a:pt x="6002" y="102"/>
                    <a:pt x="6573" y="102"/>
                  </a:cubicBezTo>
                  <a:close/>
                  <a:moveTo>
                    <a:pt x="6579" y="1"/>
                  </a:moveTo>
                  <a:cubicBezTo>
                    <a:pt x="5999" y="1"/>
                    <a:pt x="5419" y="48"/>
                    <a:pt x="4858" y="141"/>
                  </a:cubicBezTo>
                  <a:cubicBezTo>
                    <a:pt x="3506" y="367"/>
                    <a:pt x="2495" y="742"/>
                    <a:pt x="1764" y="1290"/>
                  </a:cubicBezTo>
                  <a:cubicBezTo>
                    <a:pt x="184" y="2477"/>
                    <a:pt x="79" y="4324"/>
                    <a:pt x="137" y="5610"/>
                  </a:cubicBezTo>
                  <a:cubicBezTo>
                    <a:pt x="143" y="5732"/>
                    <a:pt x="150" y="5859"/>
                    <a:pt x="157" y="5985"/>
                  </a:cubicBezTo>
                  <a:cubicBezTo>
                    <a:pt x="189" y="6540"/>
                    <a:pt x="220" y="7112"/>
                    <a:pt x="150" y="7649"/>
                  </a:cubicBezTo>
                  <a:cubicBezTo>
                    <a:pt x="134" y="7778"/>
                    <a:pt x="112" y="7906"/>
                    <a:pt x="90" y="8029"/>
                  </a:cubicBezTo>
                  <a:cubicBezTo>
                    <a:pt x="43" y="8283"/>
                    <a:pt x="1" y="8525"/>
                    <a:pt x="11" y="8774"/>
                  </a:cubicBezTo>
                  <a:cubicBezTo>
                    <a:pt x="18" y="8969"/>
                    <a:pt x="60" y="9152"/>
                    <a:pt x="139" y="9318"/>
                  </a:cubicBezTo>
                  <a:cubicBezTo>
                    <a:pt x="243" y="9545"/>
                    <a:pt x="405" y="9714"/>
                    <a:pt x="617" y="9823"/>
                  </a:cubicBezTo>
                  <a:cubicBezTo>
                    <a:pt x="809" y="9919"/>
                    <a:pt x="1032" y="9968"/>
                    <a:pt x="1301" y="9968"/>
                  </a:cubicBezTo>
                  <a:cubicBezTo>
                    <a:pt x="1634" y="9968"/>
                    <a:pt x="1978" y="9894"/>
                    <a:pt x="2274" y="9823"/>
                  </a:cubicBezTo>
                  <a:lnTo>
                    <a:pt x="2431" y="9786"/>
                  </a:lnTo>
                  <a:cubicBezTo>
                    <a:pt x="2566" y="9754"/>
                    <a:pt x="2700" y="9720"/>
                    <a:pt x="2832" y="9692"/>
                  </a:cubicBezTo>
                  <a:cubicBezTo>
                    <a:pt x="3346" y="9580"/>
                    <a:pt x="3845" y="9523"/>
                    <a:pt x="4352" y="9523"/>
                  </a:cubicBezTo>
                  <a:cubicBezTo>
                    <a:pt x="4850" y="9523"/>
                    <a:pt x="5357" y="9578"/>
                    <a:pt x="5897" y="9687"/>
                  </a:cubicBezTo>
                  <a:cubicBezTo>
                    <a:pt x="6076" y="9726"/>
                    <a:pt x="6244" y="9766"/>
                    <a:pt x="6405" y="9813"/>
                  </a:cubicBezTo>
                  <a:cubicBezTo>
                    <a:pt x="6634" y="9878"/>
                    <a:pt x="6864" y="9961"/>
                    <a:pt x="7110" y="10046"/>
                  </a:cubicBezTo>
                  <a:cubicBezTo>
                    <a:pt x="7769" y="10276"/>
                    <a:pt x="8515" y="10538"/>
                    <a:pt x="9360" y="10538"/>
                  </a:cubicBezTo>
                  <a:cubicBezTo>
                    <a:pt x="9439" y="10538"/>
                    <a:pt x="9522" y="10537"/>
                    <a:pt x="9597" y="10534"/>
                  </a:cubicBezTo>
                  <a:cubicBezTo>
                    <a:pt x="10349" y="10490"/>
                    <a:pt x="11158" y="10264"/>
                    <a:pt x="12002" y="9861"/>
                  </a:cubicBezTo>
                  <a:cubicBezTo>
                    <a:pt x="13317" y="9235"/>
                    <a:pt x="12716" y="7959"/>
                    <a:pt x="12278" y="7030"/>
                  </a:cubicBezTo>
                  <a:cubicBezTo>
                    <a:pt x="12187" y="6838"/>
                    <a:pt x="12104" y="6657"/>
                    <a:pt x="12040" y="6496"/>
                  </a:cubicBezTo>
                  <a:cubicBezTo>
                    <a:pt x="11969" y="6315"/>
                    <a:pt x="11902" y="6129"/>
                    <a:pt x="11838" y="5948"/>
                  </a:cubicBezTo>
                  <a:cubicBezTo>
                    <a:pt x="11635" y="5369"/>
                    <a:pt x="11424" y="4770"/>
                    <a:pt x="11003" y="4252"/>
                  </a:cubicBezTo>
                  <a:cubicBezTo>
                    <a:pt x="10953" y="4191"/>
                    <a:pt x="10899" y="4132"/>
                    <a:pt x="10848" y="4072"/>
                  </a:cubicBezTo>
                  <a:cubicBezTo>
                    <a:pt x="10696" y="3895"/>
                    <a:pt x="10549" y="3730"/>
                    <a:pt x="10472" y="3537"/>
                  </a:cubicBezTo>
                  <a:cubicBezTo>
                    <a:pt x="10440" y="3449"/>
                    <a:pt x="10421" y="3360"/>
                    <a:pt x="10401" y="3266"/>
                  </a:cubicBezTo>
                  <a:cubicBezTo>
                    <a:pt x="10394" y="3231"/>
                    <a:pt x="10387" y="3195"/>
                    <a:pt x="10380" y="3161"/>
                  </a:cubicBezTo>
                  <a:cubicBezTo>
                    <a:pt x="10344" y="3000"/>
                    <a:pt x="10314" y="2833"/>
                    <a:pt x="10285" y="2670"/>
                  </a:cubicBezTo>
                  <a:cubicBezTo>
                    <a:pt x="10144" y="1903"/>
                    <a:pt x="10000" y="1112"/>
                    <a:pt x="9253" y="577"/>
                  </a:cubicBezTo>
                  <a:cubicBezTo>
                    <a:pt x="8839" y="279"/>
                    <a:pt x="8237" y="101"/>
                    <a:pt x="7421" y="34"/>
                  </a:cubicBezTo>
                  <a:cubicBezTo>
                    <a:pt x="7142" y="12"/>
                    <a:pt x="6861" y="1"/>
                    <a:pt x="6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8" name="Google Shape;45328;p34"/>
            <p:cNvSpPr/>
            <p:nvPr/>
          </p:nvSpPr>
          <p:spPr>
            <a:xfrm>
              <a:off x="716940" y="1481405"/>
              <a:ext cx="750760" cy="579812"/>
            </a:xfrm>
            <a:custGeom>
              <a:avLst/>
              <a:gdLst/>
              <a:ahLst/>
              <a:cxnLst/>
              <a:rect l="l" t="t" r="r" b="b"/>
              <a:pathLst>
                <a:path w="15134" h="11688" extrusionOk="0">
                  <a:moveTo>
                    <a:pt x="7652" y="112"/>
                  </a:moveTo>
                  <a:cubicBezTo>
                    <a:pt x="8113" y="112"/>
                    <a:pt x="8570" y="139"/>
                    <a:pt x="9010" y="198"/>
                  </a:cubicBezTo>
                  <a:cubicBezTo>
                    <a:pt x="9765" y="287"/>
                    <a:pt x="10330" y="469"/>
                    <a:pt x="10734" y="754"/>
                  </a:cubicBezTo>
                  <a:cubicBezTo>
                    <a:pt x="11559" y="1336"/>
                    <a:pt x="11743" y="2219"/>
                    <a:pt x="11921" y="3073"/>
                  </a:cubicBezTo>
                  <a:lnTo>
                    <a:pt x="11944" y="3185"/>
                  </a:lnTo>
                  <a:cubicBezTo>
                    <a:pt x="11952" y="3228"/>
                    <a:pt x="11962" y="3272"/>
                    <a:pt x="11968" y="3315"/>
                  </a:cubicBezTo>
                  <a:cubicBezTo>
                    <a:pt x="11988" y="3427"/>
                    <a:pt x="12009" y="3542"/>
                    <a:pt x="12053" y="3655"/>
                  </a:cubicBezTo>
                  <a:cubicBezTo>
                    <a:pt x="12153" y="3900"/>
                    <a:pt x="12355" y="4104"/>
                    <a:pt x="12548" y="4304"/>
                  </a:cubicBezTo>
                  <a:cubicBezTo>
                    <a:pt x="12621" y="4376"/>
                    <a:pt x="12693" y="4452"/>
                    <a:pt x="12762" y="4527"/>
                  </a:cubicBezTo>
                  <a:cubicBezTo>
                    <a:pt x="13280" y="5113"/>
                    <a:pt x="13480" y="5827"/>
                    <a:pt x="13675" y="6518"/>
                  </a:cubicBezTo>
                  <a:cubicBezTo>
                    <a:pt x="13742" y="6747"/>
                    <a:pt x="13807" y="6984"/>
                    <a:pt x="13886" y="7213"/>
                  </a:cubicBezTo>
                  <a:cubicBezTo>
                    <a:pt x="13964" y="7441"/>
                    <a:pt x="14091" y="7707"/>
                    <a:pt x="14226" y="7990"/>
                  </a:cubicBezTo>
                  <a:cubicBezTo>
                    <a:pt x="14593" y="8760"/>
                    <a:pt x="15010" y="9633"/>
                    <a:pt x="14727" y="10292"/>
                  </a:cubicBezTo>
                  <a:cubicBezTo>
                    <a:pt x="14579" y="10635"/>
                    <a:pt x="14257" y="10884"/>
                    <a:pt x="13743" y="11050"/>
                  </a:cubicBezTo>
                  <a:cubicBezTo>
                    <a:pt x="12904" y="11325"/>
                    <a:pt x="11995" y="11469"/>
                    <a:pt x="11117" y="11469"/>
                  </a:cubicBezTo>
                  <a:cubicBezTo>
                    <a:pt x="11043" y="11469"/>
                    <a:pt x="10969" y="11467"/>
                    <a:pt x="10896" y="11466"/>
                  </a:cubicBezTo>
                  <a:cubicBezTo>
                    <a:pt x="10102" y="11445"/>
                    <a:pt x="9371" y="11271"/>
                    <a:pt x="8664" y="11106"/>
                  </a:cubicBezTo>
                  <a:cubicBezTo>
                    <a:pt x="8153" y="10986"/>
                    <a:pt x="7670" y="10873"/>
                    <a:pt x="7190" y="10821"/>
                  </a:cubicBezTo>
                  <a:cubicBezTo>
                    <a:pt x="6987" y="10799"/>
                    <a:pt x="6777" y="10787"/>
                    <a:pt x="6550" y="10787"/>
                  </a:cubicBezTo>
                  <a:lnTo>
                    <a:pt x="6524" y="10787"/>
                  </a:lnTo>
                  <a:cubicBezTo>
                    <a:pt x="5537" y="10787"/>
                    <a:pt x="4487" y="10942"/>
                    <a:pt x="3010" y="11307"/>
                  </a:cubicBezTo>
                  <a:lnTo>
                    <a:pt x="2888" y="11338"/>
                  </a:lnTo>
                  <a:cubicBezTo>
                    <a:pt x="2724" y="11378"/>
                    <a:pt x="2553" y="11419"/>
                    <a:pt x="2382" y="11459"/>
                  </a:cubicBezTo>
                  <a:cubicBezTo>
                    <a:pt x="2021" y="11540"/>
                    <a:pt x="1715" y="11580"/>
                    <a:pt x="1445" y="11580"/>
                  </a:cubicBezTo>
                  <a:cubicBezTo>
                    <a:pt x="1101" y="11580"/>
                    <a:pt x="817" y="11511"/>
                    <a:pt x="600" y="11381"/>
                  </a:cubicBezTo>
                  <a:cubicBezTo>
                    <a:pt x="391" y="11253"/>
                    <a:pt x="248" y="11066"/>
                    <a:pt x="177" y="10823"/>
                  </a:cubicBezTo>
                  <a:cubicBezTo>
                    <a:pt x="122" y="10641"/>
                    <a:pt x="112" y="10439"/>
                    <a:pt x="147" y="10228"/>
                  </a:cubicBezTo>
                  <a:cubicBezTo>
                    <a:pt x="184" y="10002"/>
                    <a:pt x="261" y="9786"/>
                    <a:pt x="342" y="9554"/>
                  </a:cubicBezTo>
                  <a:cubicBezTo>
                    <a:pt x="408" y="9363"/>
                    <a:pt x="477" y="9167"/>
                    <a:pt x="526" y="8960"/>
                  </a:cubicBezTo>
                  <a:cubicBezTo>
                    <a:pt x="684" y="8275"/>
                    <a:pt x="591" y="7549"/>
                    <a:pt x="500" y="6849"/>
                  </a:cubicBezTo>
                  <a:cubicBezTo>
                    <a:pt x="490" y="6769"/>
                    <a:pt x="482" y="6687"/>
                    <a:pt x="470" y="6607"/>
                  </a:cubicBezTo>
                  <a:cubicBezTo>
                    <a:pt x="174" y="4213"/>
                    <a:pt x="722" y="2545"/>
                    <a:pt x="2145" y="1507"/>
                  </a:cubicBezTo>
                  <a:cubicBezTo>
                    <a:pt x="3007" y="880"/>
                    <a:pt x="4241" y="462"/>
                    <a:pt x="5918" y="233"/>
                  </a:cubicBezTo>
                  <a:cubicBezTo>
                    <a:pt x="6500" y="153"/>
                    <a:pt x="7083" y="112"/>
                    <a:pt x="7652" y="112"/>
                  </a:cubicBezTo>
                  <a:close/>
                  <a:moveTo>
                    <a:pt x="7655" y="0"/>
                  </a:moveTo>
                  <a:cubicBezTo>
                    <a:pt x="7079" y="0"/>
                    <a:pt x="6490" y="41"/>
                    <a:pt x="5904" y="121"/>
                  </a:cubicBezTo>
                  <a:cubicBezTo>
                    <a:pt x="4208" y="353"/>
                    <a:pt x="2957" y="775"/>
                    <a:pt x="2081" y="1414"/>
                  </a:cubicBezTo>
                  <a:cubicBezTo>
                    <a:pt x="624" y="2480"/>
                    <a:pt x="60" y="4181"/>
                    <a:pt x="362" y="6617"/>
                  </a:cubicBezTo>
                  <a:cubicBezTo>
                    <a:pt x="371" y="6700"/>
                    <a:pt x="382" y="6779"/>
                    <a:pt x="392" y="6860"/>
                  </a:cubicBezTo>
                  <a:cubicBezTo>
                    <a:pt x="482" y="7553"/>
                    <a:pt x="573" y="8268"/>
                    <a:pt x="419" y="8933"/>
                  </a:cubicBezTo>
                  <a:cubicBezTo>
                    <a:pt x="373" y="9134"/>
                    <a:pt x="305" y="9328"/>
                    <a:pt x="240" y="9514"/>
                  </a:cubicBezTo>
                  <a:cubicBezTo>
                    <a:pt x="157" y="9751"/>
                    <a:pt x="79" y="9973"/>
                    <a:pt x="41" y="10208"/>
                  </a:cubicBezTo>
                  <a:cubicBezTo>
                    <a:pt x="1" y="10437"/>
                    <a:pt x="14" y="10655"/>
                    <a:pt x="72" y="10854"/>
                  </a:cubicBezTo>
                  <a:cubicBezTo>
                    <a:pt x="153" y="11123"/>
                    <a:pt x="311" y="11331"/>
                    <a:pt x="544" y="11473"/>
                  </a:cubicBezTo>
                  <a:cubicBezTo>
                    <a:pt x="776" y="11615"/>
                    <a:pt x="1081" y="11688"/>
                    <a:pt x="1445" y="11688"/>
                  </a:cubicBezTo>
                  <a:cubicBezTo>
                    <a:pt x="1722" y="11688"/>
                    <a:pt x="2038" y="11649"/>
                    <a:pt x="2412" y="11561"/>
                  </a:cubicBezTo>
                  <a:cubicBezTo>
                    <a:pt x="2586" y="11523"/>
                    <a:pt x="2757" y="11480"/>
                    <a:pt x="2922" y="11439"/>
                  </a:cubicBezTo>
                  <a:lnTo>
                    <a:pt x="3044" y="11409"/>
                  </a:lnTo>
                  <a:cubicBezTo>
                    <a:pt x="4510" y="11048"/>
                    <a:pt x="5554" y="10893"/>
                    <a:pt x="6531" y="10893"/>
                  </a:cubicBezTo>
                  <a:lnTo>
                    <a:pt x="6555" y="10893"/>
                  </a:lnTo>
                  <a:cubicBezTo>
                    <a:pt x="6779" y="10893"/>
                    <a:pt x="6984" y="10904"/>
                    <a:pt x="7183" y="10925"/>
                  </a:cubicBezTo>
                  <a:cubicBezTo>
                    <a:pt x="7658" y="10976"/>
                    <a:pt x="8136" y="11089"/>
                    <a:pt x="8643" y="11208"/>
                  </a:cubicBezTo>
                  <a:cubicBezTo>
                    <a:pt x="9356" y="11375"/>
                    <a:pt x="10094" y="11547"/>
                    <a:pt x="10898" y="11568"/>
                  </a:cubicBezTo>
                  <a:cubicBezTo>
                    <a:pt x="10970" y="11571"/>
                    <a:pt x="11046" y="11573"/>
                    <a:pt x="11120" y="11573"/>
                  </a:cubicBezTo>
                  <a:cubicBezTo>
                    <a:pt x="12009" y="11573"/>
                    <a:pt x="12931" y="11426"/>
                    <a:pt x="13780" y="11149"/>
                  </a:cubicBezTo>
                  <a:cubicBezTo>
                    <a:pt x="14320" y="10975"/>
                    <a:pt x="14674" y="10699"/>
                    <a:pt x="14832" y="10329"/>
                  </a:cubicBezTo>
                  <a:cubicBezTo>
                    <a:pt x="15133" y="9626"/>
                    <a:pt x="14705" y="8729"/>
                    <a:pt x="14328" y="7937"/>
                  </a:cubicBezTo>
                  <a:cubicBezTo>
                    <a:pt x="14196" y="7659"/>
                    <a:pt x="14069" y="7393"/>
                    <a:pt x="13994" y="7171"/>
                  </a:cubicBezTo>
                  <a:cubicBezTo>
                    <a:pt x="13918" y="6943"/>
                    <a:pt x="13850" y="6708"/>
                    <a:pt x="13786" y="6481"/>
                  </a:cubicBezTo>
                  <a:cubicBezTo>
                    <a:pt x="13587" y="5781"/>
                    <a:pt x="13382" y="5052"/>
                    <a:pt x="12847" y="4447"/>
                  </a:cubicBezTo>
                  <a:cubicBezTo>
                    <a:pt x="12777" y="4369"/>
                    <a:pt x="12703" y="4294"/>
                    <a:pt x="12631" y="4218"/>
                  </a:cubicBezTo>
                  <a:cubicBezTo>
                    <a:pt x="12434" y="4019"/>
                    <a:pt x="12249" y="3831"/>
                    <a:pt x="12158" y="3605"/>
                  </a:cubicBezTo>
                  <a:cubicBezTo>
                    <a:pt x="12119" y="3504"/>
                    <a:pt x="12100" y="3399"/>
                    <a:pt x="12080" y="3288"/>
                  </a:cubicBezTo>
                  <a:cubicBezTo>
                    <a:pt x="12073" y="3244"/>
                    <a:pt x="12064" y="3200"/>
                    <a:pt x="12056" y="3155"/>
                  </a:cubicBezTo>
                  <a:lnTo>
                    <a:pt x="12033" y="3043"/>
                  </a:lnTo>
                  <a:cubicBezTo>
                    <a:pt x="11860" y="2209"/>
                    <a:pt x="11665" y="1263"/>
                    <a:pt x="10802" y="656"/>
                  </a:cubicBezTo>
                  <a:cubicBezTo>
                    <a:pt x="10383" y="361"/>
                    <a:pt x="9801" y="172"/>
                    <a:pt x="9025" y="79"/>
                  </a:cubicBezTo>
                  <a:cubicBezTo>
                    <a:pt x="8581" y="27"/>
                    <a:pt x="8122" y="0"/>
                    <a:pt x="7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9" name="Google Shape;45329;p34"/>
            <p:cNvSpPr/>
            <p:nvPr/>
          </p:nvSpPr>
          <p:spPr>
            <a:xfrm>
              <a:off x="643470" y="1461462"/>
              <a:ext cx="859648" cy="665782"/>
            </a:xfrm>
            <a:custGeom>
              <a:avLst/>
              <a:gdLst/>
              <a:ahLst/>
              <a:cxnLst/>
              <a:rect l="l" t="t" r="r" b="b"/>
              <a:pathLst>
                <a:path w="17329" h="13421" extrusionOk="0">
                  <a:moveTo>
                    <a:pt x="8813" y="117"/>
                  </a:moveTo>
                  <a:cubicBezTo>
                    <a:pt x="9449" y="117"/>
                    <a:pt x="10065" y="161"/>
                    <a:pt x="10640" y="248"/>
                  </a:cubicBezTo>
                  <a:cubicBezTo>
                    <a:pt x="11334" y="355"/>
                    <a:pt x="11896" y="554"/>
                    <a:pt x="12312" y="841"/>
                  </a:cubicBezTo>
                  <a:cubicBezTo>
                    <a:pt x="13205" y="1460"/>
                    <a:pt x="13494" y="2416"/>
                    <a:pt x="13644" y="3183"/>
                  </a:cubicBezTo>
                  <a:cubicBezTo>
                    <a:pt x="13654" y="3235"/>
                    <a:pt x="13661" y="3286"/>
                    <a:pt x="13671" y="3338"/>
                  </a:cubicBezTo>
                  <a:cubicBezTo>
                    <a:pt x="13689" y="3468"/>
                    <a:pt x="13711" y="3603"/>
                    <a:pt x="13765" y="3733"/>
                  </a:cubicBezTo>
                  <a:cubicBezTo>
                    <a:pt x="13880" y="4017"/>
                    <a:pt x="14126" y="4249"/>
                    <a:pt x="14362" y="4472"/>
                  </a:cubicBezTo>
                  <a:cubicBezTo>
                    <a:pt x="14453" y="4559"/>
                    <a:pt x="14547" y="4649"/>
                    <a:pt x="14632" y="4740"/>
                  </a:cubicBezTo>
                  <a:cubicBezTo>
                    <a:pt x="15261" y="5411"/>
                    <a:pt x="15459" y="6255"/>
                    <a:pt x="15650" y="7069"/>
                  </a:cubicBezTo>
                  <a:cubicBezTo>
                    <a:pt x="15712" y="7341"/>
                    <a:pt x="15778" y="7622"/>
                    <a:pt x="15859" y="7894"/>
                  </a:cubicBezTo>
                  <a:cubicBezTo>
                    <a:pt x="15943" y="8176"/>
                    <a:pt x="16108" y="8517"/>
                    <a:pt x="16283" y="8880"/>
                  </a:cubicBezTo>
                  <a:cubicBezTo>
                    <a:pt x="16711" y="9769"/>
                    <a:pt x="17199" y="10777"/>
                    <a:pt x="16851" y="11507"/>
                  </a:cubicBezTo>
                  <a:cubicBezTo>
                    <a:pt x="16659" y="11908"/>
                    <a:pt x="16235" y="12181"/>
                    <a:pt x="15557" y="12339"/>
                  </a:cubicBezTo>
                  <a:cubicBezTo>
                    <a:pt x="14920" y="12487"/>
                    <a:pt x="14218" y="12562"/>
                    <a:pt x="13469" y="12562"/>
                  </a:cubicBezTo>
                  <a:cubicBezTo>
                    <a:pt x="13076" y="12562"/>
                    <a:pt x="12661" y="12541"/>
                    <a:pt x="12229" y="12501"/>
                  </a:cubicBezTo>
                  <a:cubicBezTo>
                    <a:pt x="11616" y="12441"/>
                    <a:pt x="11019" y="12332"/>
                    <a:pt x="10438" y="12224"/>
                  </a:cubicBezTo>
                  <a:cubicBezTo>
                    <a:pt x="9621" y="12070"/>
                    <a:pt x="8848" y="11928"/>
                    <a:pt x="8070" y="11928"/>
                  </a:cubicBezTo>
                  <a:cubicBezTo>
                    <a:pt x="8040" y="11928"/>
                    <a:pt x="8011" y="11929"/>
                    <a:pt x="7981" y="11929"/>
                  </a:cubicBezTo>
                  <a:cubicBezTo>
                    <a:pt x="7738" y="11933"/>
                    <a:pt x="7489" y="11953"/>
                    <a:pt x="7220" y="11990"/>
                  </a:cubicBezTo>
                  <a:cubicBezTo>
                    <a:pt x="6322" y="12111"/>
                    <a:pt x="5454" y="12373"/>
                    <a:pt x="4534" y="12650"/>
                  </a:cubicBezTo>
                  <a:cubicBezTo>
                    <a:pt x="4120" y="12774"/>
                    <a:pt x="3693" y="12902"/>
                    <a:pt x="3246" y="13023"/>
                  </a:cubicBezTo>
                  <a:cubicBezTo>
                    <a:pt x="2971" y="13099"/>
                    <a:pt x="2758" y="13151"/>
                    <a:pt x="2552" y="13194"/>
                  </a:cubicBezTo>
                  <a:cubicBezTo>
                    <a:pt x="2219" y="13265"/>
                    <a:pt x="1907" y="13301"/>
                    <a:pt x="1628" y="13301"/>
                  </a:cubicBezTo>
                  <a:cubicBezTo>
                    <a:pt x="1183" y="13301"/>
                    <a:pt x="827" y="13210"/>
                    <a:pt x="571" y="13032"/>
                  </a:cubicBezTo>
                  <a:cubicBezTo>
                    <a:pt x="346" y="12877"/>
                    <a:pt x="205" y="12653"/>
                    <a:pt x="157" y="12376"/>
                  </a:cubicBezTo>
                  <a:cubicBezTo>
                    <a:pt x="120" y="12165"/>
                    <a:pt x="141" y="11926"/>
                    <a:pt x="215" y="11687"/>
                  </a:cubicBezTo>
                  <a:cubicBezTo>
                    <a:pt x="289" y="11458"/>
                    <a:pt x="398" y="11240"/>
                    <a:pt x="513" y="11009"/>
                  </a:cubicBezTo>
                  <a:cubicBezTo>
                    <a:pt x="632" y="10770"/>
                    <a:pt x="755" y="10525"/>
                    <a:pt x="834" y="10263"/>
                  </a:cubicBezTo>
                  <a:cubicBezTo>
                    <a:pt x="1079" y="9473"/>
                    <a:pt x="924" y="8638"/>
                    <a:pt x="773" y="7829"/>
                  </a:cubicBezTo>
                  <a:lnTo>
                    <a:pt x="733" y="7614"/>
                  </a:lnTo>
                  <a:cubicBezTo>
                    <a:pt x="230" y="4852"/>
                    <a:pt x="824" y="2842"/>
                    <a:pt x="2498" y="1645"/>
                  </a:cubicBezTo>
                  <a:cubicBezTo>
                    <a:pt x="3519" y="915"/>
                    <a:pt x="4946" y="466"/>
                    <a:pt x="6994" y="228"/>
                  </a:cubicBezTo>
                  <a:cubicBezTo>
                    <a:pt x="7621" y="154"/>
                    <a:pt x="8233" y="117"/>
                    <a:pt x="8813" y="117"/>
                  </a:cubicBezTo>
                  <a:close/>
                  <a:moveTo>
                    <a:pt x="8813" y="1"/>
                  </a:moveTo>
                  <a:cubicBezTo>
                    <a:pt x="8230" y="1"/>
                    <a:pt x="7614" y="38"/>
                    <a:pt x="6981" y="110"/>
                  </a:cubicBezTo>
                  <a:cubicBezTo>
                    <a:pt x="4912" y="352"/>
                    <a:pt x="3467" y="807"/>
                    <a:pt x="2431" y="1549"/>
                  </a:cubicBezTo>
                  <a:cubicBezTo>
                    <a:pt x="716" y="2776"/>
                    <a:pt x="106" y="4824"/>
                    <a:pt x="618" y="7635"/>
                  </a:cubicBezTo>
                  <a:lnTo>
                    <a:pt x="657" y="7850"/>
                  </a:lnTo>
                  <a:cubicBezTo>
                    <a:pt x="806" y="8645"/>
                    <a:pt x="960" y="9469"/>
                    <a:pt x="723" y="10230"/>
                  </a:cubicBezTo>
                  <a:cubicBezTo>
                    <a:pt x="645" y="10481"/>
                    <a:pt x="524" y="10723"/>
                    <a:pt x="408" y="10957"/>
                  </a:cubicBezTo>
                  <a:cubicBezTo>
                    <a:pt x="297" y="11184"/>
                    <a:pt x="178" y="11415"/>
                    <a:pt x="104" y="11655"/>
                  </a:cubicBezTo>
                  <a:cubicBezTo>
                    <a:pt x="22" y="11911"/>
                    <a:pt x="1" y="12167"/>
                    <a:pt x="42" y="12397"/>
                  </a:cubicBezTo>
                  <a:cubicBezTo>
                    <a:pt x="95" y="12703"/>
                    <a:pt x="255" y="12956"/>
                    <a:pt x="506" y="13130"/>
                  </a:cubicBezTo>
                  <a:cubicBezTo>
                    <a:pt x="783" y="13322"/>
                    <a:pt x="1160" y="13420"/>
                    <a:pt x="1630" y="13420"/>
                  </a:cubicBezTo>
                  <a:cubicBezTo>
                    <a:pt x="1916" y="13420"/>
                    <a:pt x="2236" y="13385"/>
                    <a:pt x="2576" y="13313"/>
                  </a:cubicBezTo>
                  <a:cubicBezTo>
                    <a:pt x="2784" y="13269"/>
                    <a:pt x="3001" y="13215"/>
                    <a:pt x="3279" y="13141"/>
                  </a:cubicBezTo>
                  <a:cubicBezTo>
                    <a:pt x="3727" y="13020"/>
                    <a:pt x="4155" y="12891"/>
                    <a:pt x="4569" y="12766"/>
                  </a:cubicBezTo>
                  <a:cubicBezTo>
                    <a:pt x="5484" y="12490"/>
                    <a:pt x="6348" y="12231"/>
                    <a:pt x="7237" y="12110"/>
                  </a:cubicBezTo>
                  <a:cubicBezTo>
                    <a:pt x="7500" y="12074"/>
                    <a:pt x="7746" y="12054"/>
                    <a:pt x="7984" y="12051"/>
                  </a:cubicBezTo>
                  <a:cubicBezTo>
                    <a:pt x="8019" y="12051"/>
                    <a:pt x="8055" y="12051"/>
                    <a:pt x="8091" y="12051"/>
                  </a:cubicBezTo>
                  <a:cubicBezTo>
                    <a:pt x="8855" y="12051"/>
                    <a:pt x="9615" y="12194"/>
                    <a:pt x="10420" y="12343"/>
                  </a:cubicBezTo>
                  <a:cubicBezTo>
                    <a:pt x="11000" y="12451"/>
                    <a:pt x="11602" y="12564"/>
                    <a:pt x="12221" y="12622"/>
                  </a:cubicBezTo>
                  <a:cubicBezTo>
                    <a:pt x="12655" y="12663"/>
                    <a:pt x="13075" y="12685"/>
                    <a:pt x="13472" y="12685"/>
                  </a:cubicBezTo>
                  <a:cubicBezTo>
                    <a:pt x="14228" y="12685"/>
                    <a:pt x="14940" y="12608"/>
                    <a:pt x="15586" y="12457"/>
                  </a:cubicBezTo>
                  <a:cubicBezTo>
                    <a:pt x="16300" y="12288"/>
                    <a:pt x="16748" y="11996"/>
                    <a:pt x="16957" y="11561"/>
                  </a:cubicBezTo>
                  <a:cubicBezTo>
                    <a:pt x="17329" y="10781"/>
                    <a:pt x="16831" y="9747"/>
                    <a:pt x="16390" y="8832"/>
                  </a:cubicBezTo>
                  <a:cubicBezTo>
                    <a:pt x="16217" y="8475"/>
                    <a:pt x="16055" y="8136"/>
                    <a:pt x="15973" y="7864"/>
                  </a:cubicBezTo>
                  <a:cubicBezTo>
                    <a:pt x="15893" y="7595"/>
                    <a:pt x="15829" y="7315"/>
                    <a:pt x="15765" y="7045"/>
                  </a:cubicBezTo>
                  <a:cubicBezTo>
                    <a:pt x="15570" y="6214"/>
                    <a:pt x="15371" y="5357"/>
                    <a:pt x="14718" y="4662"/>
                  </a:cubicBezTo>
                  <a:cubicBezTo>
                    <a:pt x="14631" y="4569"/>
                    <a:pt x="14534" y="4478"/>
                    <a:pt x="14442" y="4391"/>
                  </a:cubicBezTo>
                  <a:cubicBezTo>
                    <a:pt x="14214" y="4174"/>
                    <a:pt x="13978" y="3952"/>
                    <a:pt x="13873" y="3693"/>
                  </a:cubicBezTo>
                  <a:cubicBezTo>
                    <a:pt x="13824" y="3573"/>
                    <a:pt x="13806" y="3452"/>
                    <a:pt x="13786" y="3323"/>
                  </a:cubicBezTo>
                  <a:cubicBezTo>
                    <a:pt x="13777" y="3269"/>
                    <a:pt x="13770" y="3217"/>
                    <a:pt x="13759" y="3163"/>
                  </a:cubicBezTo>
                  <a:cubicBezTo>
                    <a:pt x="13607" y="2377"/>
                    <a:pt x="13309" y="1389"/>
                    <a:pt x="12379" y="748"/>
                  </a:cubicBezTo>
                  <a:cubicBezTo>
                    <a:pt x="11951" y="450"/>
                    <a:pt x="11373" y="245"/>
                    <a:pt x="10659" y="136"/>
                  </a:cubicBezTo>
                  <a:cubicBezTo>
                    <a:pt x="10078" y="46"/>
                    <a:pt x="9456" y="1"/>
                    <a:pt x="8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0" name="Google Shape;45330;p34"/>
            <p:cNvSpPr/>
            <p:nvPr/>
          </p:nvSpPr>
          <p:spPr>
            <a:xfrm>
              <a:off x="569355" y="1440875"/>
              <a:ext cx="969182" cy="752347"/>
            </a:xfrm>
            <a:custGeom>
              <a:avLst/>
              <a:gdLst/>
              <a:ahLst/>
              <a:cxnLst/>
              <a:rect l="l" t="t" r="r" b="b"/>
              <a:pathLst>
                <a:path w="19537" h="15166" extrusionOk="0">
                  <a:moveTo>
                    <a:pt x="10021" y="127"/>
                  </a:moveTo>
                  <a:cubicBezTo>
                    <a:pt x="10842" y="127"/>
                    <a:pt x="11582" y="189"/>
                    <a:pt x="12274" y="316"/>
                  </a:cubicBezTo>
                  <a:cubicBezTo>
                    <a:pt x="12898" y="431"/>
                    <a:pt x="13457" y="647"/>
                    <a:pt x="13891" y="942"/>
                  </a:cubicBezTo>
                  <a:cubicBezTo>
                    <a:pt x="14657" y="1461"/>
                    <a:pt x="15175" y="2261"/>
                    <a:pt x="15345" y="3194"/>
                  </a:cubicBezTo>
                  <a:cubicBezTo>
                    <a:pt x="15357" y="3254"/>
                    <a:pt x="15364" y="3311"/>
                    <a:pt x="15372" y="3369"/>
                  </a:cubicBezTo>
                  <a:cubicBezTo>
                    <a:pt x="15394" y="3519"/>
                    <a:pt x="15417" y="3675"/>
                    <a:pt x="15478" y="3825"/>
                  </a:cubicBezTo>
                  <a:cubicBezTo>
                    <a:pt x="15609" y="4146"/>
                    <a:pt x="15899" y="4406"/>
                    <a:pt x="16178" y="4655"/>
                  </a:cubicBezTo>
                  <a:cubicBezTo>
                    <a:pt x="16290" y="4755"/>
                    <a:pt x="16405" y="4856"/>
                    <a:pt x="16506" y="4961"/>
                  </a:cubicBezTo>
                  <a:cubicBezTo>
                    <a:pt x="17252" y="5720"/>
                    <a:pt x="17444" y="6693"/>
                    <a:pt x="17630" y="7633"/>
                  </a:cubicBezTo>
                  <a:cubicBezTo>
                    <a:pt x="17693" y="7949"/>
                    <a:pt x="17757" y="8272"/>
                    <a:pt x="17841" y="8585"/>
                  </a:cubicBezTo>
                  <a:cubicBezTo>
                    <a:pt x="17929" y="8914"/>
                    <a:pt x="18131" y="9326"/>
                    <a:pt x="18342" y="9765"/>
                  </a:cubicBezTo>
                  <a:cubicBezTo>
                    <a:pt x="18835" y="10782"/>
                    <a:pt x="19393" y="11933"/>
                    <a:pt x="18981" y="12737"/>
                  </a:cubicBezTo>
                  <a:cubicBezTo>
                    <a:pt x="18746" y="13195"/>
                    <a:pt x="18221" y="13491"/>
                    <a:pt x="17380" y="13636"/>
                  </a:cubicBezTo>
                  <a:cubicBezTo>
                    <a:pt x="16919" y="13716"/>
                    <a:pt x="16442" y="13756"/>
                    <a:pt x="15922" y="13756"/>
                  </a:cubicBezTo>
                  <a:cubicBezTo>
                    <a:pt x="15246" y="13756"/>
                    <a:pt x="14520" y="13693"/>
                    <a:pt x="13573" y="13549"/>
                  </a:cubicBezTo>
                  <a:cubicBezTo>
                    <a:pt x="13187" y="13489"/>
                    <a:pt x="12796" y="13421"/>
                    <a:pt x="12419" y="13353"/>
                  </a:cubicBezTo>
                  <a:cubicBezTo>
                    <a:pt x="11434" y="13178"/>
                    <a:pt x="10507" y="13011"/>
                    <a:pt x="9552" y="13011"/>
                  </a:cubicBezTo>
                  <a:cubicBezTo>
                    <a:pt x="9286" y="13011"/>
                    <a:pt x="9028" y="13024"/>
                    <a:pt x="8784" y="13051"/>
                  </a:cubicBezTo>
                  <a:cubicBezTo>
                    <a:pt x="8496" y="13081"/>
                    <a:pt x="8206" y="13131"/>
                    <a:pt x="7899" y="13203"/>
                  </a:cubicBezTo>
                  <a:cubicBezTo>
                    <a:pt x="7079" y="13398"/>
                    <a:pt x="6324" y="13699"/>
                    <a:pt x="5523" y="14019"/>
                  </a:cubicBezTo>
                  <a:cubicBezTo>
                    <a:pt x="4874" y="14278"/>
                    <a:pt x="4204" y="14547"/>
                    <a:pt x="3489" y="14753"/>
                  </a:cubicBezTo>
                  <a:cubicBezTo>
                    <a:pt x="3220" y="14833"/>
                    <a:pt x="2969" y="14895"/>
                    <a:pt x="2727" y="14944"/>
                  </a:cubicBezTo>
                  <a:cubicBezTo>
                    <a:pt x="2411" y="15008"/>
                    <a:pt x="2106" y="15039"/>
                    <a:pt x="1820" y="15039"/>
                  </a:cubicBezTo>
                  <a:cubicBezTo>
                    <a:pt x="1283" y="15039"/>
                    <a:pt x="844" y="14921"/>
                    <a:pt x="550" y="14696"/>
                  </a:cubicBezTo>
                  <a:cubicBezTo>
                    <a:pt x="305" y="14507"/>
                    <a:pt x="169" y="14252"/>
                    <a:pt x="143" y="13938"/>
                  </a:cubicBezTo>
                  <a:cubicBezTo>
                    <a:pt x="123" y="13694"/>
                    <a:pt x="176" y="13424"/>
                    <a:pt x="291" y="13158"/>
                  </a:cubicBezTo>
                  <a:cubicBezTo>
                    <a:pt x="396" y="12916"/>
                    <a:pt x="543" y="12677"/>
                    <a:pt x="685" y="12448"/>
                  </a:cubicBezTo>
                  <a:cubicBezTo>
                    <a:pt x="859" y="12169"/>
                    <a:pt x="1036" y="11883"/>
                    <a:pt x="1150" y="11574"/>
                  </a:cubicBezTo>
                  <a:cubicBezTo>
                    <a:pt x="1479" y="10691"/>
                    <a:pt x="1261" y="9753"/>
                    <a:pt x="1052" y="8847"/>
                  </a:cubicBezTo>
                  <a:lnTo>
                    <a:pt x="1002" y="8629"/>
                  </a:lnTo>
                  <a:cubicBezTo>
                    <a:pt x="282" y="5468"/>
                    <a:pt x="906" y="3166"/>
                    <a:pt x="2858" y="1791"/>
                  </a:cubicBezTo>
                  <a:cubicBezTo>
                    <a:pt x="4027" y="970"/>
                    <a:pt x="5685" y="474"/>
                    <a:pt x="8076" y="232"/>
                  </a:cubicBezTo>
                  <a:cubicBezTo>
                    <a:pt x="8779" y="161"/>
                    <a:pt x="9417" y="127"/>
                    <a:pt x="10021" y="127"/>
                  </a:cubicBezTo>
                  <a:close/>
                  <a:moveTo>
                    <a:pt x="10024" y="0"/>
                  </a:moveTo>
                  <a:cubicBezTo>
                    <a:pt x="9414" y="0"/>
                    <a:pt x="8774" y="36"/>
                    <a:pt x="8068" y="107"/>
                  </a:cubicBezTo>
                  <a:cubicBezTo>
                    <a:pt x="5655" y="350"/>
                    <a:pt x="3977" y="854"/>
                    <a:pt x="2789" y="1690"/>
                  </a:cubicBezTo>
                  <a:cubicBezTo>
                    <a:pt x="792" y="3096"/>
                    <a:pt x="152" y="5441"/>
                    <a:pt x="884" y="8658"/>
                  </a:cubicBezTo>
                  <a:lnTo>
                    <a:pt x="934" y="8875"/>
                  </a:lnTo>
                  <a:cubicBezTo>
                    <a:pt x="1140" y="9765"/>
                    <a:pt x="1352" y="10684"/>
                    <a:pt x="1036" y="11532"/>
                  </a:cubicBezTo>
                  <a:cubicBezTo>
                    <a:pt x="925" y="11828"/>
                    <a:pt x="752" y="12108"/>
                    <a:pt x="583" y="12383"/>
                  </a:cubicBezTo>
                  <a:cubicBezTo>
                    <a:pt x="436" y="12616"/>
                    <a:pt x="287" y="12856"/>
                    <a:pt x="179" y="13108"/>
                  </a:cubicBezTo>
                  <a:cubicBezTo>
                    <a:pt x="55" y="13393"/>
                    <a:pt x="1" y="13684"/>
                    <a:pt x="22" y="13949"/>
                  </a:cubicBezTo>
                  <a:cubicBezTo>
                    <a:pt x="49" y="14295"/>
                    <a:pt x="207" y="14586"/>
                    <a:pt x="477" y="14796"/>
                  </a:cubicBezTo>
                  <a:cubicBezTo>
                    <a:pt x="796" y="15042"/>
                    <a:pt x="1250" y="15165"/>
                    <a:pt x="1823" y="15165"/>
                  </a:cubicBezTo>
                  <a:cubicBezTo>
                    <a:pt x="2118" y="15165"/>
                    <a:pt x="2431" y="15134"/>
                    <a:pt x="2755" y="15069"/>
                  </a:cubicBezTo>
                  <a:cubicBezTo>
                    <a:pt x="3001" y="15019"/>
                    <a:pt x="3256" y="14958"/>
                    <a:pt x="3529" y="14877"/>
                  </a:cubicBezTo>
                  <a:cubicBezTo>
                    <a:pt x="4248" y="14668"/>
                    <a:pt x="4922" y="14399"/>
                    <a:pt x="5575" y="14140"/>
                  </a:cubicBezTo>
                  <a:cubicBezTo>
                    <a:pt x="6372" y="13821"/>
                    <a:pt x="7123" y="13522"/>
                    <a:pt x="7933" y="13330"/>
                  </a:cubicBezTo>
                  <a:cubicBezTo>
                    <a:pt x="8237" y="13258"/>
                    <a:pt x="8520" y="13209"/>
                    <a:pt x="8801" y="13179"/>
                  </a:cubicBezTo>
                  <a:cubicBezTo>
                    <a:pt x="9041" y="13152"/>
                    <a:pt x="9294" y="13139"/>
                    <a:pt x="9555" y="13139"/>
                  </a:cubicBezTo>
                  <a:cubicBezTo>
                    <a:pt x="10499" y="13139"/>
                    <a:pt x="11421" y="13304"/>
                    <a:pt x="12400" y="13479"/>
                  </a:cubicBezTo>
                  <a:cubicBezTo>
                    <a:pt x="12777" y="13546"/>
                    <a:pt x="13169" y="13616"/>
                    <a:pt x="13558" y="13674"/>
                  </a:cubicBezTo>
                  <a:cubicBezTo>
                    <a:pt x="14513" y="13820"/>
                    <a:pt x="15243" y="13884"/>
                    <a:pt x="15926" y="13884"/>
                  </a:cubicBezTo>
                  <a:cubicBezTo>
                    <a:pt x="16454" y="13884"/>
                    <a:pt x="16939" y="13844"/>
                    <a:pt x="17406" y="13763"/>
                  </a:cubicBezTo>
                  <a:cubicBezTo>
                    <a:pt x="18289" y="13609"/>
                    <a:pt x="18843" y="13293"/>
                    <a:pt x="19096" y="12797"/>
                  </a:cubicBezTo>
                  <a:cubicBezTo>
                    <a:pt x="19537" y="11937"/>
                    <a:pt x="18965" y="10756"/>
                    <a:pt x="18460" y="9715"/>
                  </a:cubicBezTo>
                  <a:cubicBezTo>
                    <a:pt x="18249" y="9282"/>
                    <a:pt x="18053" y="8875"/>
                    <a:pt x="17968" y="8557"/>
                  </a:cubicBezTo>
                  <a:cubicBezTo>
                    <a:pt x="17885" y="8249"/>
                    <a:pt x="17821" y="7925"/>
                    <a:pt x="17758" y="7613"/>
                  </a:cubicBezTo>
                  <a:cubicBezTo>
                    <a:pt x="17571" y="6656"/>
                    <a:pt x="17373" y="5663"/>
                    <a:pt x="16603" y="4877"/>
                  </a:cubicBezTo>
                  <a:cubicBezTo>
                    <a:pt x="16498" y="4768"/>
                    <a:pt x="16381" y="4665"/>
                    <a:pt x="16269" y="4564"/>
                  </a:cubicBezTo>
                  <a:cubicBezTo>
                    <a:pt x="16000" y="4324"/>
                    <a:pt x="15722" y="4075"/>
                    <a:pt x="15601" y="3779"/>
                  </a:cubicBezTo>
                  <a:cubicBezTo>
                    <a:pt x="15545" y="3642"/>
                    <a:pt x="15525" y="3502"/>
                    <a:pt x="15503" y="3352"/>
                  </a:cubicBezTo>
                  <a:cubicBezTo>
                    <a:pt x="15495" y="3294"/>
                    <a:pt x="15486" y="3234"/>
                    <a:pt x="15475" y="3174"/>
                  </a:cubicBezTo>
                  <a:cubicBezTo>
                    <a:pt x="15298" y="2210"/>
                    <a:pt x="14763" y="1380"/>
                    <a:pt x="13970" y="841"/>
                  </a:cubicBezTo>
                  <a:cubicBezTo>
                    <a:pt x="13520" y="539"/>
                    <a:pt x="12947" y="315"/>
                    <a:pt x="12306" y="196"/>
                  </a:cubicBezTo>
                  <a:cubicBezTo>
                    <a:pt x="11601" y="64"/>
                    <a:pt x="10854" y="0"/>
                    <a:pt x="10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1" name="Google Shape;45331;p34"/>
            <p:cNvSpPr/>
            <p:nvPr/>
          </p:nvSpPr>
          <p:spPr>
            <a:xfrm>
              <a:off x="486658" y="1420040"/>
              <a:ext cx="1086603" cy="839260"/>
            </a:xfrm>
            <a:custGeom>
              <a:avLst/>
              <a:gdLst/>
              <a:ahLst/>
              <a:cxnLst/>
              <a:rect l="l" t="t" r="r" b="b"/>
              <a:pathLst>
                <a:path w="21904" h="16918" extrusionOk="0">
                  <a:moveTo>
                    <a:pt x="11435" y="134"/>
                  </a:moveTo>
                  <a:cubicBezTo>
                    <a:pt x="12425" y="134"/>
                    <a:pt x="13293" y="218"/>
                    <a:pt x="14087" y="390"/>
                  </a:cubicBezTo>
                  <a:cubicBezTo>
                    <a:pt x="15659" y="732"/>
                    <a:pt x="17007" y="1947"/>
                    <a:pt x="17224" y="3214"/>
                  </a:cubicBezTo>
                  <a:cubicBezTo>
                    <a:pt x="17236" y="3277"/>
                    <a:pt x="17243" y="3341"/>
                    <a:pt x="17253" y="3405"/>
                  </a:cubicBezTo>
                  <a:cubicBezTo>
                    <a:pt x="17274" y="3576"/>
                    <a:pt x="17298" y="3754"/>
                    <a:pt x="17368" y="3924"/>
                  </a:cubicBezTo>
                  <a:cubicBezTo>
                    <a:pt x="17516" y="4283"/>
                    <a:pt x="17850" y="4570"/>
                    <a:pt x="18172" y="4845"/>
                  </a:cubicBezTo>
                  <a:cubicBezTo>
                    <a:pt x="18304" y="4957"/>
                    <a:pt x="18438" y="5073"/>
                    <a:pt x="18558" y="5191"/>
                  </a:cubicBezTo>
                  <a:cubicBezTo>
                    <a:pt x="19415" y="6039"/>
                    <a:pt x="19603" y="7143"/>
                    <a:pt x="19787" y="8213"/>
                  </a:cubicBezTo>
                  <a:cubicBezTo>
                    <a:pt x="19847" y="8566"/>
                    <a:pt x="19912" y="8934"/>
                    <a:pt x="19996" y="9287"/>
                  </a:cubicBezTo>
                  <a:cubicBezTo>
                    <a:pt x="20087" y="9660"/>
                    <a:pt x="20322" y="10143"/>
                    <a:pt x="20571" y="10654"/>
                  </a:cubicBezTo>
                  <a:cubicBezTo>
                    <a:pt x="21099" y="11743"/>
                    <a:pt x="21757" y="13097"/>
                    <a:pt x="21282" y="13979"/>
                  </a:cubicBezTo>
                  <a:cubicBezTo>
                    <a:pt x="21005" y="14497"/>
                    <a:pt x="20380" y="14811"/>
                    <a:pt x="19374" y="14944"/>
                  </a:cubicBezTo>
                  <a:cubicBezTo>
                    <a:pt x="19034" y="14988"/>
                    <a:pt x="18690" y="15009"/>
                    <a:pt x="18321" y="15009"/>
                  </a:cubicBezTo>
                  <a:cubicBezTo>
                    <a:pt x="17125" y="15009"/>
                    <a:pt x="15923" y="14769"/>
                    <a:pt x="14759" y="14538"/>
                  </a:cubicBezTo>
                  <a:cubicBezTo>
                    <a:pt x="13586" y="14304"/>
                    <a:pt x="12374" y="14062"/>
                    <a:pt x="11158" y="14062"/>
                  </a:cubicBezTo>
                  <a:cubicBezTo>
                    <a:pt x="10665" y="14062"/>
                    <a:pt x="10207" y="14100"/>
                    <a:pt x="9759" y="14178"/>
                  </a:cubicBezTo>
                  <a:cubicBezTo>
                    <a:pt x="8511" y="14397"/>
                    <a:pt x="7411" y="14932"/>
                    <a:pt x="6349" y="15452"/>
                  </a:cubicBezTo>
                  <a:cubicBezTo>
                    <a:pt x="5323" y="15954"/>
                    <a:pt x="4264" y="16469"/>
                    <a:pt x="3076" y="16697"/>
                  </a:cubicBezTo>
                  <a:cubicBezTo>
                    <a:pt x="2773" y="16756"/>
                    <a:pt x="2464" y="16786"/>
                    <a:pt x="2178" y="16786"/>
                  </a:cubicBezTo>
                  <a:cubicBezTo>
                    <a:pt x="1733" y="16786"/>
                    <a:pt x="1116" y="16714"/>
                    <a:pt x="700" y="16365"/>
                  </a:cubicBezTo>
                  <a:cubicBezTo>
                    <a:pt x="3" y="15778"/>
                    <a:pt x="397" y="14888"/>
                    <a:pt x="537" y="14629"/>
                  </a:cubicBezTo>
                  <a:cubicBezTo>
                    <a:pt x="673" y="14370"/>
                    <a:pt x="855" y="14120"/>
                    <a:pt x="1029" y="13877"/>
                  </a:cubicBezTo>
                  <a:cubicBezTo>
                    <a:pt x="1254" y="13564"/>
                    <a:pt x="1488" y="13238"/>
                    <a:pt x="1635" y="12889"/>
                  </a:cubicBezTo>
                  <a:cubicBezTo>
                    <a:pt x="2050" y="11915"/>
                    <a:pt x="1773" y="10880"/>
                    <a:pt x="1504" y="9880"/>
                  </a:cubicBezTo>
                  <a:cubicBezTo>
                    <a:pt x="1483" y="9803"/>
                    <a:pt x="1461" y="9728"/>
                    <a:pt x="1441" y="9651"/>
                  </a:cubicBezTo>
                  <a:cubicBezTo>
                    <a:pt x="269" y="5215"/>
                    <a:pt x="1853" y="3010"/>
                    <a:pt x="3388" y="1942"/>
                  </a:cubicBezTo>
                  <a:cubicBezTo>
                    <a:pt x="5119" y="737"/>
                    <a:pt x="7608" y="394"/>
                    <a:pt x="9329" y="239"/>
                  </a:cubicBezTo>
                  <a:cubicBezTo>
                    <a:pt x="10119" y="168"/>
                    <a:pt x="10808" y="134"/>
                    <a:pt x="11435" y="134"/>
                  </a:cubicBezTo>
                  <a:close/>
                  <a:moveTo>
                    <a:pt x="11434" y="0"/>
                  </a:moveTo>
                  <a:cubicBezTo>
                    <a:pt x="10802" y="0"/>
                    <a:pt x="10110" y="35"/>
                    <a:pt x="9317" y="106"/>
                  </a:cubicBezTo>
                  <a:cubicBezTo>
                    <a:pt x="7581" y="261"/>
                    <a:pt x="5068" y="609"/>
                    <a:pt x="3311" y="1833"/>
                  </a:cubicBezTo>
                  <a:cubicBezTo>
                    <a:pt x="470" y="3811"/>
                    <a:pt x="656" y="7193"/>
                    <a:pt x="1313" y="9682"/>
                  </a:cubicBezTo>
                  <a:cubicBezTo>
                    <a:pt x="1335" y="9759"/>
                    <a:pt x="1355" y="9837"/>
                    <a:pt x="1376" y="9914"/>
                  </a:cubicBezTo>
                  <a:cubicBezTo>
                    <a:pt x="1639" y="10893"/>
                    <a:pt x="1910" y="11903"/>
                    <a:pt x="1513" y="12838"/>
                  </a:cubicBezTo>
                  <a:cubicBezTo>
                    <a:pt x="1370" y="13172"/>
                    <a:pt x="1143" y="13493"/>
                    <a:pt x="921" y="13800"/>
                  </a:cubicBezTo>
                  <a:cubicBezTo>
                    <a:pt x="743" y="14046"/>
                    <a:pt x="562" y="14302"/>
                    <a:pt x="420" y="14567"/>
                  </a:cubicBezTo>
                  <a:cubicBezTo>
                    <a:pt x="110" y="15146"/>
                    <a:pt x="0" y="15950"/>
                    <a:pt x="615" y="16466"/>
                  </a:cubicBezTo>
                  <a:cubicBezTo>
                    <a:pt x="1060" y="16839"/>
                    <a:pt x="1710" y="16917"/>
                    <a:pt x="2178" y="16917"/>
                  </a:cubicBezTo>
                  <a:cubicBezTo>
                    <a:pt x="2477" y="16917"/>
                    <a:pt x="2789" y="16887"/>
                    <a:pt x="3099" y="16823"/>
                  </a:cubicBezTo>
                  <a:cubicBezTo>
                    <a:pt x="4304" y="16593"/>
                    <a:pt x="5371" y="16071"/>
                    <a:pt x="6404" y="15567"/>
                  </a:cubicBezTo>
                  <a:cubicBezTo>
                    <a:pt x="7458" y="15053"/>
                    <a:pt x="8551" y="14523"/>
                    <a:pt x="9779" y="14306"/>
                  </a:cubicBezTo>
                  <a:cubicBezTo>
                    <a:pt x="10220" y="14231"/>
                    <a:pt x="10671" y="14193"/>
                    <a:pt x="11155" y="14193"/>
                  </a:cubicBezTo>
                  <a:cubicBezTo>
                    <a:pt x="12358" y="14193"/>
                    <a:pt x="13564" y="14433"/>
                    <a:pt x="14730" y="14666"/>
                  </a:cubicBezTo>
                  <a:cubicBezTo>
                    <a:pt x="15900" y="14900"/>
                    <a:pt x="17109" y="15142"/>
                    <a:pt x="18318" y="15142"/>
                  </a:cubicBezTo>
                  <a:cubicBezTo>
                    <a:pt x="18691" y="15142"/>
                    <a:pt x="19041" y="15120"/>
                    <a:pt x="19388" y="15073"/>
                  </a:cubicBezTo>
                  <a:cubicBezTo>
                    <a:pt x="20440" y="14937"/>
                    <a:pt x="21096" y="14598"/>
                    <a:pt x="21396" y="14042"/>
                  </a:cubicBezTo>
                  <a:cubicBezTo>
                    <a:pt x="21904" y="13100"/>
                    <a:pt x="21258" y="11771"/>
                    <a:pt x="20687" y="10597"/>
                  </a:cubicBezTo>
                  <a:cubicBezTo>
                    <a:pt x="20441" y="10094"/>
                    <a:pt x="20211" y="9617"/>
                    <a:pt x="20121" y="9256"/>
                  </a:cubicBezTo>
                  <a:cubicBezTo>
                    <a:pt x="20036" y="8907"/>
                    <a:pt x="19973" y="8543"/>
                    <a:pt x="19913" y="8191"/>
                  </a:cubicBezTo>
                  <a:cubicBezTo>
                    <a:pt x="19728" y="7101"/>
                    <a:pt x="19536" y="5976"/>
                    <a:pt x="18647" y="5098"/>
                  </a:cubicBezTo>
                  <a:cubicBezTo>
                    <a:pt x="18525" y="4977"/>
                    <a:pt x="18387" y="4859"/>
                    <a:pt x="18254" y="4745"/>
                  </a:cubicBezTo>
                  <a:cubicBezTo>
                    <a:pt x="17944" y="4479"/>
                    <a:pt x="17623" y="4205"/>
                    <a:pt x="17488" y="3875"/>
                  </a:cubicBezTo>
                  <a:cubicBezTo>
                    <a:pt x="17425" y="3720"/>
                    <a:pt x="17404" y="3557"/>
                    <a:pt x="17381" y="3387"/>
                  </a:cubicBezTo>
                  <a:cubicBezTo>
                    <a:pt x="17372" y="3321"/>
                    <a:pt x="17362" y="3257"/>
                    <a:pt x="17352" y="3192"/>
                  </a:cubicBezTo>
                  <a:cubicBezTo>
                    <a:pt x="17126" y="1873"/>
                    <a:pt x="15733" y="612"/>
                    <a:pt x="14111" y="261"/>
                  </a:cubicBezTo>
                  <a:cubicBezTo>
                    <a:pt x="13310" y="86"/>
                    <a:pt x="12432" y="0"/>
                    <a:pt x="11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2" name="Google Shape;45332;p34"/>
            <p:cNvSpPr/>
            <p:nvPr/>
          </p:nvSpPr>
          <p:spPr>
            <a:xfrm>
              <a:off x="-110327" y="1208312"/>
              <a:ext cx="2125235" cy="1315839"/>
            </a:xfrm>
            <a:custGeom>
              <a:avLst/>
              <a:gdLst/>
              <a:ahLst/>
              <a:cxnLst/>
              <a:rect l="l" t="t" r="r" b="b"/>
              <a:pathLst>
                <a:path w="42841" h="26525" extrusionOk="0">
                  <a:moveTo>
                    <a:pt x="25619" y="1"/>
                  </a:moveTo>
                  <a:cubicBezTo>
                    <a:pt x="25385" y="1"/>
                    <a:pt x="25147" y="8"/>
                    <a:pt x="24892" y="24"/>
                  </a:cubicBezTo>
                  <a:cubicBezTo>
                    <a:pt x="24855" y="26"/>
                    <a:pt x="24828" y="56"/>
                    <a:pt x="24829" y="93"/>
                  </a:cubicBezTo>
                  <a:cubicBezTo>
                    <a:pt x="24832" y="128"/>
                    <a:pt x="24861" y="155"/>
                    <a:pt x="24896" y="155"/>
                  </a:cubicBezTo>
                  <a:lnTo>
                    <a:pt x="24899" y="155"/>
                  </a:lnTo>
                  <a:cubicBezTo>
                    <a:pt x="25156" y="141"/>
                    <a:pt x="25394" y="133"/>
                    <a:pt x="25629" y="133"/>
                  </a:cubicBezTo>
                  <a:cubicBezTo>
                    <a:pt x="25739" y="133"/>
                    <a:pt x="25848" y="134"/>
                    <a:pt x="25958" y="138"/>
                  </a:cubicBezTo>
                  <a:cubicBezTo>
                    <a:pt x="25958" y="138"/>
                    <a:pt x="25959" y="138"/>
                    <a:pt x="25960" y="138"/>
                  </a:cubicBezTo>
                  <a:cubicBezTo>
                    <a:pt x="25993" y="138"/>
                    <a:pt x="26023" y="110"/>
                    <a:pt x="26024" y="74"/>
                  </a:cubicBezTo>
                  <a:cubicBezTo>
                    <a:pt x="26027" y="38"/>
                    <a:pt x="25999" y="7"/>
                    <a:pt x="25960" y="6"/>
                  </a:cubicBezTo>
                  <a:cubicBezTo>
                    <a:pt x="25847" y="2"/>
                    <a:pt x="25734" y="1"/>
                    <a:pt x="25619" y="1"/>
                  </a:cubicBezTo>
                  <a:close/>
                  <a:moveTo>
                    <a:pt x="16442" y="85"/>
                  </a:moveTo>
                  <a:cubicBezTo>
                    <a:pt x="16408" y="85"/>
                    <a:pt x="16381" y="111"/>
                    <a:pt x="16377" y="147"/>
                  </a:cubicBezTo>
                  <a:cubicBezTo>
                    <a:pt x="16372" y="184"/>
                    <a:pt x="16402" y="216"/>
                    <a:pt x="16438" y="218"/>
                  </a:cubicBezTo>
                  <a:cubicBezTo>
                    <a:pt x="16825" y="246"/>
                    <a:pt x="17202" y="302"/>
                    <a:pt x="17486" y="347"/>
                  </a:cubicBezTo>
                  <a:lnTo>
                    <a:pt x="17498" y="347"/>
                  </a:lnTo>
                  <a:cubicBezTo>
                    <a:pt x="17529" y="347"/>
                    <a:pt x="17556" y="326"/>
                    <a:pt x="17565" y="295"/>
                  </a:cubicBezTo>
                  <a:cubicBezTo>
                    <a:pt x="17570" y="256"/>
                    <a:pt x="17545" y="223"/>
                    <a:pt x="17509" y="218"/>
                  </a:cubicBezTo>
                  <a:cubicBezTo>
                    <a:pt x="17222" y="171"/>
                    <a:pt x="16843" y="114"/>
                    <a:pt x="16448" y="85"/>
                  </a:cubicBezTo>
                  <a:cubicBezTo>
                    <a:pt x="16446" y="85"/>
                    <a:pt x="16444" y="85"/>
                    <a:pt x="16442" y="85"/>
                  </a:cubicBezTo>
                  <a:close/>
                  <a:moveTo>
                    <a:pt x="23837" y="116"/>
                  </a:moveTo>
                  <a:cubicBezTo>
                    <a:pt x="23834" y="116"/>
                    <a:pt x="23832" y="116"/>
                    <a:pt x="23829" y="117"/>
                  </a:cubicBezTo>
                  <a:cubicBezTo>
                    <a:pt x="23466" y="157"/>
                    <a:pt x="23098" y="206"/>
                    <a:pt x="22772" y="249"/>
                  </a:cubicBezTo>
                  <a:cubicBezTo>
                    <a:pt x="22736" y="255"/>
                    <a:pt x="22709" y="289"/>
                    <a:pt x="22715" y="324"/>
                  </a:cubicBezTo>
                  <a:cubicBezTo>
                    <a:pt x="22721" y="356"/>
                    <a:pt x="22749" y="381"/>
                    <a:pt x="22780" y="381"/>
                  </a:cubicBezTo>
                  <a:cubicBezTo>
                    <a:pt x="22785" y="381"/>
                    <a:pt x="22786" y="381"/>
                    <a:pt x="22788" y="380"/>
                  </a:cubicBezTo>
                  <a:cubicBezTo>
                    <a:pt x="23113" y="337"/>
                    <a:pt x="23482" y="289"/>
                    <a:pt x="23843" y="248"/>
                  </a:cubicBezTo>
                  <a:cubicBezTo>
                    <a:pt x="23880" y="245"/>
                    <a:pt x="23904" y="211"/>
                    <a:pt x="23902" y="175"/>
                  </a:cubicBezTo>
                  <a:cubicBezTo>
                    <a:pt x="23898" y="141"/>
                    <a:pt x="23869" y="116"/>
                    <a:pt x="23837" y="116"/>
                  </a:cubicBezTo>
                  <a:close/>
                  <a:moveTo>
                    <a:pt x="27019" y="99"/>
                  </a:moveTo>
                  <a:cubicBezTo>
                    <a:pt x="26987" y="99"/>
                    <a:pt x="26959" y="122"/>
                    <a:pt x="26953" y="155"/>
                  </a:cubicBezTo>
                  <a:cubicBezTo>
                    <a:pt x="26948" y="191"/>
                    <a:pt x="26973" y="225"/>
                    <a:pt x="27009" y="231"/>
                  </a:cubicBezTo>
                  <a:cubicBezTo>
                    <a:pt x="27358" y="282"/>
                    <a:pt x="27708" y="346"/>
                    <a:pt x="28050" y="423"/>
                  </a:cubicBezTo>
                  <a:cubicBezTo>
                    <a:pt x="28056" y="424"/>
                    <a:pt x="28059" y="424"/>
                    <a:pt x="28065" y="424"/>
                  </a:cubicBezTo>
                  <a:cubicBezTo>
                    <a:pt x="28095" y="424"/>
                    <a:pt x="28122" y="403"/>
                    <a:pt x="28129" y="373"/>
                  </a:cubicBezTo>
                  <a:cubicBezTo>
                    <a:pt x="28137" y="337"/>
                    <a:pt x="28114" y="302"/>
                    <a:pt x="28079" y="295"/>
                  </a:cubicBezTo>
                  <a:cubicBezTo>
                    <a:pt x="27732" y="218"/>
                    <a:pt x="27380" y="154"/>
                    <a:pt x="27027" y="100"/>
                  </a:cubicBezTo>
                  <a:cubicBezTo>
                    <a:pt x="27025" y="99"/>
                    <a:pt x="27022" y="99"/>
                    <a:pt x="27019" y="99"/>
                  </a:cubicBezTo>
                  <a:close/>
                  <a:moveTo>
                    <a:pt x="15382" y="103"/>
                  </a:moveTo>
                  <a:cubicBezTo>
                    <a:pt x="15378" y="103"/>
                    <a:pt x="15375" y="103"/>
                    <a:pt x="15372" y="104"/>
                  </a:cubicBezTo>
                  <a:cubicBezTo>
                    <a:pt x="15029" y="141"/>
                    <a:pt x="14675" y="212"/>
                    <a:pt x="14319" y="312"/>
                  </a:cubicBezTo>
                  <a:cubicBezTo>
                    <a:pt x="14284" y="323"/>
                    <a:pt x="14262" y="359"/>
                    <a:pt x="14272" y="394"/>
                  </a:cubicBezTo>
                  <a:cubicBezTo>
                    <a:pt x="14282" y="423"/>
                    <a:pt x="14308" y="441"/>
                    <a:pt x="14336" y="441"/>
                  </a:cubicBezTo>
                  <a:cubicBezTo>
                    <a:pt x="14343" y="441"/>
                    <a:pt x="14349" y="441"/>
                    <a:pt x="14355" y="440"/>
                  </a:cubicBezTo>
                  <a:cubicBezTo>
                    <a:pt x="14703" y="342"/>
                    <a:pt x="15050" y="273"/>
                    <a:pt x="15386" y="235"/>
                  </a:cubicBezTo>
                  <a:cubicBezTo>
                    <a:pt x="15423" y="232"/>
                    <a:pt x="15449" y="198"/>
                    <a:pt x="15445" y="162"/>
                  </a:cubicBezTo>
                  <a:cubicBezTo>
                    <a:pt x="15442" y="129"/>
                    <a:pt x="15413" y="103"/>
                    <a:pt x="15382" y="103"/>
                  </a:cubicBezTo>
                  <a:close/>
                  <a:moveTo>
                    <a:pt x="21725" y="384"/>
                  </a:moveTo>
                  <a:cubicBezTo>
                    <a:pt x="21723" y="384"/>
                    <a:pt x="21721" y="384"/>
                    <a:pt x="21719" y="384"/>
                  </a:cubicBezTo>
                  <a:cubicBezTo>
                    <a:pt x="21319" y="431"/>
                    <a:pt x="20983" y="461"/>
                    <a:pt x="20663" y="482"/>
                  </a:cubicBezTo>
                  <a:cubicBezTo>
                    <a:pt x="20625" y="484"/>
                    <a:pt x="20599" y="517"/>
                    <a:pt x="20601" y="552"/>
                  </a:cubicBezTo>
                  <a:cubicBezTo>
                    <a:pt x="20602" y="588"/>
                    <a:pt x="20632" y="615"/>
                    <a:pt x="20666" y="615"/>
                  </a:cubicBezTo>
                  <a:lnTo>
                    <a:pt x="20672" y="615"/>
                  </a:lnTo>
                  <a:cubicBezTo>
                    <a:pt x="20993" y="595"/>
                    <a:pt x="21332" y="562"/>
                    <a:pt x="21733" y="517"/>
                  </a:cubicBezTo>
                  <a:cubicBezTo>
                    <a:pt x="21770" y="512"/>
                    <a:pt x="21796" y="480"/>
                    <a:pt x="21792" y="444"/>
                  </a:cubicBezTo>
                  <a:cubicBezTo>
                    <a:pt x="21789" y="408"/>
                    <a:pt x="21758" y="384"/>
                    <a:pt x="21725" y="384"/>
                  </a:cubicBezTo>
                  <a:close/>
                  <a:moveTo>
                    <a:pt x="18547" y="391"/>
                  </a:moveTo>
                  <a:cubicBezTo>
                    <a:pt x="18514" y="391"/>
                    <a:pt x="18485" y="414"/>
                    <a:pt x="18481" y="447"/>
                  </a:cubicBezTo>
                  <a:cubicBezTo>
                    <a:pt x="18475" y="482"/>
                    <a:pt x="18499" y="517"/>
                    <a:pt x="18535" y="522"/>
                  </a:cubicBezTo>
                  <a:cubicBezTo>
                    <a:pt x="18945" y="582"/>
                    <a:pt x="19283" y="619"/>
                    <a:pt x="19599" y="633"/>
                  </a:cubicBezTo>
                  <a:lnTo>
                    <a:pt x="19603" y="633"/>
                  </a:lnTo>
                  <a:cubicBezTo>
                    <a:pt x="19639" y="633"/>
                    <a:pt x="19667" y="605"/>
                    <a:pt x="19669" y="573"/>
                  </a:cubicBezTo>
                  <a:cubicBezTo>
                    <a:pt x="19670" y="536"/>
                    <a:pt x="19642" y="505"/>
                    <a:pt x="19606" y="504"/>
                  </a:cubicBezTo>
                  <a:cubicBezTo>
                    <a:pt x="19293" y="488"/>
                    <a:pt x="18959" y="453"/>
                    <a:pt x="18555" y="391"/>
                  </a:cubicBezTo>
                  <a:cubicBezTo>
                    <a:pt x="18552" y="391"/>
                    <a:pt x="18549" y="391"/>
                    <a:pt x="18547" y="391"/>
                  </a:cubicBezTo>
                  <a:close/>
                  <a:moveTo>
                    <a:pt x="29096" y="559"/>
                  </a:moveTo>
                  <a:cubicBezTo>
                    <a:pt x="29067" y="559"/>
                    <a:pt x="29042" y="578"/>
                    <a:pt x="29032" y="608"/>
                  </a:cubicBezTo>
                  <a:cubicBezTo>
                    <a:pt x="29022" y="640"/>
                    <a:pt x="29041" y="679"/>
                    <a:pt x="29076" y="689"/>
                  </a:cubicBezTo>
                  <a:cubicBezTo>
                    <a:pt x="29416" y="790"/>
                    <a:pt x="29752" y="904"/>
                    <a:pt x="30079" y="1027"/>
                  </a:cubicBezTo>
                  <a:cubicBezTo>
                    <a:pt x="30086" y="1029"/>
                    <a:pt x="30096" y="1030"/>
                    <a:pt x="30102" y="1030"/>
                  </a:cubicBezTo>
                  <a:cubicBezTo>
                    <a:pt x="30129" y="1030"/>
                    <a:pt x="30155" y="1013"/>
                    <a:pt x="30165" y="989"/>
                  </a:cubicBezTo>
                  <a:cubicBezTo>
                    <a:pt x="30177" y="956"/>
                    <a:pt x="30160" y="916"/>
                    <a:pt x="30126" y="904"/>
                  </a:cubicBezTo>
                  <a:cubicBezTo>
                    <a:pt x="29798" y="780"/>
                    <a:pt x="29458" y="664"/>
                    <a:pt x="29115" y="562"/>
                  </a:cubicBezTo>
                  <a:cubicBezTo>
                    <a:pt x="29108" y="560"/>
                    <a:pt x="29102" y="559"/>
                    <a:pt x="29096" y="559"/>
                  </a:cubicBezTo>
                  <a:close/>
                  <a:moveTo>
                    <a:pt x="13336" y="669"/>
                  </a:moveTo>
                  <a:cubicBezTo>
                    <a:pt x="13328" y="669"/>
                    <a:pt x="13319" y="671"/>
                    <a:pt x="13310" y="674"/>
                  </a:cubicBezTo>
                  <a:cubicBezTo>
                    <a:pt x="13002" y="807"/>
                    <a:pt x="12686" y="959"/>
                    <a:pt x="12349" y="1143"/>
                  </a:cubicBezTo>
                  <a:cubicBezTo>
                    <a:pt x="12316" y="1158"/>
                    <a:pt x="12305" y="1199"/>
                    <a:pt x="12322" y="1231"/>
                  </a:cubicBezTo>
                  <a:cubicBezTo>
                    <a:pt x="12334" y="1252"/>
                    <a:pt x="12357" y="1265"/>
                    <a:pt x="12380" y="1265"/>
                  </a:cubicBezTo>
                  <a:cubicBezTo>
                    <a:pt x="12391" y="1265"/>
                    <a:pt x="12401" y="1263"/>
                    <a:pt x="12411" y="1259"/>
                  </a:cubicBezTo>
                  <a:cubicBezTo>
                    <a:pt x="12746" y="1080"/>
                    <a:pt x="13056" y="929"/>
                    <a:pt x="13362" y="797"/>
                  </a:cubicBezTo>
                  <a:cubicBezTo>
                    <a:pt x="13396" y="783"/>
                    <a:pt x="13411" y="744"/>
                    <a:pt x="13397" y="710"/>
                  </a:cubicBezTo>
                  <a:cubicBezTo>
                    <a:pt x="13387" y="684"/>
                    <a:pt x="13362" y="669"/>
                    <a:pt x="13336" y="669"/>
                  </a:cubicBezTo>
                  <a:close/>
                  <a:moveTo>
                    <a:pt x="31081" y="1314"/>
                  </a:moveTo>
                  <a:cubicBezTo>
                    <a:pt x="31057" y="1314"/>
                    <a:pt x="31034" y="1327"/>
                    <a:pt x="31023" y="1352"/>
                  </a:cubicBezTo>
                  <a:cubicBezTo>
                    <a:pt x="31006" y="1384"/>
                    <a:pt x="31021" y="1423"/>
                    <a:pt x="31054" y="1440"/>
                  </a:cubicBezTo>
                  <a:cubicBezTo>
                    <a:pt x="31377" y="1591"/>
                    <a:pt x="31693" y="1756"/>
                    <a:pt x="31992" y="1928"/>
                  </a:cubicBezTo>
                  <a:cubicBezTo>
                    <a:pt x="32003" y="1934"/>
                    <a:pt x="32014" y="1938"/>
                    <a:pt x="32026" y="1938"/>
                  </a:cubicBezTo>
                  <a:cubicBezTo>
                    <a:pt x="32048" y="1938"/>
                    <a:pt x="32070" y="1925"/>
                    <a:pt x="32083" y="1905"/>
                  </a:cubicBezTo>
                  <a:cubicBezTo>
                    <a:pt x="32100" y="1874"/>
                    <a:pt x="32090" y="1833"/>
                    <a:pt x="32057" y="1814"/>
                  </a:cubicBezTo>
                  <a:cubicBezTo>
                    <a:pt x="31755" y="1641"/>
                    <a:pt x="31435" y="1473"/>
                    <a:pt x="31109" y="1320"/>
                  </a:cubicBezTo>
                  <a:cubicBezTo>
                    <a:pt x="31100" y="1316"/>
                    <a:pt x="31091" y="1314"/>
                    <a:pt x="31081" y="1314"/>
                  </a:cubicBezTo>
                  <a:close/>
                  <a:moveTo>
                    <a:pt x="11461" y="1670"/>
                  </a:moveTo>
                  <a:cubicBezTo>
                    <a:pt x="11449" y="1670"/>
                    <a:pt x="11437" y="1673"/>
                    <a:pt x="11427" y="1679"/>
                  </a:cubicBezTo>
                  <a:cubicBezTo>
                    <a:pt x="11134" y="1860"/>
                    <a:pt x="10849" y="2042"/>
                    <a:pt x="10573" y="2218"/>
                  </a:cubicBezTo>
                  <a:lnTo>
                    <a:pt x="10526" y="2248"/>
                  </a:lnTo>
                  <a:cubicBezTo>
                    <a:pt x="10495" y="2268"/>
                    <a:pt x="10486" y="2309"/>
                    <a:pt x="10506" y="2339"/>
                  </a:cubicBezTo>
                  <a:cubicBezTo>
                    <a:pt x="10519" y="2359"/>
                    <a:pt x="10540" y="2369"/>
                    <a:pt x="10562" y="2369"/>
                  </a:cubicBezTo>
                  <a:cubicBezTo>
                    <a:pt x="10573" y="2369"/>
                    <a:pt x="10586" y="2366"/>
                    <a:pt x="10599" y="2360"/>
                  </a:cubicBezTo>
                  <a:lnTo>
                    <a:pt x="10647" y="2331"/>
                  </a:lnTo>
                  <a:cubicBezTo>
                    <a:pt x="10920" y="2153"/>
                    <a:pt x="11205" y="1971"/>
                    <a:pt x="11496" y="1791"/>
                  </a:cubicBezTo>
                  <a:cubicBezTo>
                    <a:pt x="11526" y="1771"/>
                    <a:pt x="11538" y="1732"/>
                    <a:pt x="11518" y="1700"/>
                  </a:cubicBezTo>
                  <a:cubicBezTo>
                    <a:pt x="11505" y="1681"/>
                    <a:pt x="11483" y="1670"/>
                    <a:pt x="11461" y="1670"/>
                  </a:cubicBezTo>
                  <a:close/>
                  <a:moveTo>
                    <a:pt x="32952" y="2324"/>
                  </a:moveTo>
                  <a:cubicBezTo>
                    <a:pt x="32927" y="2324"/>
                    <a:pt x="32903" y="2339"/>
                    <a:pt x="32892" y="2365"/>
                  </a:cubicBezTo>
                  <a:cubicBezTo>
                    <a:pt x="32878" y="2397"/>
                    <a:pt x="32894" y="2436"/>
                    <a:pt x="32928" y="2450"/>
                  </a:cubicBezTo>
                  <a:cubicBezTo>
                    <a:pt x="32968" y="2466"/>
                    <a:pt x="33009" y="2481"/>
                    <a:pt x="33052" y="2496"/>
                  </a:cubicBezTo>
                  <a:cubicBezTo>
                    <a:pt x="33157" y="2531"/>
                    <a:pt x="33266" y="2560"/>
                    <a:pt x="33373" y="2588"/>
                  </a:cubicBezTo>
                  <a:cubicBezTo>
                    <a:pt x="33549" y="2635"/>
                    <a:pt x="33715" y="2678"/>
                    <a:pt x="33861" y="2750"/>
                  </a:cubicBezTo>
                  <a:cubicBezTo>
                    <a:pt x="33882" y="2763"/>
                    <a:pt x="33904" y="2773"/>
                    <a:pt x="33925" y="2786"/>
                  </a:cubicBezTo>
                  <a:cubicBezTo>
                    <a:pt x="33935" y="2792"/>
                    <a:pt x="33948" y="2794"/>
                    <a:pt x="33959" y="2794"/>
                  </a:cubicBezTo>
                  <a:cubicBezTo>
                    <a:pt x="33982" y="2794"/>
                    <a:pt x="34003" y="2782"/>
                    <a:pt x="34013" y="2766"/>
                  </a:cubicBezTo>
                  <a:cubicBezTo>
                    <a:pt x="34033" y="2735"/>
                    <a:pt x="34022" y="2693"/>
                    <a:pt x="33991" y="2675"/>
                  </a:cubicBezTo>
                  <a:cubicBezTo>
                    <a:pt x="33968" y="2661"/>
                    <a:pt x="33942" y="2649"/>
                    <a:pt x="33918" y="2636"/>
                  </a:cubicBezTo>
                  <a:cubicBezTo>
                    <a:pt x="33760" y="2557"/>
                    <a:pt x="33579" y="2510"/>
                    <a:pt x="33406" y="2464"/>
                  </a:cubicBezTo>
                  <a:cubicBezTo>
                    <a:pt x="33302" y="2436"/>
                    <a:pt x="33194" y="2407"/>
                    <a:pt x="33094" y="2373"/>
                  </a:cubicBezTo>
                  <a:cubicBezTo>
                    <a:pt x="33053" y="2359"/>
                    <a:pt x="33015" y="2345"/>
                    <a:pt x="32978" y="2329"/>
                  </a:cubicBezTo>
                  <a:cubicBezTo>
                    <a:pt x="32969" y="2326"/>
                    <a:pt x="32961" y="2324"/>
                    <a:pt x="32952" y="2324"/>
                  </a:cubicBezTo>
                  <a:close/>
                  <a:moveTo>
                    <a:pt x="9661" y="2804"/>
                  </a:moveTo>
                  <a:cubicBezTo>
                    <a:pt x="9649" y="2804"/>
                    <a:pt x="9637" y="2807"/>
                    <a:pt x="9625" y="2814"/>
                  </a:cubicBezTo>
                  <a:cubicBezTo>
                    <a:pt x="9320" y="2999"/>
                    <a:pt x="9011" y="3177"/>
                    <a:pt x="8706" y="3344"/>
                  </a:cubicBezTo>
                  <a:cubicBezTo>
                    <a:pt x="8674" y="3361"/>
                    <a:pt x="8662" y="3400"/>
                    <a:pt x="8679" y="3433"/>
                  </a:cubicBezTo>
                  <a:cubicBezTo>
                    <a:pt x="8692" y="3455"/>
                    <a:pt x="8715" y="3467"/>
                    <a:pt x="8738" y="3467"/>
                  </a:cubicBezTo>
                  <a:cubicBezTo>
                    <a:pt x="8749" y="3467"/>
                    <a:pt x="8759" y="3463"/>
                    <a:pt x="8769" y="3462"/>
                  </a:cubicBezTo>
                  <a:cubicBezTo>
                    <a:pt x="9076" y="3292"/>
                    <a:pt x="9385" y="3113"/>
                    <a:pt x="9694" y="2928"/>
                  </a:cubicBezTo>
                  <a:cubicBezTo>
                    <a:pt x="9725" y="2908"/>
                    <a:pt x="9736" y="2870"/>
                    <a:pt x="9716" y="2837"/>
                  </a:cubicBezTo>
                  <a:cubicBezTo>
                    <a:pt x="9703" y="2816"/>
                    <a:pt x="9683" y="2804"/>
                    <a:pt x="9661" y="2804"/>
                  </a:cubicBezTo>
                  <a:close/>
                  <a:moveTo>
                    <a:pt x="7794" y="3825"/>
                  </a:moveTo>
                  <a:cubicBezTo>
                    <a:pt x="7785" y="3825"/>
                    <a:pt x="7775" y="3827"/>
                    <a:pt x="7766" y="3832"/>
                  </a:cubicBezTo>
                  <a:cubicBezTo>
                    <a:pt x="7446" y="3988"/>
                    <a:pt x="7121" y="4137"/>
                    <a:pt x="6801" y="4274"/>
                  </a:cubicBezTo>
                  <a:cubicBezTo>
                    <a:pt x="6770" y="4288"/>
                    <a:pt x="6753" y="4328"/>
                    <a:pt x="6767" y="4361"/>
                  </a:cubicBezTo>
                  <a:cubicBezTo>
                    <a:pt x="6778" y="4386"/>
                    <a:pt x="6803" y="4401"/>
                    <a:pt x="6828" y="4401"/>
                  </a:cubicBezTo>
                  <a:cubicBezTo>
                    <a:pt x="6835" y="4401"/>
                    <a:pt x="6844" y="4399"/>
                    <a:pt x="6855" y="4396"/>
                  </a:cubicBezTo>
                  <a:cubicBezTo>
                    <a:pt x="7177" y="4258"/>
                    <a:pt x="7503" y="4109"/>
                    <a:pt x="7824" y="3950"/>
                  </a:cubicBezTo>
                  <a:cubicBezTo>
                    <a:pt x="7855" y="3934"/>
                    <a:pt x="7870" y="3894"/>
                    <a:pt x="7854" y="3861"/>
                  </a:cubicBezTo>
                  <a:cubicBezTo>
                    <a:pt x="7843" y="3839"/>
                    <a:pt x="7819" y="3825"/>
                    <a:pt x="7794" y="3825"/>
                  </a:cubicBezTo>
                  <a:close/>
                  <a:moveTo>
                    <a:pt x="34485" y="3534"/>
                  </a:moveTo>
                  <a:cubicBezTo>
                    <a:pt x="34484" y="3534"/>
                    <a:pt x="34484" y="3534"/>
                    <a:pt x="34483" y="3534"/>
                  </a:cubicBezTo>
                  <a:cubicBezTo>
                    <a:pt x="34447" y="3536"/>
                    <a:pt x="34419" y="3568"/>
                    <a:pt x="34422" y="3604"/>
                  </a:cubicBezTo>
                  <a:cubicBezTo>
                    <a:pt x="34423" y="3624"/>
                    <a:pt x="34423" y="3645"/>
                    <a:pt x="34423" y="3664"/>
                  </a:cubicBezTo>
                  <a:cubicBezTo>
                    <a:pt x="34423" y="3980"/>
                    <a:pt x="34304" y="4294"/>
                    <a:pt x="34190" y="4598"/>
                  </a:cubicBezTo>
                  <a:lnTo>
                    <a:pt x="34187" y="4607"/>
                  </a:lnTo>
                  <a:cubicBezTo>
                    <a:pt x="34174" y="4641"/>
                    <a:pt x="34193" y="4674"/>
                    <a:pt x="34227" y="4687"/>
                  </a:cubicBezTo>
                  <a:cubicBezTo>
                    <a:pt x="34234" y="4688"/>
                    <a:pt x="34241" y="4691"/>
                    <a:pt x="34248" y="4691"/>
                  </a:cubicBezTo>
                  <a:cubicBezTo>
                    <a:pt x="34277" y="4691"/>
                    <a:pt x="34304" y="4672"/>
                    <a:pt x="34312" y="4645"/>
                  </a:cubicBezTo>
                  <a:cubicBezTo>
                    <a:pt x="34432" y="4330"/>
                    <a:pt x="34554" y="4004"/>
                    <a:pt x="34554" y="3664"/>
                  </a:cubicBezTo>
                  <a:cubicBezTo>
                    <a:pt x="34554" y="3641"/>
                    <a:pt x="34554" y="3618"/>
                    <a:pt x="34553" y="3597"/>
                  </a:cubicBezTo>
                  <a:cubicBezTo>
                    <a:pt x="34551" y="3562"/>
                    <a:pt x="34519" y="3534"/>
                    <a:pt x="34485" y="3534"/>
                  </a:cubicBezTo>
                  <a:close/>
                  <a:moveTo>
                    <a:pt x="5838" y="4663"/>
                  </a:moveTo>
                  <a:cubicBezTo>
                    <a:pt x="5831" y="4663"/>
                    <a:pt x="5823" y="4664"/>
                    <a:pt x="5817" y="4667"/>
                  </a:cubicBezTo>
                  <a:cubicBezTo>
                    <a:pt x="5482" y="4792"/>
                    <a:pt x="5144" y="4906"/>
                    <a:pt x="4811" y="5007"/>
                  </a:cubicBezTo>
                  <a:cubicBezTo>
                    <a:pt x="4775" y="5018"/>
                    <a:pt x="4757" y="5054"/>
                    <a:pt x="4767" y="5089"/>
                  </a:cubicBezTo>
                  <a:cubicBezTo>
                    <a:pt x="4775" y="5118"/>
                    <a:pt x="4802" y="5135"/>
                    <a:pt x="4831" y="5135"/>
                  </a:cubicBezTo>
                  <a:cubicBezTo>
                    <a:pt x="4838" y="5135"/>
                    <a:pt x="4843" y="5135"/>
                    <a:pt x="4851" y="5133"/>
                  </a:cubicBezTo>
                  <a:cubicBezTo>
                    <a:pt x="5186" y="5030"/>
                    <a:pt x="5526" y="4916"/>
                    <a:pt x="5862" y="4792"/>
                  </a:cubicBezTo>
                  <a:cubicBezTo>
                    <a:pt x="5896" y="4779"/>
                    <a:pt x="5913" y="4741"/>
                    <a:pt x="5902" y="4707"/>
                  </a:cubicBezTo>
                  <a:cubicBezTo>
                    <a:pt x="5892" y="4680"/>
                    <a:pt x="5865" y="4663"/>
                    <a:pt x="5838" y="4663"/>
                  </a:cubicBezTo>
                  <a:close/>
                  <a:moveTo>
                    <a:pt x="3802" y="5288"/>
                  </a:moveTo>
                  <a:cubicBezTo>
                    <a:pt x="3797" y="5288"/>
                    <a:pt x="3792" y="5289"/>
                    <a:pt x="3786" y="5290"/>
                  </a:cubicBezTo>
                  <a:lnTo>
                    <a:pt x="3655" y="5324"/>
                  </a:lnTo>
                  <a:cubicBezTo>
                    <a:pt x="3359" y="5399"/>
                    <a:pt x="3054" y="5478"/>
                    <a:pt x="2758" y="5563"/>
                  </a:cubicBezTo>
                  <a:cubicBezTo>
                    <a:pt x="2724" y="5574"/>
                    <a:pt x="2702" y="5610"/>
                    <a:pt x="2712" y="5646"/>
                  </a:cubicBezTo>
                  <a:cubicBezTo>
                    <a:pt x="2722" y="5674"/>
                    <a:pt x="2748" y="5694"/>
                    <a:pt x="2776" y="5694"/>
                  </a:cubicBezTo>
                  <a:cubicBezTo>
                    <a:pt x="2783" y="5694"/>
                    <a:pt x="2789" y="5694"/>
                    <a:pt x="2793" y="5691"/>
                  </a:cubicBezTo>
                  <a:cubicBezTo>
                    <a:pt x="3088" y="5606"/>
                    <a:pt x="3392" y="5528"/>
                    <a:pt x="3687" y="5452"/>
                  </a:cubicBezTo>
                  <a:lnTo>
                    <a:pt x="3819" y="5418"/>
                  </a:lnTo>
                  <a:cubicBezTo>
                    <a:pt x="3855" y="5409"/>
                    <a:pt x="3876" y="5374"/>
                    <a:pt x="3867" y="5338"/>
                  </a:cubicBezTo>
                  <a:cubicBezTo>
                    <a:pt x="3859" y="5308"/>
                    <a:pt x="3832" y="5288"/>
                    <a:pt x="3802" y="5288"/>
                  </a:cubicBezTo>
                  <a:close/>
                  <a:moveTo>
                    <a:pt x="33560" y="5350"/>
                  </a:moveTo>
                  <a:cubicBezTo>
                    <a:pt x="33546" y="5350"/>
                    <a:pt x="33533" y="5354"/>
                    <a:pt x="33521" y="5363"/>
                  </a:cubicBezTo>
                  <a:lnTo>
                    <a:pt x="33448" y="5417"/>
                  </a:lnTo>
                  <a:cubicBezTo>
                    <a:pt x="33255" y="5559"/>
                    <a:pt x="33056" y="5704"/>
                    <a:pt x="32879" y="5896"/>
                  </a:cubicBezTo>
                  <a:cubicBezTo>
                    <a:pt x="32824" y="5954"/>
                    <a:pt x="32771" y="6016"/>
                    <a:pt x="32717" y="6078"/>
                  </a:cubicBezTo>
                  <a:cubicBezTo>
                    <a:pt x="32694" y="6104"/>
                    <a:pt x="32696" y="6146"/>
                    <a:pt x="32724" y="6171"/>
                  </a:cubicBezTo>
                  <a:cubicBezTo>
                    <a:pt x="32737" y="6181"/>
                    <a:pt x="32751" y="6186"/>
                    <a:pt x="32767" y="6186"/>
                  </a:cubicBezTo>
                  <a:cubicBezTo>
                    <a:pt x="32785" y="6186"/>
                    <a:pt x="32804" y="6179"/>
                    <a:pt x="32818" y="6165"/>
                  </a:cubicBezTo>
                  <a:cubicBezTo>
                    <a:pt x="32871" y="6102"/>
                    <a:pt x="32923" y="6044"/>
                    <a:pt x="32978" y="5986"/>
                  </a:cubicBezTo>
                  <a:cubicBezTo>
                    <a:pt x="33145" y="5804"/>
                    <a:pt x="33340" y="5660"/>
                    <a:pt x="33527" y="5523"/>
                  </a:cubicBezTo>
                  <a:lnTo>
                    <a:pt x="33599" y="5469"/>
                  </a:lnTo>
                  <a:cubicBezTo>
                    <a:pt x="33629" y="5448"/>
                    <a:pt x="33635" y="5405"/>
                    <a:pt x="33614" y="5377"/>
                  </a:cubicBezTo>
                  <a:cubicBezTo>
                    <a:pt x="33601" y="5359"/>
                    <a:pt x="33580" y="5350"/>
                    <a:pt x="33560" y="5350"/>
                  </a:cubicBezTo>
                  <a:close/>
                  <a:moveTo>
                    <a:pt x="1770" y="5907"/>
                  </a:moveTo>
                  <a:cubicBezTo>
                    <a:pt x="1761" y="5907"/>
                    <a:pt x="1753" y="5908"/>
                    <a:pt x="1745" y="5912"/>
                  </a:cubicBezTo>
                  <a:cubicBezTo>
                    <a:pt x="1366" y="6071"/>
                    <a:pt x="1059" y="6243"/>
                    <a:pt x="806" y="6441"/>
                  </a:cubicBezTo>
                  <a:cubicBezTo>
                    <a:pt x="777" y="6462"/>
                    <a:pt x="773" y="6505"/>
                    <a:pt x="796" y="6533"/>
                  </a:cubicBezTo>
                  <a:cubicBezTo>
                    <a:pt x="808" y="6549"/>
                    <a:pt x="827" y="6558"/>
                    <a:pt x="847" y="6558"/>
                  </a:cubicBezTo>
                  <a:cubicBezTo>
                    <a:pt x="861" y="6558"/>
                    <a:pt x="875" y="6555"/>
                    <a:pt x="888" y="6548"/>
                  </a:cubicBezTo>
                  <a:cubicBezTo>
                    <a:pt x="1131" y="6357"/>
                    <a:pt x="1429" y="6189"/>
                    <a:pt x="1797" y="6035"/>
                  </a:cubicBezTo>
                  <a:cubicBezTo>
                    <a:pt x="1830" y="6021"/>
                    <a:pt x="1847" y="5981"/>
                    <a:pt x="1833" y="5947"/>
                  </a:cubicBezTo>
                  <a:cubicBezTo>
                    <a:pt x="1822" y="5922"/>
                    <a:pt x="1797" y="5907"/>
                    <a:pt x="1770" y="5907"/>
                  </a:cubicBezTo>
                  <a:close/>
                  <a:moveTo>
                    <a:pt x="32170" y="6934"/>
                  </a:moveTo>
                  <a:cubicBezTo>
                    <a:pt x="32146" y="6934"/>
                    <a:pt x="32122" y="6948"/>
                    <a:pt x="32111" y="6972"/>
                  </a:cubicBezTo>
                  <a:cubicBezTo>
                    <a:pt x="32051" y="7097"/>
                    <a:pt x="32006" y="7221"/>
                    <a:pt x="31976" y="7339"/>
                  </a:cubicBezTo>
                  <a:cubicBezTo>
                    <a:pt x="31928" y="7525"/>
                    <a:pt x="31902" y="7721"/>
                    <a:pt x="31902" y="7918"/>
                  </a:cubicBezTo>
                  <a:cubicBezTo>
                    <a:pt x="31902" y="7959"/>
                    <a:pt x="31905" y="7999"/>
                    <a:pt x="31906" y="8037"/>
                  </a:cubicBezTo>
                  <a:cubicBezTo>
                    <a:pt x="31908" y="8073"/>
                    <a:pt x="31936" y="8100"/>
                    <a:pt x="31972" y="8100"/>
                  </a:cubicBezTo>
                  <a:lnTo>
                    <a:pt x="31973" y="8100"/>
                  </a:lnTo>
                  <a:cubicBezTo>
                    <a:pt x="32009" y="8099"/>
                    <a:pt x="32037" y="8067"/>
                    <a:pt x="32036" y="8030"/>
                  </a:cubicBezTo>
                  <a:cubicBezTo>
                    <a:pt x="32034" y="7993"/>
                    <a:pt x="32033" y="7956"/>
                    <a:pt x="32033" y="7918"/>
                  </a:cubicBezTo>
                  <a:cubicBezTo>
                    <a:pt x="32033" y="7731"/>
                    <a:pt x="32056" y="7548"/>
                    <a:pt x="32101" y="7373"/>
                  </a:cubicBezTo>
                  <a:cubicBezTo>
                    <a:pt x="32132" y="7262"/>
                    <a:pt x="32175" y="7145"/>
                    <a:pt x="32229" y="7027"/>
                  </a:cubicBezTo>
                  <a:cubicBezTo>
                    <a:pt x="32246" y="6996"/>
                    <a:pt x="32232" y="6956"/>
                    <a:pt x="32198" y="6940"/>
                  </a:cubicBezTo>
                  <a:cubicBezTo>
                    <a:pt x="32189" y="6936"/>
                    <a:pt x="32179" y="6934"/>
                    <a:pt x="32170" y="6934"/>
                  </a:cubicBezTo>
                  <a:close/>
                  <a:moveTo>
                    <a:pt x="188" y="7247"/>
                  </a:moveTo>
                  <a:cubicBezTo>
                    <a:pt x="162" y="7247"/>
                    <a:pt x="138" y="7262"/>
                    <a:pt x="127" y="7288"/>
                  </a:cubicBezTo>
                  <a:cubicBezTo>
                    <a:pt x="43" y="7490"/>
                    <a:pt x="0" y="7703"/>
                    <a:pt x="0" y="7922"/>
                  </a:cubicBezTo>
                  <a:cubicBezTo>
                    <a:pt x="0" y="8070"/>
                    <a:pt x="20" y="8221"/>
                    <a:pt x="57" y="8372"/>
                  </a:cubicBezTo>
                  <a:cubicBezTo>
                    <a:pt x="64" y="8402"/>
                    <a:pt x="91" y="8421"/>
                    <a:pt x="121" y="8421"/>
                  </a:cubicBezTo>
                  <a:cubicBezTo>
                    <a:pt x="127" y="8421"/>
                    <a:pt x="133" y="8420"/>
                    <a:pt x="140" y="8420"/>
                  </a:cubicBezTo>
                  <a:cubicBezTo>
                    <a:pt x="175" y="8412"/>
                    <a:pt x="197" y="8376"/>
                    <a:pt x="187" y="8340"/>
                  </a:cubicBezTo>
                  <a:cubicBezTo>
                    <a:pt x="151" y="8200"/>
                    <a:pt x="134" y="8059"/>
                    <a:pt x="134" y="7922"/>
                  </a:cubicBezTo>
                  <a:cubicBezTo>
                    <a:pt x="134" y="7721"/>
                    <a:pt x="172" y="7524"/>
                    <a:pt x="249" y="7339"/>
                  </a:cubicBezTo>
                  <a:cubicBezTo>
                    <a:pt x="264" y="7305"/>
                    <a:pt x="248" y="7266"/>
                    <a:pt x="214" y="7252"/>
                  </a:cubicBezTo>
                  <a:cubicBezTo>
                    <a:pt x="205" y="7248"/>
                    <a:pt x="196" y="7247"/>
                    <a:pt x="188" y="7247"/>
                  </a:cubicBezTo>
                  <a:close/>
                  <a:moveTo>
                    <a:pt x="32224" y="8994"/>
                  </a:moveTo>
                  <a:cubicBezTo>
                    <a:pt x="32215" y="8994"/>
                    <a:pt x="32206" y="8996"/>
                    <a:pt x="32198" y="8999"/>
                  </a:cubicBezTo>
                  <a:cubicBezTo>
                    <a:pt x="32167" y="9013"/>
                    <a:pt x="32149" y="9053"/>
                    <a:pt x="32164" y="9087"/>
                  </a:cubicBezTo>
                  <a:cubicBezTo>
                    <a:pt x="32296" y="9396"/>
                    <a:pt x="32480" y="9709"/>
                    <a:pt x="32707" y="10016"/>
                  </a:cubicBezTo>
                  <a:cubicBezTo>
                    <a:pt x="32719" y="10035"/>
                    <a:pt x="32740" y="10043"/>
                    <a:pt x="32760" y="10043"/>
                  </a:cubicBezTo>
                  <a:cubicBezTo>
                    <a:pt x="32774" y="10043"/>
                    <a:pt x="32788" y="10038"/>
                    <a:pt x="32800" y="10029"/>
                  </a:cubicBezTo>
                  <a:cubicBezTo>
                    <a:pt x="32830" y="10008"/>
                    <a:pt x="32835" y="9965"/>
                    <a:pt x="32814" y="9937"/>
                  </a:cubicBezTo>
                  <a:cubicBezTo>
                    <a:pt x="32591" y="9637"/>
                    <a:pt x="32413" y="9332"/>
                    <a:pt x="32285" y="9033"/>
                  </a:cubicBezTo>
                  <a:cubicBezTo>
                    <a:pt x="32274" y="9009"/>
                    <a:pt x="32250" y="8994"/>
                    <a:pt x="32224" y="8994"/>
                  </a:cubicBezTo>
                  <a:close/>
                  <a:moveTo>
                    <a:pt x="603" y="9230"/>
                  </a:moveTo>
                  <a:cubicBezTo>
                    <a:pt x="588" y="9230"/>
                    <a:pt x="573" y="9235"/>
                    <a:pt x="561" y="9244"/>
                  </a:cubicBezTo>
                  <a:cubicBezTo>
                    <a:pt x="531" y="9265"/>
                    <a:pt x="525" y="9308"/>
                    <a:pt x="548" y="9336"/>
                  </a:cubicBezTo>
                  <a:cubicBezTo>
                    <a:pt x="759" y="9607"/>
                    <a:pt x="1018" y="9858"/>
                    <a:pt x="1322" y="10088"/>
                  </a:cubicBezTo>
                  <a:cubicBezTo>
                    <a:pt x="1332" y="10099"/>
                    <a:pt x="1346" y="10102"/>
                    <a:pt x="1360" y="10102"/>
                  </a:cubicBezTo>
                  <a:cubicBezTo>
                    <a:pt x="1382" y="10102"/>
                    <a:pt x="1402" y="10093"/>
                    <a:pt x="1415" y="10076"/>
                  </a:cubicBezTo>
                  <a:cubicBezTo>
                    <a:pt x="1437" y="10048"/>
                    <a:pt x="1430" y="10005"/>
                    <a:pt x="1402" y="9984"/>
                  </a:cubicBezTo>
                  <a:cubicBezTo>
                    <a:pt x="1107" y="9760"/>
                    <a:pt x="855" y="9517"/>
                    <a:pt x="653" y="9255"/>
                  </a:cubicBezTo>
                  <a:cubicBezTo>
                    <a:pt x="641" y="9238"/>
                    <a:pt x="622" y="9230"/>
                    <a:pt x="603" y="9230"/>
                  </a:cubicBezTo>
                  <a:close/>
                  <a:moveTo>
                    <a:pt x="2272" y="10515"/>
                  </a:moveTo>
                  <a:cubicBezTo>
                    <a:pt x="2248" y="10515"/>
                    <a:pt x="2224" y="10529"/>
                    <a:pt x="2213" y="10554"/>
                  </a:cubicBezTo>
                  <a:cubicBezTo>
                    <a:pt x="2197" y="10586"/>
                    <a:pt x="2211" y="10625"/>
                    <a:pt x="2245" y="10641"/>
                  </a:cubicBezTo>
                  <a:cubicBezTo>
                    <a:pt x="2467" y="10742"/>
                    <a:pt x="2698" y="10830"/>
                    <a:pt x="2930" y="10899"/>
                  </a:cubicBezTo>
                  <a:cubicBezTo>
                    <a:pt x="3038" y="10931"/>
                    <a:pt x="3150" y="10961"/>
                    <a:pt x="3260" y="10991"/>
                  </a:cubicBezTo>
                  <a:cubicBezTo>
                    <a:pt x="3267" y="10994"/>
                    <a:pt x="3273" y="10994"/>
                    <a:pt x="3278" y="10994"/>
                  </a:cubicBezTo>
                  <a:cubicBezTo>
                    <a:pt x="3308" y="10994"/>
                    <a:pt x="3335" y="10974"/>
                    <a:pt x="3340" y="10945"/>
                  </a:cubicBezTo>
                  <a:cubicBezTo>
                    <a:pt x="3351" y="10911"/>
                    <a:pt x="3330" y="10874"/>
                    <a:pt x="3294" y="10866"/>
                  </a:cubicBezTo>
                  <a:cubicBezTo>
                    <a:pt x="3183" y="10837"/>
                    <a:pt x="3075" y="10806"/>
                    <a:pt x="2967" y="10775"/>
                  </a:cubicBezTo>
                  <a:cubicBezTo>
                    <a:pt x="2741" y="10706"/>
                    <a:pt x="2517" y="10621"/>
                    <a:pt x="2300" y="10521"/>
                  </a:cubicBezTo>
                  <a:cubicBezTo>
                    <a:pt x="2291" y="10517"/>
                    <a:pt x="2282" y="10515"/>
                    <a:pt x="2272" y="10515"/>
                  </a:cubicBezTo>
                  <a:close/>
                  <a:moveTo>
                    <a:pt x="33460" y="10711"/>
                  </a:moveTo>
                  <a:cubicBezTo>
                    <a:pt x="33443" y="10711"/>
                    <a:pt x="33426" y="10718"/>
                    <a:pt x="33413" y="10731"/>
                  </a:cubicBezTo>
                  <a:cubicBezTo>
                    <a:pt x="33387" y="10756"/>
                    <a:pt x="33387" y="10798"/>
                    <a:pt x="33413" y="10825"/>
                  </a:cubicBezTo>
                  <a:cubicBezTo>
                    <a:pt x="33685" y="11096"/>
                    <a:pt x="33951" y="11324"/>
                    <a:pt x="34228" y="11520"/>
                  </a:cubicBezTo>
                  <a:cubicBezTo>
                    <a:pt x="34240" y="11529"/>
                    <a:pt x="34254" y="11532"/>
                    <a:pt x="34267" y="11532"/>
                  </a:cubicBezTo>
                  <a:cubicBezTo>
                    <a:pt x="34288" y="11532"/>
                    <a:pt x="34309" y="11523"/>
                    <a:pt x="34323" y="11503"/>
                  </a:cubicBezTo>
                  <a:cubicBezTo>
                    <a:pt x="34345" y="11473"/>
                    <a:pt x="34338" y="11432"/>
                    <a:pt x="34306" y="11411"/>
                  </a:cubicBezTo>
                  <a:cubicBezTo>
                    <a:pt x="34035" y="11221"/>
                    <a:pt x="33773" y="10998"/>
                    <a:pt x="33507" y="10731"/>
                  </a:cubicBezTo>
                  <a:cubicBezTo>
                    <a:pt x="33493" y="10718"/>
                    <a:pt x="33477" y="10711"/>
                    <a:pt x="33460" y="10711"/>
                  </a:cubicBezTo>
                  <a:close/>
                  <a:moveTo>
                    <a:pt x="4297" y="11171"/>
                  </a:moveTo>
                  <a:cubicBezTo>
                    <a:pt x="4270" y="11171"/>
                    <a:pt x="4245" y="11187"/>
                    <a:pt x="4234" y="11212"/>
                  </a:cubicBezTo>
                  <a:cubicBezTo>
                    <a:pt x="4220" y="11246"/>
                    <a:pt x="4237" y="11286"/>
                    <a:pt x="4270" y="11300"/>
                  </a:cubicBezTo>
                  <a:cubicBezTo>
                    <a:pt x="4360" y="11337"/>
                    <a:pt x="4439" y="11374"/>
                    <a:pt x="4515" y="11414"/>
                  </a:cubicBezTo>
                  <a:cubicBezTo>
                    <a:pt x="4745" y="11536"/>
                    <a:pt x="4949" y="11691"/>
                    <a:pt x="5119" y="11876"/>
                  </a:cubicBezTo>
                  <a:cubicBezTo>
                    <a:pt x="5131" y="11890"/>
                    <a:pt x="5149" y="11897"/>
                    <a:pt x="5166" y="11897"/>
                  </a:cubicBezTo>
                  <a:cubicBezTo>
                    <a:pt x="5183" y="11897"/>
                    <a:pt x="5199" y="11892"/>
                    <a:pt x="5215" y="11877"/>
                  </a:cubicBezTo>
                  <a:cubicBezTo>
                    <a:pt x="5242" y="11855"/>
                    <a:pt x="5243" y="11811"/>
                    <a:pt x="5219" y="11785"/>
                  </a:cubicBezTo>
                  <a:cubicBezTo>
                    <a:pt x="5037" y="11589"/>
                    <a:pt x="4822" y="11425"/>
                    <a:pt x="4579" y="11295"/>
                  </a:cubicBezTo>
                  <a:cubicBezTo>
                    <a:pt x="4498" y="11253"/>
                    <a:pt x="4415" y="11214"/>
                    <a:pt x="4323" y="11176"/>
                  </a:cubicBezTo>
                  <a:cubicBezTo>
                    <a:pt x="4314" y="11173"/>
                    <a:pt x="4305" y="11171"/>
                    <a:pt x="4297" y="11171"/>
                  </a:cubicBezTo>
                  <a:close/>
                  <a:moveTo>
                    <a:pt x="35191" y="11923"/>
                  </a:moveTo>
                  <a:cubicBezTo>
                    <a:pt x="35165" y="11923"/>
                    <a:pt x="35141" y="11937"/>
                    <a:pt x="35130" y="11963"/>
                  </a:cubicBezTo>
                  <a:cubicBezTo>
                    <a:pt x="35116" y="11997"/>
                    <a:pt x="35130" y="12035"/>
                    <a:pt x="35164" y="12050"/>
                  </a:cubicBezTo>
                  <a:cubicBezTo>
                    <a:pt x="35457" y="12183"/>
                    <a:pt x="35788" y="12306"/>
                    <a:pt x="36167" y="12424"/>
                  </a:cubicBezTo>
                  <a:cubicBezTo>
                    <a:pt x="36175" y="12425"/>
                    <a:pt x="36180" y="12427"/>
                    <a:pt x="36187" y="12427"/>
                  </a:cubicBezTo>
                  <a:cubicBezTo>
                    <a:pt x="36216" y="12427"/>
                    <a:pt x="36240" y="12407"/>
                    <a:pt x="36250" y="12378"/>
                  </a:cubicBezTo>
                  <a:cubicBezTo>
                    <a:pt x="36261" y="12344"/>
                    <a:pt x="36243" y="12307"/>
                    <a:pt x="36207" y="12297"/>
                  </a:cubicBezTo>
                  <a:cubicBezTo>
                    <a:pt x="35832" y="12179"/>
                    <a:pt x="35507" y="12058"/>
                    <a:pt x="35218" y="11929"/>
                  </a:cubicBezTo>
                  <a:cubicBezTo>
                    <a:pt x="35210" y="11925"/>
                    <a:pt x="35200" y="11923"/>
                    <a:pt x="35191" y="11923"/>
                  </a:cubicBezTo>
                  <a:close/>
                  <a:moveTo>
                    <a:pt x="37190" y="12641"/>
                  </a:moveTo>
                  <a:cubicBezTo>
                    <a:pt x="37165" y="12641"/>
                    <a:pt x="37142" y="12655"/>
                    <a:pt x="37129" y="12680"/>
                  </a:cubicBezTo>
                  <a:cubicBezTo>
                    <a:pt x="37114" y="12711"/>
                    <a:pt x="37128" y="12751"/>
                    <a:pt x="37162" y="12767"/>
                  </a:cubicBezTo>
                  <a:cubicBezTo>
                    <a:pt x="37485" y="12919"/>
                    <a:pt x="37779" y="13111"/>
                    <a:pt x="38033" y="13337"/>
                  </a:cubicBezTo>
                  <a:cubicBezTo>
                    <a:pt x="38045" y="13349"/>
                    <a:pt x="38061" y="13353"/>
                    <a:pt x="38078" y="13353"/>
                  </a:cubicBezTo>
                  <a:cubicBezTo>
                    <a:pt x="38095" y="13353"/>
                    <a:pt x="38115" y="13346"/>
                    <a:pt x="38124" y="13331"/>
                  </a:cubicBezTo>
                  <a:cubicBezTo>
                    <a:pt x="38149" y="13304"/>
                    <a:pt x="38145" y="13265"/>
                    <a:pt x="38118" y="13239"/>
                  </a:cubicBezTo>
                  <a:cubicBezTo>
                    <a:pt x="37855" y="13004"/>
                    <a:pt x="37552" y="12805"/>
                    <a:pt x="37217" y="12647"/>
                  </a:cubicBezTo>
                  <a:cubicBezTo>
                    <a:pt x="37209" y="12643"/>
                    <a:pt x="37199" y="12641"/>
                    <a:pt x="37190" y="12641"/>
                  </a:cubicBezTo>
                  <a:close/>
                  <a:moveTo>
                    <a:pt x="5703" y="12671"/>
                  </a:moveTo>
                  <a:cubicBezTo>
                    <a:pt x="5696" y="12671"/>
                    <a:pt x="5689" y="12673"/>
                    <a:pt x="5681" y="12676"/>
                  </a:cubicBezTo>
                  <a:cubicBezTo>
                    <a:pt x="5647" y="12688"/>
                    <a:pt x="5629" y="12727"/>
                    <a:pt x="5642" y="12761"/>
                  </a:cubicBezTo>
                  <a:cubicBezTo>
                    <a:pt x="5774" y="13117"/>
                    <a:pt x="5849" y="13492"/>
                    <a:pt x="5899" y="13780"/>
                  </a:cubicBezTo>
                  <a:cubicBezTo>
                    <a:pt x="5906" y="13812"/>
                    <a:pt x="5933" y="13835"/>
                    <a:pt x="5966" y="13835"/>
                  </a:cubicBezTo>
                  <a:cubicBezTo>
                    <a:pt x="5970" y="13835"/>
                    <a:pt x="5975" y="13835"/>
                    <a:pt x="5976" y="13834"/>
                  </a:cubicBezTo>
                  <a:cubicBezTo>
                    <a:pt x="6012" y="13827"/>
                    <a:pt x="6037" y="13792"/>
                    <a:pt x="6030" y="13757"/>
                  </a:cubicBezTo>
                  <a:cubicBezTo>
                    <a:pt x="5977" y="13464"/>
                    <a:pt x="5902" y="13080"/>
                    <a:pt x="5767" y="12714"/>
                  </a:cubicBezTo>
                  <a:cubicBezTo>
                    <a:pt x="5757" y="12688"/>
                    <a:pt x="5730" y="12671"/>
                    <a:pt x="5703" y="12671"/>
                  </a:cubicBezTo>
                  <a:close/>
                  <a:moveTo>
                    <a:pt x="38740" y="14048"/>
                  </a:moveTo>
                  <a:cubicBezTo>
                    <a:pt x="38730" y="14048"/>
                    <a:pt x="38719" y="14050"/>
                    <a:pt x="38708" y="14056"/>
                  </a:cubicBezTo>
                  <a:cubicBezTo>
                    <a:pt x="38677" y="14071"/>
                    <a:pt x="38664" y="14113"/>
                    <a:pt x="38681" y="14145"/>
                  </a:cubicBezTo>
                  <a:cubicBezTo>
                    <a:pt x="38852" y="14468"/>
                    <a:pt x="38943" y="14800"/>
                    <a:pt x="38948" y="15131"/>
                  </a:cubicBezTo>
                  <a:cubicBezTo>
                    <a:pt x="38948" y="15170"/>
                    <a:pt x="38977" y="15198"/>
                    <a:pt x="39013" y="15198"/>
                  </a:cubicBezTo>
                  <a:cubicBezTo>
                    <a:pt x="39050" y="15195"/>
                    <a:pt x="39078" y="15165"/>
                    <a:pt x="39078" y="15130"/>
                  </a:cubicBezTo>
                  <a:cubicBezTo>
                    <a:pt x="39076" y="14776"/>
                    <a:pt x="38979" y="14424"/>
                    <a:pt x="38798" y="14083"/>
                  </a:cubicBezTo>
                  <a:cubicBezTo>
                    <a:pt x="38786" y="14060"/>
                    <a:pt x="38764" y="14048"/>
                    <a:pt x="38740" y="14048"/>
                  </a:cubicBezTo>
                  <a:close/>
                  <a:moveTo>
                    <a:pt x="6126" y="14757"/>
                  </a:moveTo>
                  <a:cubicBezTo>
                    <a:pt x="6124" y="14757"/>
                    <a:pt x="6121" y="14757"/>
                    <a:pt x="6118" y="14757"/>
                  </a:cubicBezTo>
                  <a:cubicBezTo>
                    <a:pt x="6081" y="14760"/>
                    <a:pt x="6056" y="14794"/>
                    <a:pt x="6060" y="14830"/>
                  </a:cubicBezTo>
                  <a:cubicBezTo>
                    <a:pt x="6088" y="15084"/>
                    <a:pt x="6103" y="15309"/>
                    <a:pt x="6103" y="15520"/>
                  </a:cubicBezTo>
                  <a:cubicBezTo>
                    <a:pt x="6103" y="15643"/>
                    <a:pt x="6097" y="15764"/>
                    <a:pt x="6088" y="15878"/>
                  </a:cubicBezTo>
                  <a:cubicBezTo>
                    <a:pt x="6084" y="15914"/>
                    <a:pt x="6113" y="15947"/>
                    <a:pt x="6148" y="15949"/>
                  </a:cubicBezTo>
                  <a:lnTo>
                    <a:pt x="6154" y="15949"/>
                  </a:lnTo>
                  <a:cubicBezTo>
                    <a:pt x="6188" y="15949"/>
                    <a:pt x="6216" y="15924"/>
                    <a:pt x="6219" y="15891"/>
                  </a:cubicBezTo>
                  <a:cubicBezTo>
                    <a:pt x="6229" y="15772"/>
                    <a:pt x="6234" y="15648"/>
                    <a:pt x="6234" y="15521"/>
                  </a:cubicBezTo>
                  <a:cubicBezTo>
                    <a:pt x="6234" y="15305"/>
                    <a:pt x="6219" y="15074"/>
                    <a:pt x="6191" y="14815"/>
                  </a:cubicBezTo>
                  <a:cubicBezTo>
                    <a:pt x="6188" y="14781"/>
                    <a:pt x="6160" y="14757"/>
                    <a:pt x="6126" y="14757"/>
                  </a:cubicBezTo>
                  <a:close/>
                  <a:moveTo>
                    <a:pt x="38855" y="16117"/>
                  </a:moveTo>
                  <a:cubicBezTo>
                    <a:pt x="38824" y="16117"/>
                    <a:pt x="38794" y="16144"/>
                    <a:pt x="38792" y="16178"/>
                  </a:cubicBezTo>
                  <a:cubicBezTo>
                    <a:pt x="38791" y="16198"/>
                    <a:pt x="38791" y="16220"/>
                    <a:pt x="38791" y="16241"/>
                  </a:cubicBezTo>
                  <a:cubicBezTo>
                    <a:pt x="38791" y="16267"/>
                    <a:pt x="38791" y="16289"/>
                    <a:pt x="38792" y="16314"/>
                  </a:cubicBezTo>
                  <a:cubicBezTo>
                    <a:pt x="38811" y="16602"/>
                    <a:pt x="38940" y="16888"/>
                    <a:pt x="39189" y="17187"/>
                  </a:cubicBezTo>
                  <a:cubicBezTo>
                    <a:pt x="39204" y="17201"/>
                    <a:pt x="39221" y="17211"/>
                    <a:pt x="39241" y="17211"/>
                  </a:cubicBezTo>
                  <a:cubicBezTo>
                    <a:pt x="39256" y="17211"/>
                    <a:pt x="39270" y="17206"/>
                    <a:pt x="39282" y="17196"/>
                  </a:cubicBezTo>
                  <a:cubicBezTo>
                    <a:pt x="39310" y="17173"/>
                    <a:pt x="39313" y="17132"/>
                    <a:pt x="39290" y="17103"/>
                  </a:cubicBezTo>
                  <a:cubicBezTo>
                    <a:pt x="39061" y="16829"/>
                    <a:pt x="38940" y="16567"/>
                    <a:pt x="38925" y="16306"/>
                  </a:cubicBezTo>
                  <a:cubicBezTo>
                    <a:pt x="38922" y="16285"/>
                    <a:pt x="38922" y="16264"/>
                    <a:pt x="38922" y="16242"/>
                  </a:cubicBezTo>
                  <a:cubicBezTo>
                    <a:pt x="38922" y="16224"/>
                    <a:pt x="38925" y="16205"/>
                    <a:pt x="38925" y="16186"/>
                  </a:cubicBezTo>
                  <a:cubicBezTo>
                    <a:pt x="38926" y="16149"/>
                    <a:pt x="38899" y="16119"/>
                    <a:pt x="38862" y="16117"/>
                  </a:cubicBezTo>
                  <a:cubicBezTo>
                    <a:pt x="38860" y="16117"/>
                    <a:pt x="38858" y="16117"/>
                    <a:pt x="38855" y="16117"/>
                  </a:cubicBezTo>
                  <a:close/>
                  <a:moveTo>
                    <a:pt x="5915" y="16851"/>
                  </a:moveTo>
                  <a:cubicBezTo>
                    <a:pt x="5887" y="16851"/>
                    <a:pt x="5862" y="16868"/>
                    <a:pt x="5854" y="16894"/>
                  </a:cubicBezTo>
                  <a:cubicBezTo>
                    <a:pt x="5731" y="17228"/>
                    <a:pt x="5572" y="17567"/>
                    <a:pt x="5432" y="17866"/>
                  </a:cubicBezTo>
                  <a:cubicBezTo>
                    <a:pt x="5415" y="17897"/>
                    <a:pt x="5430" y="17937"/>
                    <a:pt x="5464" y="17953"/>
                  </a:cubicBezTo>
                  <a:cubicBezTo>
                    <a:pt x="5472" y="17958"/>
                    <a:pt x="5484" y="17960"/>
                    <a:pt x="5492" y="17960"/>
                  </a:cubicBezTo>
                  <a:cubicBezTo>
                    <a:pt x="5518" y="17960"/>
                    <a:pt x="5542" y="17946"/>
                    <a:pt x="5553" y="17923"/>
                  </a:cubicBezTo>
                  <a:cubicBezTo>
                    <a:pt x="5693" y="17621"/>
                    <a:pt x="5854" y="17280"/>
                    <a:pt x="5977" y="16941"/>
                  </a:cubicBezTo>
                  <a:cubicBezTo>
                    <a:pt x="5990" y="16905"/>
                    <a:pt x="5972" y="16867"/>
                    <a:pt x="5939" y="16856"/>
                  </a:cubicBezTo>
                  <a:cubicBezTo>
                    <a:pt x="5931" y="16853"/>
                    <a:pt x="5923" y="16851"/>
                    <a:pt x="5915" y="16851"/>
                  </a:cubicBezTo>
                  <a:close/>
                  <a:moveTo>
                    <a:pt x="40015" y="17807"/>
                  </a:moveTo>
                  <a:cubicBezTo>
                    <a:pt x="39995" y="17807"/>
                    <a:pt x="39976" y="17816"/>
                    <a:pt x="39962" y="17832"/>
                  </a:cubicBezTo>
                  <a:cubicBezTo>
                    <a:pt x="39939" y="17857"/>
                    <a:pt x="39943" y="17900"/>
                    <a:pt x="39972" y="17924"/>
                  </a:cubicBezTo>
                  <a:lnTo>
                    <a:pt x="40185" y="18102"/>
                  </a:lnTo>
                  <a:cubicBezTo>
                    <a:pt x="40386" y="18270"/>
                    <a:pt x="40585" y="18444"/>
                    <a:pt x="40773" y="18620"/>
                  </a:cubicBezTo>
                  <a:cubicBezTo>
                    <a:pt x="40786" y="18631"/>
                    <a:pt x="40803" y="18637"/>
                    <a:pt x="40818" y="18637"/>
                  </a:cubicBezTo>
                  <a:cubicBezTo>
                    <a:pt x="40836" y="18637"/>
                    <a:pt x="40854" y="18630"/>
                    <a:pt x="40867" y="18614"/>
                  </a:cubicBezTo>
                  <a:cubicBezTo>
                    <a:pt x="40891" y="18587"/>
                    <a:pt x="40890" y="18546"/>
                    <a:pt x="40863" y="18522"/>
                  </a:cubicBezTo>
                  <a:cubicBezTo>
                    <a:pt x="40671" y="18345"/>
                    <a:pt x="40471" y="18169"/>
                    <a:pt x="40269" y="18000"/>
                  </a:cubicBezTo>
                  <a:lnTo>
                    <a:pt x="40056" y="17822"/>
                  </a:lnTo>
                  <a:cubicBezTo>
                    <a:pt x="40044" y="17812"/>
                    <a:pt x="40030" y="17807"/>
                    <a:pt x="40015" y="17807"/>
                  </a:cubicBezTo>
                  <a:close/>
                  <a:moveTo>
                    <a:pt x="5066" y="18802"/>
                  </a:moveTo>
                  <a:cubicBezTo>
                    <a:pt x="5039" y="18802"/>
                    <a:pt x="5013" y="18819"/>
                    <a:pt x="5003" y="18845"/>
                  </a:cubicBezTo>
                  <a:cubicBezTo>
                    <a:pt x="4856" y="19240"/>
                    <a:pt x="4778" y="19575"/>
                    <a:pt x="4757" y="19896"/>
                  </a:cubicBezTo>
                  <a:cubicBezTo>
                    <a:pt x="4754" y="19932"/>
                    <a:pt x="4782" y="19963"/>
                    <a:pt x="4818" y="19966"/>
                  </a:cubicBezTo>
                  <a:lnTo>
                    <a:pt x="4822" y="19966"/>
                  </a:lnTo>
                  <a:cubicBezTo>
                    <a:pt x="4858" y="19966"/>
                    <a:pt x="4886" y="19939"/>
                    <a:pt x="4889" y="19903"/>
                  </a:cubicBezTo>
                  <a:cubicBezTo>
                    <a:pt x="4909" y="19596"/>
                    <a:pt x="4986" y="19274"/>
                    <a:pt x="5128" y="18892"/>
                  </a:cubicBezTo>
                  <a:cubicBezTo>
                    <a:pt x="5141" y="18858"/>
                    <a:pt x="5122" y="18818"/>
                    <a:pt x="5088" y="18806"/>
                  </a:cubicBezTo>
                  <a:cubicBezTo>
                    <a:pt x="5081" y="18804"/>
                    <a:pt x="5074" y="18802"/>
                    <a:pt x="5066" y="18802"/>
                  </a:cubicBezTo>
                  <a:close/>
                  <a:moveTo>
                    <a:pt x="41571" y="19258"/>
                  </a:moveTo>
                  <a:cubicBezTo>
                    <a:pt x="41555" y="19258"/>
                    <a:pt x="41538" y="19264"/>
                    <a:pt x="41526" y="19276"/>
                  </a:cubicBezTo>
                  <a:cubicBezTo>
                    <a:pt x="41500" y="19299"/>
                    <a:pt x="41497" y="19341"/>
                    <a:pt x="41523" y="19368"/>
                  </a:cubicBezTo>
                  <a:cubicBezTo>
                    <a:pt x="41681" y="19539"/>
                    <a:pt x="41837" y="19717"/>
                    <a:pt x="41985" y="19895"/>
                  </a:cubicBezTo>
                  <a:cubicBezTo>
                    <a:pt x="42068" y="19996"/>
                    <a:pt x="42142" y="20088"/>
                    <a:pt x="42206" y="20174"/>
                  </a:cubicBezTo>
                  <a:cubicBezTo>
                    <a:pt x="42218" y="20192"/>
                    <a:pt x="42238" y="20201"/>
                    <a:pt x="42258" y="20201"/>
                  </a:cubicBezTo>
                  <a:cubicBezTo>
                    <a:pt x="42273" y="20201"/>
                    <a:pt x="42287" y="20195"/>
                    <a:pt x="42298" y="20188"/>
                  </a:cubicBezTo>
                  <a:cubicBezTo>
                    <a:pt x="42328" y="20166"/>
                    <a:pt x="42334" y="20124"/>
                    <a:pt x="42312" y="20095"/>
                  </a:cubicBezTo>
                  <a:cubicBezTo>
                    <a:pt x="42247" y="20007"/>
                    <a:pt x="42172" y="19915"/>
                    <a:pt x="42086" y="19811"/>
                  </a:cubicBezTo>
                  <a:cubicBezTo>
                    <a:pt x="41937" y="19632"/>
                    <a:pt x="41780" y="19454"/>
                    <a:pt x="41618" y="19279"/>
                  </a:cubicBezTo>
                  <a:cubicBezTo>
                    <a:pt x="41606" y="19265"/>
                    <a:pt x="41589" y="19258"/>
                    <a:pt x="41571" y="19258"/>
                  </a:cubicBezTo>
                  <a:close/>
                  <a:moveTo>
                    <a:pt x="4985" y="20876"/>
                  </a:moveTo>
                  <a:cubicBezTo>
                    <a:pt x="4978" y="20876"/>
                    <a:pt x="4970" y="20877"/>
                    <a:pt x="4963" y="20879"/>
                  </a:cubicBezTo>
                  <a:cubicBezTo>
                    <a:pt x="4929" y="20892"/>
                    <a:pt x="4913" y="20932"/>
                    <a:pt x="4925" y="20965"/>
                  </a:cubicBezTo>
                  <a:cubicBezTo>
                    <a:pt x="5044" y="21275"/>
                    <a:pt x="5229" y="21588"/>
                    <a:pt x="5472" y="21895"/>
                  </a:cubicBezTo>
                  <a:cubicBezTo>
                    <a:pt x="5485" y="21911"/>
                    <a:pt x="5505" y="21921"/>
                    <a:pt x="5525" y="21921"/>
                  </a:cubicBezTo>
                  <a:cubicBezTo>
                    <a:pt x="5539" y="21921"/>
                    <a:pt x="5553" y="21917"/>
                    <a:pt x="5565" y="21907"/>
                  </a:cubicBezTo>
                  <a:cubicBezTo>
                    <a:pt x="5593" y="21882"/>
                    <a:pt x="5599" y="21843"/>
                    <a:pt x="5576" y="21814"/>
                  </a:cubicBezTo>
                  <a:cubicBezTo>
                    <a:pt x="5341" y="21517"/>
                    <a:pt x="5164" y="21214"/>
                    <a:pt x="5048" y="20918"/>
                  </a:cubicBezTo>
                  <a:cubicBezTo>
                    <a:pt x="5038" y="20891"/>
                    <a:pt x="5012" y="20876"/>
                    <a:pt x="4985" y="20876"/>
                  </a:cubicBezTo>
                  <a:close/>
                  <a:moveTo>
                    <a:pt x="42742" y="21007"/>
                  </a:moveTo>
                  <a:cubicBezTo>
                    <a:pt x="42737" y="21007"/>
                    <a:pt x="42731" y="21008"/>
                    <a:pt x="42726" y="21009"/>
                  </a:cubicBezTo>
                  <a:cubicBezTo>
                    <a:pt x="42691" y="21016"/>
                    <a:pt x="42668" y="21051"/>
                    <a:pt x="42677" y="21087"/>
                  </a:cubicBezTo>
                  <a:cubicBezTo>
                    <a:pt x="42698" y="21182"/>
                    <a:pt x="42708" y="21275"/>
                    <a:pt x="42708" y="21363"/>
                  </a:cubicBezTo>
                  <a:cubicBezTo>
                    <a:pt x="42708" y="21431"/>
                    <a:pt x="42704" y="21497"/>
                    <a:pt x="42691" y="21561"/>
                  </a:cubicBezTo>
                  <a:cubicBezTo>
                    <a:pt x="42662" y="21719"/>
                    <a:pt x="42591" y="21882"/>
                    <a:pt x="42480" y="22046"/>
                  </a:cubicBezTo>
                  <a:cubicBezTo>
                    <a:pt x="42459" y="22076"/>
                    <a:pt x="42469" y="22119"/>
                    <a:pt x="42499" y="22138"/>
                  </a:cubicBezTo>
                  <a:cubicBezTo>
                    <a:pt x="42512" y="22146"/>
                    <a:pt x="42523" y="22150"/>
                    <a:pt x="42536" y="22150"/>
                  </a:cubicBezTo>
                  <a:cubicBezTo>
                    <a:pt x="42557" y="22150"/>
                    <a:pt x="42578" y="22138"/>
                    <a:pt x="42591" y="22121"/>
                  </a:cubicBezTo>
                  <a:cubicBezTo>
                    <a:pt x="42711" y="21944"/>
                    <a:pt x="42789" y="21761"/>
                    <a:pt x="42820" y="21585"/>
                  </a:cubicBezTo>
                  <a:cubicBezTo>
                    <a:pt x="42833" y="21512"/>
                    <a:pt x="42840" y="21440"/>
                    <a:pt x="42840" y="21364"/>
                  </a:cubicBezTo>
                  <a:cubicBezTo>
                    <a:pt x="42840" y="21266"/>
                    <a:pt x="42827" y="21162"/>
                    <a:pt x="42805" y="21059"/>
                  </a:cubicBezTo>
                  <a:cubicBezTo>
                    <a:pt x="42799" y="21028"/>
                    <a:pt x="42772" y="21007"/>
                    <a:pt x="42742" y="21007"/>
                  </a:cubicBezTo>
                  <a:close/>
                  <a:moveTo>
                    <a:pt x="6262" y="22554"/>
                  </a:moveTo>
                  <a:cubicBezTo>
                    <a:pt x="6244" y="22554"/>
                    <a:pt x="6225" y="22561"/>
                    <a:pt x="6212" y="22577"/>
                  </a:cubicBezTo>
                  <a:cubicBezTo>
                    <a:pt x="6189" y="22604"/>
                    <a:pt x="6194" y="22646"/>
                    <a:pt x="6219" y="22669"/>
                  </a:cubicBezTo>
                  <a:cubicBezTo>
                    <a:pt x="6280" y="22722"/>
                    <a:pt x="6344" y="22776"/>
                    <a:pt x="6409" y="22827"/>
                  </a:cubicBezTo>
                  <a:cubicBezTo>
                    <a:pt x="6616" y="22996"/>
                    <a:pt x="6840" y="23160"/>
                    <a:pt x="7073" y="23315"/>
                  </a:cubicBezTo>
                  <a:cubicBezTo>
                    <a:pt x="7086" y="23322"/>
                    <a:pt x="7099" y="23325"/>
                    <a:pt x="7111" y="23325"/>
                  </a:cubicBezTo>
                  <a:cubicBezTo>
                    <a:pt x="7133" y="23325"/>
                    <a:pt x="7154" y="23315"/>
                    <a:pt x="7164" y="23298"/>
                  </a:cubicBezTo>
                  <a:cubicBezTo>
                    <a:pt x="7185" y="23267"/>
                    <a:pt x="7177" y="23225"/>
                    <a:pt x="7147" y="23206"/>
                  </a:cubicBezTo>
                  <a:cubicBezTo>
                    <a:pt x="6916" y="23055"/>
                    <a:pt x="6696" y="22893"/>
                    <a:pt x="6492" y="22726"/>
                  </a:cubicBezTo>
                  <a:cubicBezTo>
                    <a:pt x="6428" y="22675"/>
                    <a:pt x="6366" y="22622"/>
                    <a:pt x="6305" y="22570"/>
                  </a:cubicBezTo>
                  <a:cubicBezTo>
                    <a:pt x="6293" y="22559"/>
                    <a:pt x="6278" y="22554"/>
                    <a:pt x="6262" y="22554"/>
                  </a:cubicBezTo>
                  <a:close/>
                  <a:moveTo>
                    <a:pt x="41783" y="22761"/>
                  </a:moveTo>
                  <a:cubicBezTo>
                    <a:pt x="41769" y="22761"/>
                    <a:pt x="41755" y="22766"/>
                    <a:pt x="41743" y="22774"/>
                  </a:cubicBezTo>
                  <a:cubicBezTo>
                    <a:pt x="41490" y="22961"/>
                    <a:pt x="41190" y="23147"/>
                    <a:pt x="40848" y="23331"/>
                  </a:cubicBezTo>
                  <a:cubicBezTo>
                    <a:pt x="40817" y="23346"/>
                    <a:pt x="40804" y="23388"/>
                    <a:pt x="40821" y="23419"/>
                  </a:cubicBezTo>
                  <a:cubicBezTo>
                    <a:pt x="40834" y="23443"/>
                    <a:pt x="40857" y="23455"/>
                    <a:pt x="40880" y="23455"/>
                  </a:cubicBezTo>
                  <a:cubicBezTo>
                    <a:pt x="40890" y="23455"/>
                    <a:pt x="40900" y="23453"/>
                    <a:pt x="40911" y="23447"/>
                  </a:cubicBezTo>
                  <a:cubicBezTo>
                    <a:pt x="41258" y="23262"/>
                    <a:pt x="41564" y="23070"/>
                    <a:pt x="41822" y="22881"/>
                  </a:cubicBezTo>
                  <a:cubicBezTo>
                    <a:pt x="41851" y="22860"/>
                    <a:pt x="41857" y="22817"/>
                    <a:pt x="41836" y="22789"/>
                  </a:cubicBezTo>
                  <a:cubicBezTo>
                    <a:pt x="41823" y="22770"/>
                    <a:pt x="41803" y="22761"/>
                    <a:pt x="41783" y="22761"/>
                  </a:cubicBezTo>
                  <a:close/>
                  <a:moveTo>
                    <a:pt x="39918" y="23781"/>
                  </a:moveTo>
                  <a:cubicBezTo>
                    <a:pt x="39909" y="23781"/>
                    <a:pt x="39900" y="23782"/>
                    <a:pt x="39892" y="23786"/>
                  </a:cubicBezTo>
                  <a:cubicBezTo>
                    <a:pt x="39568" y="23923"/>
                    <a:pt x="39226" y="24051"/>
                    <a:pt x="38901" y="24159"/>
                  </a:cubicBezTo>
                  <a:cubicBezTo>
                    <a:pt x="38865" y="24172"/>
                    <a:pt x="38848" y="24209"/>
                    <a:pt x="38858" y="24243"/>
                  </a:cubicBezTo>
                  <a:cubicBezTo>
                    <a:pt x="38868" y="24270"/>
                    <a:pt x="38892" y="24287"/>
                    <a:pt x="38920" y="24287"/>
                  </a:cubicBezTo>
                  <a:cubicBezTo>
                    <a:pt x="38928" y="24287"/>
                    <a:pt x="38935" y="24287"/>
                    <a:pt x="38942" y="24285"/>
                  </a:cubicBezTo>
                  <a:cubicBezTo>
                    <a:pt x="39269" y="24177"/>
                    <a:pt x="39616" y="24046"/>
                    <a:pt x="39943" y="23908"/>
                  </a:cubicBezTo>
                  <a:cubicBezTo>
                    <a:pt x="39978" y="23894"/>
                    <a:pt x="39993" y="23854"/>
                    <a:pt x="39979" y="23822"/>
                  </a:cubicBezTo>
                  <a:cubicBezTo>
                    <a:pt x="39968" y="23796"/>
                    <a:pt x="39943" y="23781"/>
                    <a:pt x="39918" y="23781"/>
                  </a:cubicBezTo>
                  <a:close/>
                  <a:moveTo>
                    <a:pt x="8028" y="23731"/>
                  </a:moveTo>
                  <a:cubicBezTo>
                    <a:pt x="8004" y="23731"/>
                    <a:pt x="7981" y="23743"/>
                    <a:pt x="7969" y="23766"/>
                  </a:cubicBezTo>
                  <a:cubicBezTo>
                    <a:pt x="7954" y="23797"/>
                    <a:pt x="7966" y="23839"/>
                    <a:pt x="7998" y="23854"/>
                  </a:cubicBezTo>
                  <a:cubicBezTo>
                    <a:pt x="8309" y="24015"/>
                    <a:pt x="8637" y="24164"/>
                    <a:pt x="8972" y="24295"/>
                  </a:cubicBezTo>
                  <a:cubicBezTo>
                    <a:pt x="8982" y="24300"/>
                    <a:pt x="8989" y="24301"/>
                    <a:pt x="8998" y="24301"/>
                  </a:cubicBezTo>
                  <a:cubicBezTo>
                    <a:pt x="9025" y="24301"/>
                    <a:pt x="9049" y="24285"/>
                    <a:pt x="9058" y="24258"/>
                  </a:cubicBezTo>
                  <a:cubicBezTo>
                    <a:pt x="9071" y="24224"/>
                    <a:pt x="9055" y="24186"/>
                    <a:pt x="9021" y="24173"/>
                  </a:cubicBezTo>
                  <a:cubicBezTo>
                    <a:pt x="8691" y="24042"/>
                    <a:pt x="8366" y="23896"/>
                    <a:pt x="8059" y="23738"/>
                  </a:cubicBezTo>
                  <a:cubicBezTo>
                    <a:pt x="8049" y="23733"/>
                    <a:pt x="8039" y="23731"/>
                    <a:pt x="8028" y="23731"/>
                  </a:cubicBezTo>
                  <a:close/>
                  <a:moveTo>
                    <a:pt x="33656" y="24376"/>
                  </a:moveTo>
                  <a:cubicBezTo>
                    <a:pt x="33301" y="24378"/>
                    <a:pt x="32939" y="24408"/>
                    <a:pt x="32588" y="24465"/>
                  </a:cubicBezTo>
                  <a:cubicBezTo>
                    <a:pt x="32551" y="24472"/>
                    <a:pt x="32527" y="24506"/>
                    <a:pt x="32532" y="24542"/>
                  </a:cubicBezTo>
                  <a:cubicBezTo>
                    <a:pt x="32538" y="24574"/>
                    <a:pt x="32566" y="24597"/>
                    <a:pt x="32598" y="24597"/>
                  </a:cubicBezTo>
                  <a:cubicBezTo>
                    <a:pt x="32602" y="24597"/>
                    <a:pt x="32605" y="24597"/>
                    <a:pt x="32608" y="24594"/>
                  </a:cubicBezTo>
                  <a:cubicBezTo>
                    <a:pt x="32953" y="24537"/>
                    <a:pt x="33306" y="24509"/>
                    <a:pt x="33656" y="24507"/>
                  </a:cubicBezTo>
                  <a:cubicBezTo>
                    <a:pt x="33692" y="24507"/>
                    <a:pt x="33722" y="24479"/>
                    <a:pt x="33722" y="24442"/>
                  </a:cubicBezTo>
                  <a:cubicBezTo>
                    <a:pt x="33722" y="24406"/>
                    <a:pt x="33692" y="24376"/>
                    <a:pt x="33656" y="24376"/>
                  </a:cubicBezTo>
                  <a:close/>
                  <a:moveTo>
                    <a:pt x="34715" y="24450"/>
                  </a:moveTo>
                  <a:cubicBezTo>
                    <a:pt x="34683" y="24450"/>
                    <a:pt x="34656" y="24476"/>
                    <a:pt x="34652" y="24509"/>
                  </a:cubicBezTo>
                  <a:cubicBezTo>
                    <a:pt x="34649" y="24544"/>
                    <a:pt x="34675" y="24579"/>
                    <a:pt x="34710" y="24583"/>
                  </a:cubicBezTo>
                  <a:cubicBezTo>
                    <a:pt x="35056" y="24620"/>
                    <a:pt x="35425" y="24660"/>
                    <a:pt x="35773" y="24682"/>
                  </a:cubicBezTo>
                  <a:lnTo>
                    <a:pt x="35778" y="24682"/>
                  </a:lnTo>
                  <a:cubicBezTo>
                    <a:pt x="35812" y="24682"/>
                    <a:pt x="35842" y="24655"/>
                    <a:pt x="35844" y="24621"/>
                  </a:cubicBezTo>
                  <a:cubicBezTo>
                    <a:pt x="35846" y="24584"/>
                    <a:pt x="35817" y="24553"/>
                    <a:pt x="35782" y="24550"/>
                  </a:cubicBezTo>
                  <a:cubicBezTo>
                    <a:pt x="35435" y="24527"/>
                    <a:pt x="35069" y="24489"/>
                    <a:pt x="34725" y="24450"/>
                  </a:cubicBezTo>
                  <a:cubicBezTo>
                    <a:pt x="34722" y="24450"/>
                    <a:pt x="34718" y="24450"/>
                    <a:pt x="34715" y="24450"/>
                  </a:cubicBezTo>
                  <a:close/>
                  <a:moveTo>
                    <a:pt x="37894" y="24434"/>
                  </a:moveTo>
                  <a:cubicBezTo>
                    <a:pt x="37889" y="24434"/>
                    <a:pt x="37885" y="24434"/>
                    <a:pt x="37880" y="24435"/>
                  </a:cubicBezTo>
                  <a:cubicBezTo>
                    <a:pt x="37532" y="24506"/>
                    <a:pt x="37190" y="24549"/>
                    <a:pt x="36836" y="24567"/>
                  </a:cubicBezTo>
                  <a:cubicBezTo>
                    <a:pt x="36801" y="24569"/>
                    <a:pt x="36772" y="24600"/>
                    <a:pt x="36774" y="24635"/>
                  </a:cubicBezTo>
                  <a:cubicBezTo>
                    <a:pt x="36776" y="24671"/>
                    <a:pt x="36805" y="24698"/>
                    <a:pt x="36840" y="24698"/>
                  </a:cubicBezTo>
                  <a:lnTo>
                    <a:pt x="36842" y="24698"/>
                  </a:lnTo>
                  <a:cubicBezTo>
                    <a:pt x="37203" y="24681"/>
                    <a:pt x="37552" y="24638"/>
                    <a:pt x="37907" y="24564"/>
                  </a:cubicBezTo>
                  <a:cubicBezTo>
                    <a:pt x="37943" y="24557"/>
                    <a:pt x="37966" y="24522"/>
                    <a:pt x="37959" y="24486"/>
                  </a:cubicBezTo>
                  <a:cubicBezTo>
                    <a:pt x="37952" y="24455"/>
                    <a:pt x="37924" y="24434"/>
                    <a:pt x="37894" y="24434"/>
                  </a:cubicBezTo>
                  <a:close/>
                  <a:moveTo>
                    <a:pt x="10005" y="24512"/>
                  </a:moveTo>
                  <a:cubicBezTo>
                    <a:pt x="9976" y="24512"/>
                    <a:pt x="9951" y="24529"/>
                    <a:pt x="9943" y="24559"/>
                  </a:cubicBezTo>
                  <a:cubicBezTo>
                    <a:pt x="9931" y="24594"/>
                    <a:pt x="9951" y="24630"/>
                    <a:pt x="9987" y="24641"/>
                  </a:cubicBezTo>
                  <a:cubicBezTo>
                    <a:pt x="10324" y="24741"/>
                    <a:pt x="10675" y="24826"/>
                    <a:pt x="11025" y="24896"/>
                  </a:cubicBezTo>
                  <a:cubicBezTo>
                    <a:pt x="11028" y="24897"/>
                    <a:pt x="11034" y="24897"/>
                    <a:pt x="11038" y="24897"/>
                  </a:cubicBezTo>
                  <a:cubicBezTo>
                    <a:pt x="11070" y="24897"/>
                    <a:pt x="11097" y="24876"/>
                    <a:pt x="11104" y="24843"/>
                  </a:cubicBezTo>
                  <a:cubicBezTo>
                    <a:pt x="11111" y="24808"/>
                    <a:pt x="11088" y="24772"/>
                    <a:pt x="11052" y="24765"/>
                  </a:cubicBezTo>
                  <a:cubicBezTo>
                    <a:pt x="10705" y="24697"/>
                    <a:pt x="10360" y="24613"/>
                    <a:pt x="10024" y="24514"/>
                  </a:cubicBezTo>
                  <a:cubicBezTo>
                    <a:pt x="10017" y="24513"/>
                    <a:pt x="10011" y="24512"/>
                    <a:pt x="10005" y="24512"/>
                  </a:cubicBezTo>
                  <a:close/>
                  <a:moveTo>
                    <a:pt x="14659" y="24834"/>
                  </a:moveTo>
                  <a:cubicBezTo>
                    <a:pt x="14530" y="24834"/>
                    <a:pt x="14391" y="24839"/>
                    <a:pt x="14232" y="24849"/>
                  </a:cubicBezTo>
                  <a:cubicBezTo>
                    <a:pt x="14194" y="24850"/>
                    <a:pt x="14168" y="24882"/>
                    <a:pt x="14170" y="24919"/>
                  </a:cubicBezTo>
                  <a:cubicBezTo>
                    <a:pt x="14171" y="24954"/>
                    <a:pt x="14198" y="24981"/>
                    <a:pt x="14234" y="24981"/>
                  </a:cubicBezTo>
                  <a:cubicBezTo>
                    <a:pt x="14236" y="24981"/>
                    <a:pt x="14238" y="24981"/>
                    <a:pt x="14239" y="24981"/>
                  </a:cubicBezTo>
                  <a:cubicBezTo>
                    <a:pt x="14395" y="24971"/>
                    <a:pt x="14534" y="24966"/>
                    <a:pt x="14661" y="24966"/>
                  </a:cubicBezTo>
                  <a:cubicBezTo>
                    <a:pt x="14792" y="24966"/>
                    <a:pt x="14911" y="24972"/>
                    <a:pt x="15025" y="24983"/>
                  </a:cubicBezTo>
                  <a:cubicBezTo>
                    <a:pt x="15110" y="24990"/>
                    <a:pt x="15194" y="25004"/>
                    <a:pt x="15278" y="25024"/>
                  </a:cubicBezTo>
                  <a:cubicBezTo>
                    <a:pt x="15282" y="25025"/>
                    <a:pt x="15288" y="25025"/>
                    <a:pt x="15294" y="25025"/>
                  </a:cubicBezTo>
                  <a:cubicBezTo>
                    <a:pt x="15324" y="25025"/>
                    <a:pt x="15351" y="25005"/>
                    <a:pt x="15361" y="24975"/>
                  </a:cubicBezTo>
                  <a:cubicBezTo>
                    <a:pt x="15368" y="24940"/>
                    <a:pt x="15346" y="24904"/>
                    <a:pt x="15311" y="24896"/>
                  </a:cubicBezTo>
                  <a:cubicBezTo>
                    <a:pt x="15223" y="24874"/>
                    <a:pt x="15130" y="24860"/>
                    <a:pt x="15039" y="24850"/>
                  </a:cubicBezTo>
                  <a:cubicBezTo>
                    <a:pt x="14920" y="24839"/>
                    <a:pt x="14796" y="24834"/>
                    <a:pt x="14659" y="24834"/>
                  </a:cubicBezTo>
                  <a:close/>
                  <a:moveTo>
                    <a:pt x="12087" y="24926"/>
                  </a:moveTo>
                  <a:cubicBezTo>
                    <a:pt x="12055" y="24926"/>
                    <a:pt x="12027" y="24954"/>
                    <a:pt x="12023" y="24987"/>
                  </a:cubicBezTo>
                  <a:cubicBezTo>
                    <a:pt x="12020" y="25022"/>
                    <a:pt x="12046" y="25055"/>
                    <a:pt x="12081" y="25059"/>
                  </a:cubicBezTo>
                  <a:lnTo>
                    <a:pt x="12185" y="25069"/>
                  </a:lnTo>
                  <a:cubicBezTo>
                    <a:pt x="12330" y="25084"/>
                    <a:pt x="12480" y="25091"/>
                    <a:pt x="12646" y="25091"/>
                  </a:cubicBezTo>
                  <a:cubicBezTo>
                    <a:pt x="12798" y="25091"/>
                    <a:pt x="12966" y="25084"/>
                    <a:pt x="13155" y="25074"/>
                  </a:cubicBezTo>
                  <a:lnTo>
                    <a:pt x="13180" y="25072"/>
                  </a:lnTo>
                  <a:cubicBezTo>
                    <a:pt x="13217" y="25068"/>
                    <a:pt x="13244" y="25037"/>
                    <a:pt x="13241" y="25001"/>
                  </a:cubicBezTo>
                  <a:cubicBezTo>
                    <a:pt x="13238" y="24965"/>
                    <a:pt x="13211" y="24938"/>
                    <a:pt x="13175" y="24938"/>
                  </a:cubicBezTo>
                  <a:cubicBezTo>
                    <a:pt x="13173" y="24938"/>
                    <a:pt x="13171" y="24938"/>
                    <a:pt x="13170" y="24938"/>
                  </a:cubicBezTo>
                  <a:lnTo>
                    <a:pt x="13147" y="24940"/>
                  </a:lnTo>
                  <a:cubicBezTo>
                    <a:pt x="12957" y="24953"/>
                    <a:pt x="12791" y="24959"/>
                    <a:pt x="12640" y="24959"/>
                  </a:cubicBezTo>
                  <a:cubicBezTo>
                    <a:pt x="12481" y="24959"/>
                    <a:pt x="12337" y="24952"/>
                    <a:pt x="12198" y="24938"/>
                  </a:cubicBezTo>
                  <a:lnTo>
                    <a:pt x="12095" y="24927"/>
                  </a:lnTo>
                  <a:cubicBezTo>
                    <a:pt x="12092" y="24927"/>
                    <a:pt x="12089" y="24926"/>
                    <a:pt x="12087" y="24926"/>
                  </a:cubicBezTo>
                  <a:close/>
                  <a:moveTo>
                    <a:pt x="31567" y="24718"/>
                  </a:moveTo>
                  <a:cubicBezTo>
                    <a:pt x="31560" y="24718"/>
                    <a:pt x="31553" y="24719"/>
                    <a:pt x="31546" y="24721"/>
                  </a:cubicBezTo>
                  <a:cubicBezTo>
                    <a:pt x="31195" y="24840"/>
                    <a:pt x="30863" y="24987"/>
                    <a:pt x="30563" y="25158"/>
                  </a:cubicBezTo>
                  <a:cubicBezTo>
                    <a:pt x="30532" y="25175"/>
                    <a:pt x="30520" y="25216"/>
                    <a:pt x="30539" y="25247"/>
                  </a:cubicBezTo>
                  <a:cubicBezTo>
                    <a:pt x="30549" y="25269"/>
                    <a:pt x="30573" y="25281"/>
                    <a:pt x="30596" y="25281"/>
                  </a:cubicBezTo>
                  <a:cubicBezTo>
                    <a:pt x="30606" y="25281"/>
                    <a:pt x="30619" y="25279"/>
                    <a:pt x="30630" y="25271"/>
                  </a:cubicBezTo>
                  <a:cubicBezTo>
                    <a:pt x="30923" y="25104"/>
                    <a:pt x="31246" y="24961"/>
                    <a:pt x="31590" y="24846"/>
                  </a:cubicBezTo>
                  <a:cubicBezTo>
                    <a:pt x="31623" y="24835"/>
                    <a:pt x="31643" y="24796"/>
                    <a:pt x="31630" y="24762"/>
                  </a:cubicBezTo>
                  <a:cubicBezTo>
                    <a:pt x="31622" y="24734"/>
                    <a:pt x="31595" y="24718"/>
                    <a:pt x="31567" y="24718"/>
                  </a:cubicBezTo>
                  <a:close/>
                  <a:moveTo>
                    <a:pt x="21444" y="25388"/>
                  </a:moveTo>
                  <a:cubicBezTo>
                    <a:pt x="21089" y="25392"/>
                    <a:pt x="20730" y="25408"/>
                    <a:pt x="20377" y="25436"/>
                  </a:cubicBezTo>
                  <a:cubicBezTo>
                    <a:pt x="20342" y="25439"/>
                    <a:pt x="20313" y="25472"/>
                    <a:pt x="20318" y="25508"/>
                  </a:cubicBezTo>
                  <a:cubicBezTo>
                    <a:pt x="20320" y="25540"/>
                    <a:pt x="20350" y="25567"/>
                    <a:pt x="20383" y="25567"/>
                  </a:cubicBezTo>
                  <a:cubicBezTo>
                    <a:pt x="20386" y="25567"/>
                    <a:pt x="20387" y="25567"/>
                    <a:pt x="20387" y="25570"/>
                  </a:cubicBezTo>
                  <a:cubicBezTo>
                    <a:pt x="20736" y="25542"/>
                    <a:pt x="21092" y="25525"/>
                    <a:pt x="21444" y="25522"/>
                  </a:cubicBezTo>
                  <a:cubicBezTo>
                    <a:pt x="21483" y="25520"/>
                    <a:pt x="21511" y="25492"/>
                    <a:pt x="21511" y="25454"/>
                  </a:cubicBezTo>
                  <a:cubicBezTo>
                    <a:pt x="21511" y="25417"/>
                    <a:pt x="21480" y="25388"/>
                    <a:pt x="21444" y="25388"/>
                  </a:cubicBezTo>
                  <a:close/>
                  <a:moveTo>
                    <a:pt x="22513" y="25415"/>
                  </a:moveTo>
                  <a:cubicBezTo>
                    <a:pt x="22477" y="25415"/>
                    <a:pt x="22445" y="25442"/>
                    <a:pt x="22443" y="25478"/>
                  </a:cubicBezTo>
                  <a:cubicBezTo>
                    <a:pt x="22442" y="25513"/>
                    <a:pt x="22470" y="25545"/>
                    <a:pt x="22506" y="25546"/>
                  </a:cubicBezTo>
                  <a:cubicBezTo>
                    <a:pt x="22857" y="25567"/>
                    <a:pt x="23213" y="25601"/>
                    <a:pt x="23560" y="25646"/>
                  </a:cubicBezTo>
                  <a:lnTo>
                    <a:pt x="23569" y="25646"/>
                  </a:lnTo>
                  <a:cubicBezTo>
                    <a:pt x="23601" y="25646"/>
                    <a:pt x="23628" y="25621"/>
                    <a:pt x="23633" y="25592"/>
                  </a:cubicBezTo>
                  <a:cubicBezTo>
                    <a:pt x="23638" y="25553"/>
                    <a:pt x="23611" y="25522"/>
                    <a:pt x="23576" y="25516"/>
                  </a:cubicBezTo>
                  <a:cubicBezTo>
                    <a:pt x="23226" y="25471"/>
                    <a:pt x="22869" y="25436"/>
                    <a:pt x="22513" y="25415"/>
                  </a:cubicBezTo>
                  <a:close/>
                  <a:moveTo>
                    <a:pt x="19326" y="25558"/>
                  </a:moveTo>
                  <a:cubicBezTo>
                    <a:pt x="19323" y="25558"/>
                    <a:pt x="19319" y="25558"/>
                    <a:pt x="19316" y="25559"/>
                  </a:cubicBezTo>
                  <a:cubicBezTo>
                    <a:pt x="19158" y="25583"/>
                    <a:pt x="18999" y="25610"/>
                    <a:pt x="18839" y="25640"/>
                  </a:cubicBezTo>
                  <a:cubicBezTo>
                    <a:pt x="18785" y="25651"/>
                    <a:pt x="18730" y="25661"/>
                    <a:pt x="18673" y="25673"/>
                  </a:cubicBezTo>
                  <a:cubicBezTo>
                    <a:pt x="18541" y="25700"/>
                    <a:pt x="18404" y="25725"/>
                    <a:pt x="18269" y="25747"/>
                  </a:cubicBezTo>
                  <a:cubicBezTo>
                    <a:pt x="18232" y="25754"/>
                    <a:pt x="18209" y="25788"/>
                    <a:pt x="18213" y="25823"/>
                  </a:cubicBezTo>
                  <a:cubicBezTo>
                    <a:pt x="18219" y="25856"/>
                    <a:pt x="18247" y="25879"/>
                    <a:pt x="18280" y="25879"/>
                  </a:cubicBezTo>
                  <a:cubicBezTo>
                    <a:pt x="18283" y="25879"/>
                    <a:pt x="18287" y="25879"/>
                    <a:pt x="18290" y="25875"/>
                  </a:cubicBezTo>
                  <a:cubicBezTo>
                    <a:pt x="18427" y="25853"/>
                    <a:pt x="18565" y="25828"/>
                    <a:pt x="18697" y="25801"/>
                  </a:cubicBezTo>
                  <a:cubicBezTo>
                    <a:pt x="18753" y="25789"/>
                    <a:pt x="18809" y="25779"/>
                    <a:pt x="18865" y="25768"/>
                  </a:cubicBezTo>
                  <a:cubicBezTo>
                    <a:pt x="19021" y="25740"/>
                    <a:pt x="19179" y="25714"/>
                    <a:pt x="19336" y="25688"/>
                  </a:cubicBezTo>
                  <a:cubicBezTo>
                    <a:pt x="19371" y="25683"/>
                    <a:pt x="19396" y="25650"/>
                    <a:pt x="19391" y="25614"/>
                  </a:cubicBezTo>
                  <a:cubicBezTo>
                    <a:pt x="19386" y="25582"/>
                    <a:pt x="19358" y="25558"/>
                    <a:pt x="19326" y="25558"/>
                  </a:cubicBezTo>
                  <a:close/>
                  <a:moveTo>
                    <a:pt x="16253" y="25341"/>
                  </a:moveTo>
                  <a:cubicBezTo>
                    <a:pt x="16231" y="25341"/>
                    <a:pt x="16210" y="25353"/>
                    <a:pt x="16197" y="25374"/>
                  </a:cubicBezTo>
                  <a:cubicBezTo>
                    <a:pt x="16179" y="25405"/>
                    <a:pt x="16189" y="25446"/>
                    <a:pt x="16220" y="25465"/>
                  </a:cubicBezTo>
                  <a:cubicBezTo>
                    <a:pt x="16542" y="25657"/>
                    <a:pt x="16837" y="25821"/>
                    <a:pt x="17210" y="25895"/>
                  </a:cubicBezTo>
                  <a:cubicBezTo>
                    <a:pt x="17215" y="25896"/>
                    <a:pt x="17220" y="25896"/>
                    <a:pt x="17223" y="25896"/>
                  </a:cubicBezTo>
                  <a:cubicBezTo>
                    <a:pt x="17253" y="25896"/>
                    <a:pt x="17281" y="25876"/>
                    <a:pt x="17289" y="25843"/>
                  </a:cubicBezTo>
                  <a:cubicBezTo>
                    <a:pt x="17296" y="25808"/>
                    <a:pt x="17273" y="25772"/>
                    <a:pt x="17237" y="25765"/>
                  </a:cubicBezTo>
                  <a:cubicBezTo>
                    <a:pt x="16886" y="25694"/>
                    <a:pt x="16598" y="25536"/>
                    <a:pt x="16288" y="25351"/>
                  </a:cubicBezTo>
                  <a:cubicBezTo>
                    <a:pt x="16277" y="25345"/>
                    <a:pt x="16265" y="25341"/>
                    <a:pt x="16253" y="25341"/>
                  </a:cubicBezTo>
                  <a:close/>
                  <a:moveTo>
                    <a:pt x="24618" y="25689"/>
                  </a:moveTo>
                  <a:cubicBezTo>
                    <a:pt x="24588" y="25689"/>
                    <a:pt x="24561" y="25712"/>
                    <a:pt x="24555" y="25742"/>
                  </a:cubicBezTo>
                  <a:cubicBezTo>
                    <a:pt x="24548" y="25778"/>
                    <a:pt x="24570" y="25813"/>
                    <a:pt x="24606" y="25821"/>
                  </a:cubicBezTo>
                  <a:cubicBezTo>
                    <a:pt x="24935" y="25887"/>
                    <a:pt x="25263" y="25967"/>
                    <a:pt x="25582" y="26058"/>
                  </a:cubicBezTo>
                  <a:lnTo>
                    <a:pt x="25633" y="26072"/>
                  </a:lnTo>
                  <a:cubicBezTo>
                    <a:pt x="25639" y="26074"/>
                    <a:pt x="25646" y="26074"/>
                    <a:pt x="25652" y="26074"/>
                  </a:cubicBezTo>
                  <a:cubicBezTo>
                    <a:pt x="25680" y="26074"/>
                    <a:pt x="25707" y="26055"/>
                    <a:pt x="25716" y="26027"/>
                  </a:cubicBezTo>
                  <a:cubicBezTo>
                    <a:pt x="25726" y="25991"/>
                    <a:pt x="25707" y="25956"/>
                    <a:pt x="25672" y="25944"/>
                  </a:cubicBezTo>
                  <a:lnTo>
                    <a:pt x="25617" y="25930"/>
                  </a:lnTo>
                  <a:cubicBezTo>
                    <a:pt x="25296" y="25841"/>
                    <a:pt x="24964" y="25758"/>
                    <a:pt x="24633" y="25691"/>
                  </a:cubicBezTo>
                  <a:cubicBezTo>
                    <a:pt x="24628" y="25690"/>
                    <a:pt x="24623" y="25689"/>
                    <a:pt x="24618" y="25689"/>
                  </a:cubicBezTo>
                  <a:close/>
                  <a:moveTo>
                    <a:pt x="29705" y="25730"/>
                  </a:moveTo>
                  <a:cubicBezTo>
                    <a:pt x="29692" y="25730"/>
                    <a:pt x="29679" y="25733"/>
                    <a:pt x="29667" y="25741"/>
                  </a:cubicBezTo>
                  <a:cubicBezTo>
                    <a:pt x="29394" y="25922"/>
                    <a:pt x="29090" y="26107"/>
                    <a:pt x="28746" y="26233"/>
                  </a:cubicBezTo>
                  <a:cubicBezTo>
                    <a:pt x="28712" y="26246"/>
                    <a:pt x="28694" y="26284"/>
                    <a:pt x="28706" y="26319"/>
                  </a:cubicBezTo>
                  <a:cubicBezTo>
                    <a:pt x="28718" y="26346"/>
                    <a:pt x="28742" y="26361"/>
                    <a:pt x="28769" y="26361"/>
                  </a:cubicBezTo>
                  <a:cubicBezTo>
                    <a:pt x="28776" y="26361"/>
                    <a:pt x="28783" y="26358"/>
                    <a:pt x="28790" y="26356"/>
                  </a:cubicBezTo>
                  <a:cubicBezTo>
                    <a:pt x="29149" y="26226"/>
                    <a:pt x="29459" y="26035"/>
                    <a:pt x="29741" y="25849"/>
                  </a:cubicBezTo>
                  <a:cubicBezTo>
                    <a:pt x="29771" y="25829"/>
                    <a:pt x="29778" y="25788"/>
                    <a:pt x="29758" y="25758"/>
                  </a:cubicBezTo>
                  <a:cubicBezTo>
                    <a:pt x="29745" y="25739"/>
                    <a:pt x="29725" y="25730"/>
                    <a:pt x="29705" y="25730"/>
                  </a:cubicBezTo>
                  <a:close/>
                  <a:moveTo>
                    <a:pt x="26674" y="26231"/>
                  </a:moveTo>
                  <a:cubicBezTo>
                    <a:pt x="26645" y="26231"/>
                    <a:pt x="26618" y="26251"/>
                    <a:pt x="26611" y="26282"/>
                  </a:cubicBezTo>
                  <a:cubicBezTo>
                    <a:pt x="26601" y="26317"/>
                    <a:pt x="26622" y="26353"/>
                    <a:pt x="26658" y="26361"/>
                  </a:cubicBezTo>
                  <a:cubicBezTo>
                    <a:pt x="27069" y="26464"/>
                    <a:pt x="27406" y="26516"/>
                    <a:pt x="27722" y="26525"/>
                  </a:cubicBezTo>
                  <a:lnTo>
                    <a:pt x="27723" y="26525"/>
                  </a:lnTo>
                  <a:cubicBezTo>
                    <a:pt x="27759" y="26525"/>
                    <a:pt x="27789" y="26498"/>
                    <a:pt x="27789" y="26461"/>
                  </a:cubicBezTo>
                  <a:cubicBezTo>
                    <a:pt x="27791" y="26425"/>
                    <a:pt x="27763" y="26395"/>
                    <a:pt x="27725" y="26393"/>
                  </a:cubicBezTo>
                  <a:cubicBezTo>
                    <a:pt x="27422" y="26384"/>
                    <a:pt x="27091" y="26333"/>
                    <a:pt x="26690" y="26233"/>
                  </a:cubicBezTo>
                  <a:cubicBezTo>
                    <a:pt x="26685" y="26232"/>
                    <a:pt x="26680" y="26231"/>
                    <a:pt x="26674" y="262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3" name="Google Shape;45333;p34"/>
            <p:cNvSpPr/>
            <p:nvPr/>
          </p:nvSpPr>
          <p:spPr>
            <a:xfrm>
              <a:off x="-1586" y="1246064"/>
              <a:ext cx="1934097" cy="1213796"/>
            </a:xfrm>
            <a:custGeom>
              <a:avLst/>
              <a:gdLst/>
              <a:ahLst/>
              <a:cxnLst/>
              <a:rect l="l" t="t" r="r" b="b"/>
              <a:pathLst>
                <a:path w="38988" h="24468" extrusionOk="0">
                  <a:moveTo>
                    <a:pt x="22812" y="118"/>
                  </a:moveTo>
                  <a:cubicBezTo>
                    <a:pt x="23182" y="118"/>
                    <a:pt x="23528" y="135"/>
                    <a:pt x="23867" y="174"/>
                  </a:cubicBezTo>
                  <a:cubicBezTo>
                    <a:pt x="24773" y="273"/>
                    <a:pt x="25839" y="417"/>
                    <a:pt x="26846" y="726"/>
                  </a:cubicBezTo>
                  <a:cubicBezTo>
                    <a:pt x="27906" y="1052"/>
                    <a:pt x="28785" y="1646"/>
                    <a:pt x="29506" y="2184"/>
                  </a:cubicBezTo>
                  <a:cubicBezTo>
                    <a:pt x="29744" y="2361"/>
                    <a:pt x="29990" y="2500"/>
                    <a:pt x="30239" y="2593"/>
                  </a:cubicBezTo>
                  <a:cubicBezTo>
                    <a:pt x="30326" y="2624"/>
                    <a:pt x="30418" y="2651"/>
                    <a:pt x="30507" y="2678"/>
                  </a:cubicBezTo>
                  <a:cubicBezTo>
                    <a:pt x="30653" y="2722"/>
                    <a:pt x="30791" y="2760"/>
                    <a:pt x="30915" y="2827"/>
                  </a:cubicBezTo>
                  <a:cubicBezTo>
                    <a:pt x="31192" y="2974"/>
                    <a:pt x="31370" y="3251"/>
                    <a:pt x="31389" y="3569"/>
                  </a:cubicBezTo>
                  <a:cubicBezTo>
                    <a:pt x="31406" y="3853"/>
                    <a:pt x="31308" y="4139"/>
                    <a:pt x="31214" y="4417"/>
                  </a:cubicBezTo>
                  <a:lnTo>
                    <a:pt x="31207" y="4438"/>
                  </a:lnTo>
                  <a:cubicBezTo>
                    <a:pt x="31094" y="4767"/>
                    <a:pt x="30860" y="4961"/>
                    <a:pt x="30612" y="5168"/>
                  </a:cubicBezTo>
                  <a:cubicBezTo>
                    <a:pt x="30460" y="5293"/>
                    <a:pt x="30300" y="5425"/>
                    <a:pt x="30162" y="5596"/>
                  </a:cubicBezTo>
                  <a:cubicBezTo>
                    <a:pt x="29778" y="6067"/>
                    <a:pt x="29556" y="6481"/>
                    <a:pt x="29481" y="6862"/>
                  </a:cubicBezTo>
                  <a:cubicBezTo>
                    <a:pt x="29390" y="7325"/>
                    <a:pt x="29465" y="7830"/>
                    <a:pt x="29706" y="8363"/>
                  </a:cubicBezTo>
                  <a:cubicBezTo>
                    <a:pt x="29892" y="8779"/>
                    <a:pt x="30172" y="9197"/>
                    <a:pt x="30535" y="9607"/>
                  </a:cubicBezTo>
                  <a:cubicBezTo>
                    <a:pt x="31399" y="10576"/>
                    <a:pt x="32147" y="11048"/>
                    <a:pt x="33499" y="11481"/>
                  </a:cubicBezTo>
                  <a:cubicBezTo>
                    <a:pt x="34811" y="11900"/>
                    <a:pt x="35688" y="13029"/>
                    <a:pt x="35539" y="14104"/>
                  </a:cubicBezTo>
                  <a:cubicBezTo>
                    <a:pt x="35528" y="14182"/>
                    <a:pt x="35512" y="14264"/>
                    <a:pt x="35496" y="14345"/>
                  </a:cubicBezTo>
                  <a:cubicBezTo>
                    <a:pt x="35462" y="14513"/>
                    <a:pt x="35427" y="14690"/>
                    <a:pt x="35439" y="14868"/>
                  </a:cubicBezTo>
                  <a:cubicBezTo>
                    <a:pt x="35479" y="15459"/>
                    <a:pt x="36004" y="15924"/>
                    <a:pt x="36509" y="16372"/>
                  </a:cubicBezTo>
                  <a:lnTo>
                    <a:pt x="36616" y="16466"/>
                  </a:lnTo>
                  <a:cubicBezTo>
                    <a:pt x="37205" y="16991"/>
                    <a:pt x="37719" y="17533"/>
                    <a:pt x="38140" y="18075"/>
                  </a:cubicBezTo>
                  <a:cubicBezTo>
                    <a:pt x="38484" y="18516"/>
                    <a:pt x="38870" y="19098"/>
                    <a:pt x="38819" y="19683"/>
                  </a:cubicBezTo>
                  <a:cubicBezTo>
                    <a:pt x="38715" y="20837"/>
                    <a:pt x="36770" y="21937"/>
                    <a:pt x="35636" y="22405"/>
                  </a:cubicBezTo>
                  <a:cubicBezTo>
                    <a:pt x="34823" y="22739"/>
                    <a:pt x="34116" y="22876"/>
                    <a:pt x="33194" y="22876"/>
                  </a:cubicBezTo>
                  <a:cubicBezTo>
                    <a:pt x="32758" y="22876"/>
                    <a:pt x="32291" y="22846"/>
                    <a:pt x="31726" y="22800"/>
                  </a:cubicBezTo>
                  <a:cubicBezTo>
                    <a:pt x="31517" y="22785"/>
                    <a:pt x="31303" y="22776"/>
                    <a:pt x="31093" y="22776"/>
                  </a:cubicBezTo>
                  <a:cubicBezTo>
                    <a:pt x="29962" y="22776"/>
                    <a:pt x="28846" y="23009"/>
                    <a:pt x="27951" y="23431"/>
                  </a:cubicBezTo>
                  <a:cubicBezTo>
                    <a:pt x="27759" y="23522"/>
                    <a:pt x="27571" y="23624"/>
                    <a:pt x="27389" y="23722"/>
                  </a:cubicBezTo>
                  <a:cubicBezTo>
                    <a:pt x="26907" y="23984"/>
                    <a:pt x="26412" y="24251"/>
                    <a:pt x="25807" y="24333"/>
                  </a:cubicBezTo>
                  <a:cubicBezTo>
                    <a:pt x="25681" y="24348"/>
                    <a:pt x="25547" y="24357"/>
                    <a:pt x="25412" y="24357"/>
                  </a:cubicBezTo>
                  <a:cubicBezTo>
                    <a:pt x="24806" y="24357"/>
                    <a:pt x="24194" y="24190"/>
                    <a:pt x="23599" y="24028"/>
                  </a:cubicBezTo>
                  <a:cubicBezTo>
                    <a:pt x="23470" y="23994"/>
                    <a:pt x="23340" y="23958"/>
                    <a:pt x="23212" y="23924"/>
                  </a:cubicBezTo>
                  <a:cubicBezTo>
                    <a:pt x="22155" y="23651"/>
                    <a:pt x="21064" y="23505"/>
                    <a:pt x="19970" y="23490"/>
                  </a:cubicBezTo>
                  <a:cubicBezTo>
                    <a:pt x="19906" y="23489"/>
                    <a:pt x="19841" y="23489"/>
                    <a:pt x="19777" y="23489"/>
                  </a:cubicBezTo>
                  <a:cubicBezTo>
                    <a:pt x="18767" y="23489"/>
                    <a:pt x="17753" y="23600"/>
                    <a:pt x="16755" y="23822"/>
                  </a:cubicBezTo>
                  <a:cubicBezTo>
                    <a:pt x="16699" y="23835"/>
                    <a:pt x="16640" y="23849"/>
                    <a:pt x="16583" y="23860"/>
                  </a:cubicBezTo>
                  <a:cubicBezTo>
                    <a:pt x="16225" y="23941"/>
                    <a:pt x="15857" y="24024"/>
                    <a:pt x="15494" y="24024"/>
                  </a:cubicBezTo>
                  <a:cubicBezTo>
                    <a:pt x="15447" y="24024"/>
                    <a:pt x="15400" y="24022"/>
                    <a:pt x="15354" y="24020"/>
                  </a:cubicBezTo>
                  <a:cubicBezTo>
                    <a:pt x="14940" y="23991"/>
                    <a:pt x="14607" y="23842"/>
                    <a:pt x="14286" y="23697"/>
                  </a:cubicBezTo>
                  <a:cubicBezTo>
                    <a:pt x="13943" y="23544"/>
                    <a:pt x="13590" y="23386"/>
                    <a:pt x="13140" y="23369"/>
                  </a:cubicBezTo>
                  <a:cubicBezTo>
                    <a:pt x="13100" y="23368"/>
                    <a:pt x="13059" y="23368"/>
                    <a:pt x="13019" y="23368"/>
                  </a:cubicBezTo>
                  <a:cubicBezTo>
                    <a:pt x="12663" y="23368"/>
                    <a:pt x="12297" y="23410"/>
                    <a:pt x="11911" y="23455"/>
                  </a:cubicBezTo>
                  <a:cubicBezTo>
                    <a:pt x="11730" y="23476"/>
                    <a:pt x="11541" y="23497"/>
                    <a:pt x="11355" y="23516"/>
                  </a:cubicBezTo>
                  <a:cubicBezTo>
                    <a:pt x="11138" y="23536"/>
                    <a:pt x="10949" y="23544"/>
                    <a:pt x="10777" y="23546"/>
                  </a:cubicBezTo>
                  <a:lnTo>
                    <a:pt x="10743" y="23546"/>
                  </a:lnTo>
                  <a:cubicBezTo>
                    <a:pt x="10642" y="23546"/>
                    <a:pt x="10542" y="23543"/>
                    <a:pt x="10448" y="23536"/>
                  </a:cubicBezTo>
                  <a:cubicBezTo>
                    <a:pt x="9414" y="23465"/>
                    <a:pt x="8432" y="23244"/>
                    <a:pt x="7610" y="22898"/>
                  </a:cubicBezTo>
                  <a:cubicBezTo>
                    <a:pt x="6792" y="22556"/>
                    <a:pt x="6059" y="22056"/>
                    <a:pt x="5306" y="21326"/>
                  </a:cubicBezTo>
                  <a:cubicBezTo>
                    <a:pt x="4488" y="20534"/>
                    <a:pt x="4088" y="19851"/>
                    <a:pt x="4047" y="19178"/>
                  </a:cubicBezTo>
                  <a:cubicBezTo>
                    <a:pt x="4005" y="18485"/>
                    <a:pt x="4316" y="17833"/>
                    <a:pt x="4645" y="17145"/>
                  </a:cubicBezTo>
                  <a:cubicBezTo>
                    <a:pt x="4871" y="16674"/>
                    <a:pt x="5103" y="16184"/>
                    <a:pt x="5208" y="15685"/>
                  </a:cubicBezTo>
                  <a:cubicBezTo>
                    <a:pt x="5359" y="14971"/>
                    <a:pt x="5249" y="14234"/>
                    <a:pt x="5151" y="13585"/>
                  </a:cubicBezTo>
                  <a:cubicBezTo>
                    <a:pt x="5025" y="12737"/>
                    <a:pt x="4815" y="11788"/>
                    <a:pt x="3921" y="11271"/>
                  </a:cubicBezTo>
                  <a:cubicBezTo>
                    <a:pt x="3623" y="11101"/>
                    <a:pt x="3277" y="10994"/>
                    <a:pt x="2943" y="10890"/>
                  </a:cubicBezTo>
                  <a:cubicBezTo>
                    <a:pt x="2818" y="10853"/>
                    <a:pt x="2694" y="10813"/>
                    <a:pt x="2573" y="10774"/>
                  </a:cubicBezTo>
                  <a:cubicBezTo>
                    <a:pt x="1463" y="10396"/>
                    <a:pt x="564" y="9594"/>
                    <a:pt x="284" y="8728"/>
                  </a:cubicBezTo>
                  <a:cubicBezTo>
                    <a:pt x="116" y="8214"/>
                    <a:pt x="187" y="7719"/>
                    <a:pt x="489" y="7296"/>
                  </a:cubicBezTo>
                  <a:cubicBezTo>
                    <a:pt x="1081" y="6460"/>
                    <a:pt x="2163" y="6004"/>
                    <a:pt x="3209" y="5563"/>
                  </a:cubicBezTo>
                  <a:cubicBezTo>
                    <a:pt x="3329" y="5514"/>
                    <a:pt x="3445" y="5464"/>
                    <a:pt x="3563" y="5414"/>
                  </a:cubicBezTo>
                  <a:cubicBezTo>
                    <a:pt x="5338" y="4653"/>
                    <a:pt x="7029" y="3611"/>
                    <a:pt x="8749" y="2521"/>
                  </a:cubicBezTo>
                  <a:cubicBezTo>
                    <a:pt x="8886" y="2433"/>
                    <a:pt x="9027" y="2344"/>
                    <a:pt x="9171" y="2251"/>
                  </a:cubicBezTo>
                  <a:cubicBezTo>
                    <a:pt x="10614" y="1321"/>
                    <a:pt x="12252" y="266"/>
                    <a:pt x="14156" y="266"/>
                  </a:cubicBezTo>
                  <a:cubicBezTo>
                    <a:pt x="14224" y="266"/>
                    <a:pt x="14292" y="268"/>
                    <a:pt x="14361" y="271"/>
                  </a:cubicBezTo>
                  <a:cubicBezTo>
                    <a:pt x="14842" y="290"/>
                    <a:pt x="15314" y="356"/>
                    <a:pt x="15769" y="420"/>
                  </a:cubicBezTo>
                  <a:cubicBezTo>
                    <a:pt x="16317" y="499"/>
                    <a:pt x="16884" y="577"/>
                    <a:pt x="17484" y="577"/>
                  </a:cubicBezTo>
                  <a:cubicBezTo>
                    <a:pt x="17557" y="577"/>
                    <a:pt x="17630" y="576"/>
                    <a:pt x="17704" y="574"/>
                  </a:cubicBezTo>
                  <a:cubicBezTo>
                    <a:pt x="18501" y="545"/>
                    <a:pt x="19294" y="444"/>
                    <a:pt x="20062" y="347"/>
                  </a:cubicBezTo>
                  <a:cubicBezTo>
                    <a:pt x="20958" y="235"/>
                    <a:pt x="21887" y="118"/>
                    <a:pt x="22812" y="118"/>
                  </a:cubicBezTo>
                  <a:close/>
                  <a:moveTo>
                    <a:pt x="22815" y="0"/>
                  </a:moveTo>
                  <a:cubicBezTo>
                    <a:pt x="21883" y="0"/>
                    <a:pt x="20951" y="118"/>
                    <a:pt x="20052" y="232"/>
                  </a:cubicBezTo>
                  <a:cubicBezTo>
                    <a:pt x="19285" y="327"/>
                    <a:pt x="18494" y="427"/>
                    <a:pt x="17702" y="456"/>
                  </a:cubicBezTo>
                  <a:cubicBezTo>
                    <a:pt x="17623" y="459"/>
                    <a:pt x="17545" y="460"/>
                    <a:pt x="17468" y="460"/>
                  </a:cubicBezTo>
                  <a:cubicBezTo>
                    <a:pt x="16883" y="460"/>
                    <a:pt x="16327" y="380"/>
                    <a:pt x="15787" y="305"/>
                  </a:cubicBezTo>
                  <a:cubicBezTo>
                    <a:pt x="15330" y="239"/>
                    <a:pt x="14855" y="174"/>
                    <a:pt x="14368" y="154"/>
                  </a:cubicBezTo>
                  <a:cubicBezTo>
                    <a:pt x="14296" y="151"/>
                    <a:pt x="14225" y="150"/>
                    <a:pt x="14154" y="150"/>
                  </a:cubicBezTo>
                  <a:cubicBezTo>
                    <a:pt x="12221" y="150"/>
                    <a:pt x="10569" y="1214"/>
                    <a:pt x="9114" y="2151"/>
                  </a:cubicBezTo>
                  <a:cubicBezTo>
                    <a:pt x="8971" y="2244"/>
                    <a:pt x="8831" y="2334"/>
                    <a:pt x="8693" y="2422"/>
                  </a:cubicBezTo>
                  <a:cubicBezTo>
                    <a:pt x="6977" y="3509"/>
                    <a:pt x="5288" y="4549"/>
                    <a:pt x="3521" y="5306"/>
                  </a:cubicBezTo>
                  <a:lnTo>
                    <a:pt x="3168" y="5455"/>
                  </a:lnTo>
                  <a:cubicBezTo>
                    <a:pt x="2107" y="5903"/>
                    <a:pt x="1010" y="6364"/>
                    <a:pt x="399" y="7225"/>
                  </a:cubicBezTo>
                  <a:cubicBezTo>
                    <a:pt x="78" y="7679"/>
                    <a:pt x="1" y="8207"/>
                    <a:pt x="179" y="8755"/>
                  </a:cubicBezTo>
                  <a:cubicBezTo>
                    <a:pt x="469" y="9652"/>
                    <a:pt x="1395" y="10483"/>
                    <a:pt x="2538" y="10870"/>
                  </a:cubicBezTo>
                  <a:cubicBezTo>
                    <a:pt x="2660" y="10913"/>
                    <a:pt x="2787" y="10951"/>
                    <a:pt x="2910" y="10990"/>
                  </a:cubicBezTo>
                  <a:cubicBezTo>
                    <a:pt x="3239" y="11091"/>
                    <a:pt x="3581" y="11196"/>
                    <a:pt x="3865" y="11361"/>
                  </a:cubicBezTo>
                  <a:cubicBezTo>
                    <a:pt x="4717" y="11852"/>
                    <a:pt x="4921" y="12771"/>
                    <a:pt x="5043" y="13595"/>
                  </a:cubicBezTo>
                  <a:cubicBezTo>
                    <a:pt x="5138" y="14235"/>
                    <a:pt x="5248" y="14961"/>
                    <a:pt x="5100" y="15656"/>
                  </a:cubicBezTo>
                  <a:cubicBezTo>
                    <a:pt x="4996" y="16144"/>
                    <a:pt x="4766" y="16628"/>
                    <a:pt x="4544" y="17093"/>
                  </a:cubicBezTo>
                  <a:cubicBezTo>
                    <a:pt x="4224" y="17764"/>
                    <a:pt x="3891" y="18459"/>
                    <a:pt x="3935" y="19179"/>
                  </a:cubicBezTo>
                  <a:cubicBezTo>
                    <a:pt x="3990" y="20101"/>
                    <a:pt x="4700" y="20888"/>
                    <a:pt x="5228" y="21400"/>
                  </a:cubicBezTo>
                  <a:cubicBezTo>
                    <a:pt x="5991" y="22140"/>
                    <a:pt x="6735" y="22648"/>
                    <a:pt x="7564" y="22997"/>
                  </a:cubicBezTo>
                  <a:cubicBezTo>
                    <a:pt x="8399" y="23347"/>
                    <a:pt x="9393" y="23569"/>
                    <a:pt x="10438" y="23641"/>
                  </a:cubicBezTo>
                  <a:cubicBezTo>
                    <a:pt x="10535" y="23650"/>
                    <a:pt x="10636" y="23652"/>
                    <a:pt x="10741" y="23652"/>
                  </a:cubicBezTo>
                  <a:lnTo>
                    <a:pt x="10777" y="23652"/>
                  </a:lnTo>
                  <a:cubicBezTo>
                    <a:pt x="10951" y="23651"/>
                    <a:pt x="11143" y="23640"/>
                    <a:pt x="11363" y="23621"/>
                  </a:cubicBezTo>
                  <a:cubicBezTo>
                    <a:pt x="11552" y="23604"/>
                    <a:pt x="11740" y="23581"/>
                    <a:pt x="11924" y="23560"/>
                  </a:cubicBezTo>
                  <a:cubicBezTo>
                    <a:pt x="12298" y="23516"/>
                    <a:pt x="12652" y="23474"/>
                    <a:pt x="12996" y="23474"/>
                  </a:cubicBezTo>
                  <a:cubicBezTo>
                    <a:pt x="13043" y="23474"/>
                    <a:pt x="13090" y="23474"/>
                    <a:pt x="13137" y="23476"/>
                  </a:cubicBezTo>
                  <a:cubicBezTo>
                    <a:pt x="13564" y="23490"/>
                    <a:pt x="13893" y="23638"/>
                    <a:pt x="14240" y="23795"/>
                  </a:cubicBezTo>
                  <a:cubicBezTo>
                    <a:pt x="14570" y="23944"/>
                    <a:pt x="14913" y="24098"/>
                    <a:pt x="15347" y="24126"/>
                  </a:cubicBezTo>
                  <a:cubicBezTo>
                    <a:pt x="15394" y="24129"/>
                    <a:pt x="15442" y="24130"/>
                    <a:pt x="15490" y="24130"/>
                  </a:cubicBezTo>
                  <a:cubicBezTo>
                    <a:pt x="15866" y="24130"/>
                    <a:pt x="16244" y="24046"/>
                    <a:pt x="16609" y="23964"/>
                  </a:cubicBezTo>
                  <a:cubicBezTo>
                    <a:pt x="16667" y="23950"/>
                    <a:pt x="16724" y="23937"/>
                    <a:pt x="16781" y="23924"/>
                  </a:cubicBezTo>
                  <a:cubicBezTo>
                    <a:pt x="17769" y="23708"/>
                    <a:pt x="18778" y="23600"/>
                    <a:pt x="19782" y="23600"/>
                  </a:cubicBezTo>
                  <a:cubicBezTo>
                    <a:pt x="19844" y="23600"/>
                    <a:pt x="19906" y="23600"/>
                    <a:pt x="19968" y="23601"/>
                  </a:cubicBezTo>
                  <a:cubicBezTo>
                    <a:pt x="21055" y="23615"/>
                    <a:pt x="22136" y="23759"/>
                    <a:pt x="23185" y="24031"/>
                  </a:cubicBezTo>
                  <a:cubicBezTo>
                    <a:pt x="23313" y="24064"/>
                    <a:pt x="23441" y="24099"/>
                    <a:pt x="23571" y="24135"/>
                  </a:cubicBezTo>
                  <a:cubicBezTo>
                    <a:pt x="24171" y="24298"/>
                    <a:pt x="24791" y="24468"/>
                    <a:pt x="25412" y="24468"/>
                  </a:cubicBezTo>
                  <a:cubicBezTo>
                    <a:pt x="25553" y="24468"/>
                    <a:pt x="25692" y="24458"/>
                    <a:pt x="25824" y="24436"/>
                  </a:cubicBezTo>
                  <a:cubicBezTo>
                    <a:pt x="26449" y="24354"/>
                    <a:pt x="26955" y="24079"/>
                    <a:pt x="27445" y="23815"/>
                  </a:cubicBezTo>
                  <a:cubicBezTo>
                    <a:pt x="27624" y="23716"/>
                    <a:pt x="27810" y="23615"/>
                    <a:pt x="28001" y="23526"/>
                  </a:cubicBezTo>
                  <a:cubicBezTo>
                    <a:pt x="28882" y="23112"/>
                    <a:pt x="29979" y="22883"/>
                    <a:pt x="31096" y="22883"/>
                  </a:cubicBezTo>
                  <a:cubicBezTo>
                    <a:pt x="31305" y="22883"/>
                    <a:pt x="31514" y="22891"/>
                    <a:pt x="31720" y="22907"/>
                  </a:cubicBezTo>
                  <a:cubicBezTo>
                    <a:pt x="32288" y="22952"/>
                    <a:pt x="32758" y="22982"/>
                    <a:pt x="33199" y="22982"/>
                  </a:cubicBezTo>
                  <a:cubicBezTo>
                    <a:pt x="34138" y="22982"/>
                    <a:pt x="34856" y="22843"/>
                    <a:pt x="35683" y="22501"/>
                  </a:cubicBezTo>
                  <a:cubicBezTo>
                    <a:pt x="36030" y="22358"/>
                    <a:pt x="36919" y="21964"/>
                    <a:pt x="37707" y="21370"/>
                  </a:cubicBezTo>
                  <a:cubicBezTo>
                    <a:pt x="38471" y="20794"/>
                    <a:pt x="38884" y="20229"/>
                    <a:pt x="38932" y="19687"/>
                  </a:cubicBezTo>
                  <a:cubicBezTo>
                    <a:pt x="38988" y="19063"/>
                    <a:pt x="38587" y="18459"/>
                    <a:pt x="38231" y="18003"/>
                  </a:cubicBezTo>
                  <a:cubicBezTo>
                    <a:pt x="37804" y="17455"/>
                    <a:pt x="37288" y="16907"/>
                    <a:pt x="36693" y="16376"/>
                  </a:cubicBezTo>
                  <a:lnTo>
                    <a:pt x="36586" y="16282"/>
                  </a:lnTo>
                  <a:cubicBezTo>
                    <a:pt x="36097" y="15849"/>
                    <a:pt x="35592" y="15399"/>
                    <a:pt x="35553" y="14854"/>
                  </a:cubicBezTo>
                  <a:cubicBezTo>
                    <a:pt x="35542" y="14690"/>
                    <a:pt x="35575" y="14530"/>
                    <a:pt x="35609" y="14359"/>
                  </a:cubicBezTo>
                  <a:cubicBezTo>
                    <a:pt x="35624" y="14278"/>
                    <a:pt x="35641" y="14195"/>
                    <a:pt x="35653" y="14111"/>
                  </a:cubicBezTo>
                  <a:cubicBezTo>
                    <a:pt x="35809" y="12982"/>
                    <a:pt x="34900" y="11802"/>
                    <a:pt x="33539" y="11367"/>
                  </a:cubicBezTo>
                  <a:cubicBezTo>
                    <a:pt x="32205" y="10941"/>
                    <a:pt x="31471" y="10476"/>
                    <a:pt x="30623" y="9524"/>
                  </a:cubicBezTo>
                  <a:cubicBezTo>
                    <a:pt x="30266" y="9125"/>
                    <a:pt x="29993" y="8715"/>
                    <a:pt x="29811" y="8309"/>
                  </a:cubicBezTo>
                  <a:cubicBezTo>
                    <a:pt x="29579" y="7797"/>
                    <a:pt x="29506" y="7316"/>
                    <a:pt x="29593" y="6875"/>
                  </a:cubicBezTo>
                  <a:cubicBezTo>
                    <a:pt x="29664" y="6512"/>
                    <a:pt x="29879" y="6114"/>
                    <a:pt x="30253" y="5656"/>
                  </a:cubicBezTo>
                  <a:cubicBezTo>
                    <a:pt x="30384" y="5494"/>
                    <a:pt x="30539" y="5367"/>
                    <a:pt x="30689" y="5242"/>
                  </a:cubicBezTo>
                  <a:cubicBezTo>
                    <a:pt x="30948" y="5027"/>
                    <a:pt x="31194" y="4822"/>
                    <a:pt x="31316" y="4465"/>
                  </a:cubicBezTo>
                  <a:lnTo>
                    <a:pt x="31323" y="4444"/>
                  </a:lnTo>
                  <a:cubicBezTo>
                    <a:pt x="31422" y="4158"/>
                    <a:pt x="31523" y="3860"/>
                    <a:pt x="31505" y="3554"/>
                  </a:cubicBezTo>
                  <a:cubicBezTo>
                    <a:pt x="31484" y="3199"/>
                    <a:pt x="31285" y="2887"/>
                    <a:pt x="30972" y="2722"/>
                  </a:cubicBezTo>
                  <a:cubicBezTo>
                    <a:pt x="30838" y="2652"/>
                    <a:pt x="30689" y="2608"/>
                    <a:pt x="30542" y="2566"/>
                  </a:cubicBezTo>
                  <a:cubicBezTo>
                    <a:pt x="30455" y="2540"/>
                    <a:pt x="30364" y="2514"/>
                    <a:pt x="30282" y="2482"/>
                  </a:cubicBezTo>
                  <a:cubicBezTo>
                    <a:pt x="30043" y="2391"/>
                    <a:pt x="29807" y="2260"/>
                    <a:pt x="29578" y="2089"/>
                  </a:cubicBezTo>
                  <a:cubicBezTo>
                    <a:pt x="28848" y="1544"/>
                    <a:pt x="27958" y="944"/>
                    <a:pt x="26883" y="612"/>
                  </a:cubicBezTo>
                  <a:cubicBezTo>
                    <a:pt x="25867" y="302"/>
                    <a:pt x="24797" y="155"/>
                    <a:pt x="23882" y="56"/>
                  </a:cubicBezTo>
                  <a:cubicBezTo>
                    <a:pt x="23539" y="19"/>
                    <a:pt x="23191" y="0"/>
                    <a:pt x="228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4" name="Google Shape;45334;p34"/>
            <p:cNvSpPr/>
            <p:nvPr/>
          </p:nvSpPr>
          <p:spPr>
            <a:xfrm>
              <a:off x="111868" y="1283319"/>
              <a:ext cx="1733931" cy="1112200"/>
            </a:xfrm>
            <a:custGeom>
              <a:avLst/>
              <a:gdLst/>
              <a:ahLst/>
              <a:cxnLst/>
              <a:rect l="l" t="t" r="r" b="b"/>
              <a:pathLst>
                <a:path w="34953" h="22420" extrusionOk="0">
                  <a:moveTo>
                    <a:pt x="19899" y="94"/>
                  </a:moveTo>
                  <a:cubicBezTo>
                    <a:pt x="20155" y="94"/>
                    <a:pt x="20404" y="103"/>
                    <a:pt x="20642" y="121"/>
                  </a:cubicBezTo>
                  <a:cubicBezTo>
                    <a:pt x="21753" y="204"/>
                    <a:pt x="22903" y="289"/>
                    <a:pt x="23981" y="594"/>
                  </a:cubicBezTo>
                  <a:cubicBezTo>
                    <a:pt x="25125" y="918"/>
                    <a:pt x="26006" y="1661"/>
                    <a:pt x="26743" y="2334"/>
                  </a:cubicBezTo>
                  <a:cubicBezTo>
                    <a:pt x="26889" y="2469"/>
                    <a:pt x="27089" y="2590"/>
                    <a:pt x="27335" y="2692"/>
                  </a:cubicBezTo>
                  <a:cubicBezTo>
                    <a:pt x="27406" y="2721"/>
                    <a:pt x="27480" y="2746"/>
                    <a:pt x="27551" y="2771"/>
                  </a:cubicBezTo>
                  <a:cubicBezTo>
                    <a:pt x="27669" y="2812"/>
                    <a:pt x="27781" y="2849"/>
                    <a:pt x="27881" y="2906"/>
                  </a:cubicBezTo>
                  <a:cubicBezTo>
                    <a:pt x="28104" y="3035"/>
                    <a:pt x="28251" y="3274"/>
                    <a:pt x="28268" y="3543"/>
                  </a:cubicBezTo>
                  <a:cubicBezTo>
                    <a:pt x="28285" y="3772"/>
                    <a:pt x="28215" y="4006"/>
                    <a:pt x="28147" y="4230"/>
                  </a:cubicBezTo>
                  <a:lnTo>
                    <a:pt x="28133" y="4279"/>
                  </a:lnTo>
                  <a:cubicBezTo>
                    <a:pt x="28050" y="4560"/>
                    <a:pt x="27877" y="4734"/>
                    <a:pt x="27692" y="4918"/>
                  </a:cubicBezTo>
                  <a:cubicBezTo>
                    <a:pt x="27578" y="5031"/>
                    <a:pt x="27461" y="5151"/>
                    <a:pt x="27360" y="5297"/>
                  </a:cubicBezTo>
                  <a:cubicBezTo>
                    <a:pt x="27081" y="5706"/>
                    <a:pt x="26931" y="6063"/>
                    <a:pt x="26898" y="6389"/>
                  </a:cubicBezTo>
                  <a:cubicBezTo>
                    <a:pt x="26854" y="6781"/>
                    <a:pt x="26945" y="7213"/>
                    <a:pt x="27170" y="7669"/>
                  </a:cubicBezTo>
                  <a:cubicBezTo>
                    <a:pt x="27342" y="8022"/>
                    <a:pt x="27589" y="8383"/>
                    <a:pt x="27902" y="8742"/>
                  </a:cubicBezTo>
                  <a:cubicBezTo>
                    <a:pt x="28649" y="9590"/>
                    <a:pt x="29271" y="10014"/>
                    <a:pt x="30371" y="10429"/>
                  </a:cubicBezTo>
                  <a:cubicBezTo>
                    <a:pt x="31456" y="10838"/>
                    <a:pt x="32171" y="11818"/>
                    <a:pt x="32065" y="12761"/>
                  </a:cubicBezTo>
                  <a:cubicBezTo>
                    <a:pt x="32057" y="12832"/>
                    <a:pt x="32046" y="12904"/>
                    <a:pt x="32033" y="12972"/>
                  </a:cubicBezTo>
                  <a:cubicBezTo>
                    <a:pt x="32009" y="13120"/>
                    <a:pt x="31981" y="13274"/>
                    <a:pt x="31994" y="13427"/>
                  </a:cubicBezTo>
                  <a:cubicBezTo>
                    <a:pt x="32033" y="13937"/>
                    <a:pt x="32457" y="14348"/>
                    <a:pt x="32865" y="14745"/>
                  </a:cubicBezTo>
                  <a:lnTo>
                    <a:pt x="32956" y="14834"/>
                  </a:lnTo>
                  <a:cubicBezTo>
                    <a:pt x="33467" y="15334"/>
                    <a:pt x="33875" y="15802"/>
                    <a:pt x="34205" y="16263"/>
                  </a:cubicBezTo>
                  <a:cubicBezTo>
                    <a:pt x="34504" y="16683"/>
                    <a:pt x="34848" y="17237"/>
                    <a:pt x="34854" y="17809"/>
                  </a:cubicBezTo>
                  <a:cubicBezTo>
                    <a:pt x="34861" y="18479"/>
                    <a:pt x="34244" y="19613"/>
                    <a:pt x="32484" y="20591"/>
                  </a:cubicBezTo>
                  <a:cubicBezTo>
                    <a:pt x="31668" y="21043"/>
                    <a:pt x="30927" y="21211"/>
                    <a:pt x="29748" y="21211"/>
                  </a:cubicBezTo>
                  <a:cubicBezTo>
                    <a:pt x="29516" y="21211"/>
                    <a:pt x="29250" y="21207"/>
                    <a:pt x="28937" y="21193"/>
                  </a:cubicBezTo>
                  <a:cubicBezTo>
                    <a:pt x="28780" y="21186"/>
                    <a:pt x="28622" y="21181"/>
                    <a:pt x="28464" y="21181"/>
                  </a:cubicBezTo>
                  <a:cubicBezTo>
                    <a:pt x="27333" y="21181"/>
                    <a:pt x="26216" y="21356"/>
                    <a:pt x="25319" y="21672"/>
                  </a:cubicBezTo>
                  <a:cubicBezTo>
                    <a:pt x="25135" y="21736"/>
                    <a:pt x="24954" y="21809"/>
                    <a:pt x="24781" y="21878"/>
                  </a:cubicBezTo>
                  <a:cubicBezTo>
                    <a:pt x="24296" y="22072"/>
                    <a:pt x="23796" y="22274"/>
                    <a:pt x="23207" y="22320"/>
                  </a:cubicBezTo>
                  <a:cubicBezTo>
                    <a:pt x="23122" y="22327"/>
                    <a:pt x="23032" y="22331"/>
                    <a:pt x="22944" y="22331"/>
                  </a:cubicBezTo>
                  <a:cubicBezTo>
                    <a:pt x="22345" y="22331"/>
                    <a:pt x="21736" y="22179"/>
                    <a:pt x="21150" y="22034"/>
                  </a:cubicBezTo>
                  <a:cubicBezTo>
                    <a:pt x="21003" y="21998"/>
                    <a:pt x="20860" y="21962"/>
                    <a:pt x="20716" y="21928"/>
                  </a:cubicBezTo>
                  <a:cubicBezTo>
                    <a:pt x="19751" y="21702"/>
                    <a:pt x="18777" y="21590"/>
                    <a:pt x="17822" y="21590"/>
                  </a:cubicBezTo>
                  <a:cubicBezTo>
                    <a:pt x="17751" y="21590"/>
                    <a:pt x="17681" y="21591"/>
                    <a:pt x="17606" y="21594"/>
                  </a:cubicBezTo>
                  <a:cubicBezTo>
                    <a:pt x="16610" y="21612"/>
                    <a:pt x="15591" y="21749"/>
                    <a:pt x="14575" y="22007"/>
                  </a:cubicBezTo>
                  <a:cubicBezTo>
                    <a:pt x="14515" y="22021"/>
                    <a:pt x="14454" y="22038"/>
                    <a:pt x="14394" y="22053"/>
                  </a:cubicBezTo>
                  <a:cubicBezTo>
                    <a:pt x="14020" y="22152"/>
                    <a:pt x="13635" y="22250"/>
                    <a:pt x="13258" y="22256"/>
                  </a:cubicBezTo>
                  <a:lnTo>
                    <a:pt x="13226" y="22256"/>
                  </a:lnTo>
                  <a:cubicBezTo>
                    <a:pt x="12852" y="22256"/>
                    <a:pt x="12536" y="22163"/>
                    <a:pt x="12232" y="22075"/>
                  </a:cubicBezTo>
                  <a:cubicBezTo>
                    <a:pt x="11922" y="21983"/>
                    <a:pt x="11601" y="21892"/>
                    <a:pt x="11216" y="21892"/>
                  </a:cubicBezTo>
                  <a:cubicBezTo>
                    <a:pt x="11194" y="21892"/>
                    <a:pt x="11172" y="21892"/>
                    <a:pt x="11149" y="21893"/>
                  </a:cubicBezTo>
                  <a:cubicBezTo>
                    <a:pt x="10802" y="21904"/>
                    <a:pt x="10448" y="21957"/>
                    <a:pt x="10075" y="22012"/>
                  </a:cubicBezTo>
                  <a:cubicBezTo>
                    <a:pt x="9876" y="22042"/>
                    <a:pt x="9671" y="22072"/>
                    <a:pt x="9466" y="22096"/>
                  </a:cubicBezTo>
                  <a:cubicBezTo>
                    <a:pt x="9261" y="22119"/>
                    <a:pt x="9082" y="22135"/>
                    <a:pt x="8917" y="22140"/>
                  </a:cubicBezTo>
                  <a:cubicBezTo>
                    <a:pt x="8864" y="22142"/>
                    <a:pt x="8812" y="22142"/>
                    <a:pt x="8759" y="22142"/>
                  </a:cubicBezTo>
                  <a:cubicBezTo>
                    <a:pt x="8707" y="22142"/>
                    <a:pt x="8654" y="22142"/>
                    <a:pt x="8602" y="22140"/>
                  </a:cubicBezTo>
                  <a:cubicBezTo>
                    <a:pt x="7567" y="22105"/>
                    <a:pt x="6632" y="21900"/>
                    <a:pt x="5899" y="21554"/>
                  </a:cubicBezTo>
                  <a:cubicBezTo>
                    <a:pt x="5050" y="21151"/>
                    <a:pt x="4528" y="20560"/>
                    <a:pt x="4022" y="19935"/>
                  </a:cubicBezTo>
                  <a:cubicBezTo>
                    <a:pt x="3540" y="19342"/>
                    <a:pt x="3108" y="18753"/>
                    <a:pt x="3103" y="18073"/>
                  </a:cubicBezTo>
                  <a:cubicBezTo>
                    <a:pt x="3098" y="17486"/>
                    <a:pt x="3367" y="16934"/>
                    <a:pt x="3651" y="16350"/>
                  </a:cubicBezTo>
                  <a:cubicBezTo>
                    <a:pt x="3852" y="15936"/>
                    <a:pt x="4059" y="15509"/>
                    <a:pt x="4159" y="15071"/>
                  </a:cubicBezTo>
                  <a:cubicBezTo>
                    <a:pt x="4291" y="14491"/>
                    <a:pt x="4234" y="13908"/>
                    <a:pt x="4150" y="13262"/>
                  </a:cubicBezTo>
                  <a:cubicBezTo>
                    <a:pt x="4057" y="12538"/>
                    <a:pt x="3896" y="11726"/>
                    <a:pt x="3169" y="11253"/>
                  </a:cubicBezTo>
                  <a:cubicBezTo>
                    <a:pt x="2930" y="11098"/>
                    <a:pt x="2649" y="10993"/>
                    <a:pt x="2379" y="10893"/>
                  </a:cubicBezTo>
                  <a:cubicBezTo>
                    <a:pt x="2280" y="10856"/>
                    <a:pt x="2180" y="10819"/>
                    <a:pt x="2082" y="10779"/>
                  </a:cubicBezTo>
                  <a:cubicBezTo>
                    <a:pt x="1211" y="10429"/>
                    <a:pt x="511" y="9761"/>
                    <a:pt x="255" y="9031"/>
                  </a:cubicBezTo>
                  <a:cubicBezTo>
                    <a:pt x="91" y="8566"/>
                    <a:pt x="124" y="8110"/>
                    <a:pt x="347" y="7715"/>
                  </a:cubicBezTo>
                  <a:cubicBezTo>
                    <a:pt x="892" y="6750"/>
                    <a:pt x="1827" y="6134"/>
                    <a:pt x="2733" y="5541"/>
                  </a:cubicBezTo>
                  <a:cubicBezTo>
                    <a:pt x="3384" y="5114"/>
                    <a:pt x="4035" y="4646"/>
                    <a:pt x="4725" y="4154"/>
                  </a:cubicBezTo>
                  <a:cubicBezTo>
                    <a:pt x="5559" y="3557"/>
                    <a:pt x="6420" y="2940"/>
                    <a:pt x="7350" y="2342"/>
                  </a:cubicBezTo>
                  <a:lnTo>
                    <a:pt x="7595" y="2184"/>
                  </a:lnTo>
                  <a:cubicBezTo>
                    <a:pt x="8870" y="1361"/>
                    <a:pt x="10456" y="335"/>
                    <a:pt x="12235" y="335"/>
                  </a:cubicBezTo>
                  <a:lnTo>
                    <a:pt x="12282" y="335"/>
                  </a:lnTo>
                  <a:cubicBezTo>
                    <a:pt x="12711" y="338"/>
                    <a:pt x="13132" y="383"/>
                    <a:pt x="13539" y="426"/>
                  </a:cubicBezTo>
                  <a:cubicBezTo>
                    <a:pt x="13973" y="471"/>
                    <a:pt x="14423" y="517"/>
                    <a:pt x="14888" y="517"/>
                  </a:cubicBezTo>
                  <a:cubicBezTo>
                    <a:pt x="14999" y="517"/>
                    <a:pt x="15107" y="516"/>
                    <a:pt x="15214" y="510"/>
                  </a:cubicBezTo>
                  <a:cubicBezTo>
                    <a:pt x="15903" y="474"/>
                    <a:pt x="16588" y="392"/>
                    <a:pt x="17254" y="309"/>
                  </a:cubicBezTo>
                  <a:cubicBezTo>
                    <a:pt x="18116" y="204"/>
                    <a:pt x="19007" y="94"/>
                    <a:pt x="19899" y="94"/>
                  </a:cubicBezTo>
                  <a:close/>
                  <a:moveTo>
                    <a:pt x="19899" y="0"/>
                  </a:moveTo>
                  <a:cubicBezTo>
                    <a:pt x="19003" y="0"/>
                    <a:pt x="18108" y="109"/>
                    <a:pt x="17244" y="215"/>
                  </a:cubicBezTo>
                  <a:cubicBezTo>
                    <a:pt x="16580" y="296"/>
                    <a:pt x="15896" y="380"/>
                    <a:pt x="15211" y="416"/>
                  </a:cubicBezTo>
                  <a:cubicBezTo>
                    <a:pt x="15106" y="422"/>
                    <a:pt x="14998" y="423"/>
                    <a:pt x="14890" y="423"/>
                  </a:cubicBezTo>
                  <a:cubicBezTo>
                    <a:pt x="14427" y="423"/>
                    <a:pt x="13980" y="375"/>
                    <a:pt x="13548" y="331"/>
                  </a:cubicBezTo>
                  <a:cubicBezTo>
                    <a:pt x="13140" y="288"/>
                    <a:pt x="12716" y="244"/>
                    <a:pt x="12282" y="241"/>
                  </a:cubicBezTo>
                  <a:lnTo>
                    <a:pt x="12233" y="241"/>
                  </a:lnTo>
                  <a:cubicBezTo>
                    <a:pt x="10429" y="241"/>
                    <a:pt x="8830" y="1274"/>
                    <a:pt x="7545" y="2105"/>
                  </a:cubicBezTo>
                  <a:lnTo>
                    <a:pt x="7301" y="2263"/>
                  </a:lnTo>
                  <a:cubicBezTo>
                    <a:pt x="6369" y="2862"/>
                    <a:pt x="5506" y="3478"/>
                    <a:pt x="4671" y="4075"/>
                  </a:cubicBezTo>
                  <a:cubicBezTo>
                    <a:pt x="3984" y="4568"/>
                    <a:pt x="3332" y="5033"/>
                    <a:pt x="2684" y="5460"/>
                  </a:cubicBezTo>
                  <a:cubicBezTo>
                    <a:pt x="1769" y="6061"/>
                    <a:pt x="825" y="6682"/>
                    <a:pt x="271" y="7665"/>
                  </a:cubicBezTo>
                  <a:cubicBezTo>
                    <a:pt x="33" y="8085"/>
                    <a:pt x="0" y="8566"/>
                    <a:pt x="172" y="9055"/>
                  </a:cubicBezTo>
                  <a:cubicBezTo>
                    <a:pt x="436" y="9806"/>
                    <a:pt x="1156" y="10496"/>
                    <a:pt x="2049" y="10856"/>
                  </a:cubicBezTo>
                  <a:cubicBezTo>
                    <a:pt x="2146" y="10895"/>
                    <a:pt x="2248" y="10933"/>
                    <a:pt x="2348" y="10970"/>
                  </a:cubicBezTo>
                  <a:cubicBezTo>
                    <a:pt x="2614" y="11068"/>
                    <a:pt x="2890" y="11171"/>
                    <a:pt x="3120" y="11320"/>
                  </a:cubicBezTo>
                  <a:cubicBezTo>
                    <a:pt x="3818" y="11773"/>
                    <a:pt x="3973" y="12564"/>
                    <a:pt x="4064" y="13268"/>
                  </a:cubicBezTo>
                  <a:cubicBezTo>
                    <a:pt x="4145" y="13907"/>
                    <a:pt x="4202" y="14480"/>
                    <a:pt x="4074" y="15046"/>
                  </a:cubicBezTo>
                  <a:cubicBezTo>
                    <a:pt x="3978" y="15473"/>
                    <a:pt x="3772" y="15896"/>
                    <a:pt x="3573" y="16305"/>
                  </a:cubicBezTo>
                  <a:cubicBezTo>
                    <a:pt x="3297" y="16875"/>
                    <a:pt x="3011" y="17461"/>
                    <a:pt x="3017" y="18068"/>
                  </a:cubicBezTo>
                  <a:cubicBezTo>
                    <a:pt x="3024" y="18775"/>
                    <a:pt x="3483" y="19403"/>
                    <a:pt x="3956" y="19985"/>
                  </a:cubicBezTo>
                  <a:cubicBezTo>
                    <a:pt x="4465" y="20616"/>
                    <a:pt x="4997" y="21217"/>
                    <a:pt x="5862" y="21627"/>
                  </a:cubicBezTo>
                  <a:cubicBezTo>
                    <a:pt x="6605" y="21981"/>
                    <a:pt x="7551" y="22184"/>
                    <a:pt x="8598" y="22223"/>
                  </a:cubicBezTo>
                  <a:cubicBezTo>
                    <a:pt x="8653" y="22224"/>
                    <a:pt x="8707" y="22225"/>
                    <a:pt x="8761" y="22225"/>
                  </a:cubicBezTo>
                  <a:cubicBezTo>
                    <a:pt x="8814" y="22225"/>
                    <a:pt x="8868" y="22224"/>
                    <a:pt x="8921" y="22223"/>
                  </a:cubicBezTo>
                  <a:cubicBezTo>
                    <a:pt x="9089" y="22217"/>
                    <a:pt x="9271" y="22201"/>
                    <a:pt x="9477" y="22177"/>
                  </a:cubicBezTo>
                  <a:cubicBezTo>
                    <a:pt x="9684" y="22155"/>
                    <a:pt x="9890" y="22125"/>
                    <a:pt x="10089" y="22095"/>
                  </a:cubicBezTo>
                  <a:cubicBezTo>
                    <a:pt x="10461" y="22039"/>
                    <a:pt x="10813" y="21988"/>
                    <a:pt x="11155" y="21977"/>
                  </a:cubicBezTo>
                  <a:cubicBezTo>
                    <a:pt x="11180" y="21976"/>
                    <a:pt x="11205" y="21975"/>
                    <a:pt x="11229" y="21975"/>
                  </a:cubicBezTo>
                  <a:cubicBezTo>
                    <a:pt x="11596" y="21975"/>
                    <a:pt x="11896" y="22062"/>
                    <a:pt x="12211" y="22155"/>
                  </a:cubicBezTo>
                  <a:cubicBezTo>
                    <a:pt x="12522" y="22246"/>
                    <a:pt x="12842" y="22339"/>
                    <a:pt x="13229" y="22339"/>
                  </a:cubicBezTo>
                  <a:lnTo>
                    <a:pt x="13263" y="22339"/>
                  </a:lnTo>
                  <a:cubicBezTo>
                    <a:pt x="13652" y="22334"/>
                    <a:pt x="14043" y="22233"/>
                    <a:pt x="14422" y="22135"/>
                  </a:cubicBezTo>
                  <a:cubicBezTo>
                    <a:pt x="14481" y="22119"/>
                    <a:pt x="14542" y="22105"/>
                    <a:pt x="14602" y="22089"/>
                  </a:cubicBezTo>
                  <a:cubicBezTo>
                    <a:pt x="15611" y="21833"/>
                    <a:pt x="16623" y="21696"/>
                    <a:pt x="17611" y="21679"/>
                  </a:cubicBezTo>
                  <a:cubicBezTo>
                    <a:pt x="17679" y="21678"/>
                    <a:pt x="17746" y="21678"/>
                    <a:pt x="17814" y="21678"/>
                  </a:cubicBezTo>
                  <a:cubicBezTo>
                    <a:pt x="18771" y="21678"/>
                    <a:pt x="19735" y="21790"/>
                    <a:pt x="20696" y="22014"/>
                  </a:cubicBezTo>
                  <a:cubicBezTo>
                    <a:pt x="20838" y="22048"/>
                    <a:pt x="20982" y="22083"/>
                    <a:pt x="21129" y="22119"/>
                  </a:cubicBezTo>
                  <a:cubicBezTo>
                    <a:pt x="21722" y="22267"/>
                    <a:pt x="22334" y="22419"/>
                    <a:pt x="22944" y="22419"/>
                  </a:cubicBezTo>
                  <a:cubicBezTo>
                    <a:pt x="23035" y="22419"/>
                    <a:pt x="23125" y="22416"/>
                    <a:pt x="23209" y="22402"/>
                  </a:cubicBezTo>
                  <a:cubicBezTo>
                    <a:pt x="23812" y="22354"/>
                    <a:pt x="24318" y="22150"/>
                    <a:pt x="24809" y="21954"/>
                  </a:cubicBezTo>
                  <a:cubicBezTo>
                    <a:pt x="24981" y="21884"/>
                    <a:pt x="25161" y="21813"/>
                    <a:pt x="25343" y="21749"/>
                  </a:cubicBezTo>
                  <a:cubicBezTo>
                    <a:pt x="26232" y="21436"/>
                    <a:pt x="27338" y="21264"/>
                    <a:pt x="28460" y="21264"/>
                  </a:cubicBezTo>
                  <a:cubicBezTo>
                    <a:pt x="28617" y="21264"/>
                    <a:pt x="28775" y="21267"/>
                    <a:pt x="28930" y="21274"/>
                  </a:cubicBezTo>
                  <a:cubicBezTo>
                    <a:pt x="29244" y="21287"/>
                    <a:pt x="29512" y="21294"/>
                    <a:pt x="29746" y="21294"/>
                  </a:cubicBezTo>
                  <a:cubicBezTo>
                    <a:pt x="30943" y="21294"/>
                    <a:pt x="31696" y="21123"/>
                    <a:pt x="32524" y="20662"/>
                  </a:cubicBezTo>
                  <a:cubicBezTo>
                    <a:pt x="33646" y="20040"/>
                    <a:pt x="34952" y="18916"/>
                    <a:pt x="34941" y="17802"/>
                  </a:cubicBezTo>
                  <a:cubicBezTo>
                    <a:pt x="34935" y="17206"/>
                    <a:pt x="34584" y="16636"/>
                    <a:pt x="34276" y="16206"/>
                  </a:cubicBezTo>
                  <a:cubicBezTo>
                    <a:pt x="33944" y="15739"/>
                    <a:pt x="33532" y="15268"/>
                    <a:pt x="33017" y="14765"/>
                  </a:cubicBezTo>
                  <a:lnTo>
                    <a:pt x="32926" y="14676"/>
                  </a:lnTo>
                  <a:cubicBezTo>
                    <a:pt x="32528" y="14289"/>
                    <a:pt x="32117" y="13891"/>
                    <a:pt x="32080" y="13414"/>
                  </a:cubicBezTo>
                  <a:cubicBezTo>
                    <a:pt x="32067" y="13271"/>
                    <a:pt x="32092" y="13130"/>
                    <a:pt x="32117" y="12980"/>
                  </a:cubicBezTo>
                  <a:cubicBezTo>
                    <a:pt x="32129" y="12912"/>
                    <a:pt x="32139" y="12838"/>
                    <a:pt x="32149" y="12766"/>
                  </a:cubicBezTo>
                  <a:cubicBezTo>
                    <a:pt x="32259" y="11784"/>
                    <a:pt x="31523" y="10765"/>
                    <a:pt x="30399" y="10341"/>
                  </a:cubicBezTo>
                  <a:cubicBezTo>
                    <a:pt x="29315" y="9933"/>
                    <a:pt x="28702" y="9513"/>
                    <a:pt x="27966" y="8677"/>
                  </a:cubicBezTo>
                  <a:cubicBezTo>
                    <a:pt x="27658" y="8327"/>
                    <a:pt x="27416" y="7972"/>
                    <a:pt x="27245" y="7624"/>
                  </a:cubicBezTo>
                  <a:cubicBezTo>
                    <a:pt x="27030" y="7181"/>
                    <a:pt x="26942" y="6767"/>
                    <a:pt x="26982" y="6392"/>
                  </a:cubicBezTo>
                  <a:cubicBezTo>
                    <a:pt x="27016" y="6080"/>
                    <a:pt x="27163" y="5737"/>
                    <a:pt x="27430" y="5343"/>
                  </a:cubicBezTo>
                  <a:cubicBezTo>
                    <a:pt x="27527" y="5202"/>
                    <a:pt x="27641" y="5087"/>
                    <a:pt x="27753" y="4976"/>
                  </a:cubicBezTo>
                  <a:cubicBezTo>
                    <a:pt x="27938" y="4794"/>
                    <a:pt x="28126" y="4603"/>
                    <a:pt x="28217" y="4299"/>
                  </a:cubicBezTo>
                  <a:lnTo>
                    <a:pt x="28231" y="4250"/>
                  </a:lnTo>
                  <a:cubicBezTo>
                    <a:pt x="28301" y="4018"/>
                    <a:pt x="28373" y="3778"/>
                    <a:pt x="28355" y="3530"/>
                  </a:cubicBezTo>
                  <a:cubicBezTo>
                    <a:pt x="28336" y="3233"/>
                    <a:pt x="28174" y="2968"/>
                    <a:pt x="27924" y="2825"/>
                  </a:cubicBezTo>
                  <a:cubicBezTo>
                    <a:pt x="27817" y="2762"/>
                    <a:pt x="27696" y="2721"/>
                    <a:pt x="27578" y="2682"/>
                  </a:cubicBezTo>
                  <a:cubicBezTo>
                    <a:pt x="27508" y="2660"/>
                    <a:pt x="27436" y="2634"/>
                    <a:pt x="27369" y="2606"/>
                  </a:cubicBezTo>
                  <a:cubicBezTo>
                    <a:pt x="27133" y="2506"/>
                    <a:pt x="26942" y="2391"/>
                    <a:pt x="26801" y="2263"/>
                  </a:cubicBezTo>
                  <a:cubicBezTo>
                    <a:pt x="26058" y="1583"/>
                    <a:pt x="25166" y="833"/>
                    <a:pt x="24004" y="503"/>
                  </a:cubicBezTo>
                  <a:cubicBezTo>
                    <a:pt x="22917" y="197"/>
                    <a:pt x="21763" y="110"/>
                    <a:pt x="20648" y="26"/>
                  </a:cubicBezTo>
                  <a:cubicBezTo>
                    <a:pt x="20407" y="9"/>
                    <a:pt x="20157" y="0"/>
                    <a:pt x="198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5" name="Google Shape;45335;p34"/>
            <p:cNvSpPr/>
            <p:nvPr/>
          </p:nvSpPr>
          <p:spPr>
            <a:xfrm>
              <a:off x="217583" y="1320525"/>
              <a:ext cx="1549937" cy="1032332"/>
            </a:xfrm>
            <a:custGeom>
              <a:avLst/>
              <a:gdLst/>
              <a:ahLst/>
              <a:cxnLst/>
              <a:rect l="l" t="t" r="r" b="b"/>
              <a:pathLst>
                <a:path w="31244" h="20810" extrusionOk="0">
                  <a:moveTo>
                    <a:pt x="17154" y="67"/>
                  </a:moveTo>
                  <a:cubicBezTo>
                    <a:pt x="17296" y="67"/>
                    <a:pt x="17438" y="70"/>
                    <a:pt x="17576" y="76"/>
                  </a:cubicBezTo>
                  <a:lnTo>
                    <a:pt x="17835" y="86"/>
                  </a:lnTo>
                  <a:cubicBezTo>
                    <a:pt x="18982" y="133"/>
                    <a:pt x="20168" y="181"/>
                    <a:pt x="21273" y="468"/>
                  </a:cubicBezTo>
                  <a:cubicBezTo>
                    <a:pt x="22489" y="787"/>
                    <a:pt x="23612" y="1578"/>
                    <a:pt x="24135" y="2486"/>
                  </a:cubicBezTo>
                  <a:lnTo>
                    <a:pt x="24201" y="2539"/>
                  </a:lnTo>
                  <a:cubicBezTo>
                    <a:pt x="24322" y="2631"/>
                    <a:pt x="24445" y="2729"/>
                    <a:pt x="24590" y="2800"/>
                  </a:cubicBezTo>
                  <a:cubicBezTo>
                    <a:pt x="24643" y="2827"/>
                    <a:pt x="24699" y="2849"/>
                    <a:pt x="24754" y="2871"/>
                  </a:cubicBezTo>
                  <a:cubicBezTo>
                    <a:pt x="24842" y="2907"/>
                    <a:pt x="24926" y="2943"/>
                    <a:pt x="25003" y="2992"/>
                  </a:cubicBezTo>
                  <a:cubicBezTo>
                    <a:pt x="25177" y="3106"/>
                    <a:pt x="25288" y="3300"/>
                    <a:pt x="25305" y="3522"/>
                  </a:cubicBezTo>
                  <a:cubicBezTo>
                    <a:pt x="25319" y="3699"/>
                    <a:pt x="25276" y="3880"/>
                    <a:pt x="25235" y="4054"/>
                  </a:cubicBezTo>
                  <a:lnTo>
                    <a:pt x="25218" y="4126"/>
                  </a:lnTo>
                  <a:cubicBezTo>
                    <a:pt x="25164" y="4361"/>
                    <a:pt x="25050" y="4513"/>
                    <a:pt x="24929" y="4673"/>
                  </a:cubicBezTo>
                  <a:cubicBezTo>
                    <a:pt x="24854" y="4774"/>
                    <a:pt x="24775" y="4879"/>
                    <a:pt x="24711" y="5007"/>
                  </a:cubicBezTo>
                  <a:cubicBezTo>
                    <a:pt x="24544" y="5347"/>
                    <a:pt x="24464" y="5646"/>
                    <a:pt x="24470" y="5919"/>
                  </a:cubicBezTo>
                  <a:cubicBezTo>
                    <a:pt x="24474" y="6242"/>
                    <a:pt x="24581" y="6598"/>
                    <a:pt x="24787" y="6978"/>
                  </a:cubicBezTo>
                  <a:cubicBezTo>
                    <a:pt x="24948" y="7271"/>
                    <a:pt x="25162" y="7575"/>
                    <a:pt x="25424" y="7881"/>
                  </a:cubicBezTo>
                  <a:cubicBezTo>
                    <a:pt x="26049" y="8604"/>
                    <a:pt x="26564" y="8996"/>
                    <a:pt x="27398" y="9383"/>
                  </a:cubicBezTo>
                  <a:cubicBezTo>
                    <a:pt x="28251" y="9782"/>
                    <a:pt x="28806" y="10620"/>
                    <a:pt x="28746" y="11424"/>
                  </a:cubicBezTo>
                  <a:cubicBezTo>
                    <a:pt x="28742" y="11485"/>
                    <a:pt x="28734" y="11545"/>
                    <a:pt x="28727" y="11606"/>
                  </a:cubicBezTo>
                  <a:cubicBezTo>
                    <a:pt x="28712" y="11731"/>
                    <a:pt x="28695" y="11862"/>
                    <a:pt x="28707" y="11991"/>
                  </a:cubicBezTo>
                  <a:cubicBezTo>
                    <a:pt x="28746" y="12421"/>
                    <a:pt x="29069" y="12780"/>
                    <a:pt x="29382" y="13125"/>
                  </a:cubicBezTo>
                  <a:lnTo>
                    <a:pt x="29456" y="13208"/>
                  </a:lnTo>
                  <a:cubicBezTo>
                    <a:pt x="29878" y="13679"/>
                    <a:pt x="30186" y="14076"/>
                    <a:pt x="30428" y="14454"/>
                  </a:cubicBezTo>
                  <a:cubicBezTo>
                    <a:pt x="30684" y="14858"/>
                    <a:pt x="30986" y="15390"/>
                    <a:pt x="31050" y="15940"/>
                  </a:cubicBezTo>
                  <a:cubicBezTo>
                    <a:pt x="31171" y="16974"/>
                    <a:pt x="30354" y="18115"/>
                    <a:pt x="29492" y="18784"/>
                  </a:cubicBezTo>
                  <a:cubicBezTo>
                    <a:pt x="28727" y="19378"/>
                    <a:pt x="27913" y="19589"/>
                    <a:pt x="26379" y="19589"/>
                  </a:cubicBezTo>
                  <a:lnTo>
                    <a:pt x="26222" y="19589"/>
                  </a:lnTo>
                  <a:cubicBezTo>
                    <a:pt x="24955" y="19589"/>
                    <a:pt x="23784" y="19704"/>
                    <a:pt x="22838" y="19922"/>
                  </a:cubicBezTo>
                  <a:cubicBezTo>
                    <a:pt x="22671" y="19959"/>
                    <a:pt x="22506" y="20003"/>
                    <a:pt x="22344" y="20044"/>
                  </a:cubicBezTo>
                  <a:cubicBezTo>
                    <a:pt x="21850" y="20170"/>
                    <a:pt x="21339" y="20303"/>
                    <a:pt x="20760" y="20315"/>
                  </a:cubicBezTo>
                  <a:cubicBezTo>
                    <a:pt x="20737" y="20315"/>
                    <a:pt x="20713" y="20315"/>
                    <a:pt x="20689" y="20315"/>
                  </a:cubicBezTo>
                  <a:cubicBezTo>
                    <a:pt x="20084" y="20315"/>
                    <a:pt x="19474" y="20179"/>
                    <a:pt x="18879" y="20046"/>
                  </a:cubicBezTo>
                  <a:cubicBezTo>
                    <a:pt x="18709" y="20009"/>
                    <a:pt x="18539" y="19969"/>
                    <a:pt x="18373" y="19935"/>
                  </a:cubicBezTo>
                  <a:cubicBezTo>
                    <a:pt x="17552" y="19766"/>
                    <a:pt x="16738" y="19682"/>
                    <a:pt x="15952" y="19682"/>
                  </a:cubicBezTo>
                  <a:cubicBezTo>
                    <a:pt x="15768" y="19682"/>
                    <a:pt x="15586" y="19687"/>
                    <a:pt x="15406" y="19696"/>
                  </a:cubicBezTo>
                  <a:cubicBezTo>
                    <a:pt x="14476" y="19741"/>
                    <a:pt x="13545" y="19903"/>
                    <a:pt x="12559" y="20191"/>
                  </a:cubicBezTo>
                  <a:lnTo>
                    <a:pt x="12362" y="20251"/>
                  </a:lnTo>
                  <a:cubicBezTo>
                    <a:pt x="12022" y="20352"/>
                    <a:pt x="11669" y="20457"/>
                    <a:pt x="11326" y="20493"/>
                  </a:cubicBezTo>
                  <a:cubicBezTo>
                    <a:pt x="11225" y="20502"/>
                    <a:pt x="11124" y="20508"/>
                    <a:pt x="11017" y="20508"/>
                  </a:cubicBezTo>
                  <a:cubicBezTo>
                    <a:pt x="10778" y="20508"/>
                    <a:pt x="10555" y="20481"/>
                    <a:pt x="10337" y="20454"/>
                  </a:cubicBezTo>
                  <a:cubicBezTo>
                    <a:pt x="10118" y="20428"/>
                    <a:pt x="9890" y="20400"/>
                    <a:pt x="9647" y="20400"/>
                  </a:cubicBezTo>
                  <a:cubicBezTo>
                    <a:pt x="9537" y="20400"/>
                    <a:pt x="9431" y="20407"/>
                    <a:pt x="9321" y="20417"/>
                  </a:cubicBezTo>
                  <a:cubicBezTo>
                    <a:pt x="9032" y="20447"/>
                    <a:pt x="8741" y="20501"/>
                    <a:pt x="8431" y="20558"/>
                  </a:cubicBezTo>
                  <a:cubicBezTo>
                    <a:pt x="8204" y="20599"/>
                    <a:pt x="7974" y="20642"/>
                    <a:pt x="7740" y="20675"/>
                  </a:cubicBezTo>
                  <a:cubicBezTo>
                    <a:pt x="7550" y="20702"/>
                    <a:pt x="7379" y="20722"/>
                    <a:pt x="7220" y="20732"/>
                  </a:cubicBezTo>
                  <a:cubicBezTo>
                    <a:pt x="7116" y="20739"/>
                    <a:pt x="7015" y="20743"/>
                    <a:pt x="6920" y="20743"/>
                  </a:cubicBezTo>
                  <a:lnTo>
                    <a:pt x="6901" y="20743"/>
                  </a:lnTo>
                  <a:cubicBezTo>
                    <a:pt x="6194" y="20743"/>
                    <a:pt x="5177" y="20650"/>
                    <a:pt x="4353" y="20205"/>
                  </a:cubicBezTo>
                  <a:cubicBezTo>
                    <a:pt x="3609" y="19805"/>
                    <a:pt x="3280" y="19216"/>
                    <a:pt x="2961" y="18647"/>
                  </a:cubicBezTo>
                  <a:lnTo>
                    <a:pt x="2902" y="18540"/>
                  </a:lnTo>
                  <a:cubicBezTo>
                    <a:pt x="2872" y="18488"/>
                    <a:pt x="2840" y="18437"/>
                    <a:pt x="2811" y="18383"/>
                  </a:cubicBezTo>
                  <a:cubicBezTo>
                    <a:pt x="2554" y="17939"/>
                    <a:pt x="2291" y="17478"/>
                    <a:pt x="2324" y="16965"/>
                  </a:cubicBezTo>
                  <a:cubicBezTo>
                    <a:pt x="2354" y="16487"/>
                    <a:pt x="2590" y="16014"/>
                    <a:pt x="2819" y="15557"/>
                  </a:cubicBezTo>
                  <a:cubicBezTo>
                    <a:pt x="2997" y="15201"/>
                    <a:pt x="3182" y="14833"/>
                    <a:pt x="3274" y="14456"/>
                  </a:cubicBezTo>
                  <a:cubicBezTo>
                    <a:pt x="3400" y="13956"/>
                    <a:pt x="3364" y="13453"/>
                    <a:pt x="3313" y="12939"/>
                  </a:cubicBezTo>
                  <a:cubicBezTo>
                    <a:pt x="3249" y="12296"/>
                    <a:pt x="3116" y="11644"/>
                    <a:pt x="2581" y="11233"/>
                  </a:cubicBezTo>
                  <a:cubicBezTo>
                    <a:pt x="2398" y="11095"/>
                    <a:pt x="2185" y="10994"/>
                    <a:pt x="1977" y="10896"/>
                  </a:cubicBezTo>
                  <a:cubicBezTo>
                    <a:pt x="1901" y="10860"/>
                    <a:pt x="1826" y="10825"/>
                    <a:pt x="1752" y="10788"/>
                  </a:cubicBezTo>
                  <a:cubicBezTo>
                    <a:pt x="621" y="10220"/>
                    <a:pt x="1" y="9032"/>
                    <a:pt x="368" y="8137"/>
                  </a:cubicBezTo>
                  <a:cubicBezTo>
                    <a:pt x="732" y="7249"/>
                    <a:pt x="1238" y="6512"/>
                    <a:pt x="2062" y="5667"/>
                  </a:cubicBezTo>
                  <a:cubicBezTo>
                    <a:pt x="3273" y="4424"/>
                    <a:pt x="4495" y="3220"/>
                    <a:pt x="6110" y="2167"/>
                  </a:cubicBezTo>
                  <a:lnTo>
                    <a:pt x="6144" y="2146"/>
                  </a:lnTo>
                  <a:cubicBezTo>
                    <a:pt x="7299" y="1390"/>
                    <a:pt x="8741" y="451"/>
                    <a:pt x="10361" y="403"/>
                  </a:cubicBezTo>
                  <a:cubicBezTo>
                    <a:pt x="10434" y="401"/>
                    <a:pt x="10506" y="399"/>
                    <a:pt x="10579" y="399"/>
                  </a:cubicBezTo>
                  <a:cubicBezTo>
                    <a:pt x="10882" y="399"/>
                    <a:pt x="11184" y="417"/>
                    <a:pt x="11480" y="437"/>
                  </a:cubicBezTo>
                  <a:cubicBezTo>
                    <a:pt x="11775" y="453"/>
                    <a:pt x="12084" y="470"/>
                    <a:pt x="12394" y="470"/>
                  </a:cubicBezTo>
                  <a:cubicBezTo>
                    <a:pt x="12568" y="470"/>
                    <a:pt x="12729" y="466"/>
                    <a:pt x="12885" y="454"/>
                  </a:cubicBezTo>
                  <a:cubicBezTo>
                    <a:pt x="13453" y="413"/>
                    <a:pt x="14021" y="345"/>
                    <a:pt x="14570" y="276"/>
                  </a:cubicBezTo>
                  <a:cubicBezTo>
                    <a:pt x="15411" y="174"/>
                    <a:pt x="16283" y="67"/>
                    <a:pt x="17154" y="67"/>
                  </a:cubicBezTo>
                  <a:close/>
                  <a:moveTo>
                    <a:pt x="17152" y="0"/>
                  </a:moveTo>
                  <a:cubicBezTo>
                    <a:pt x="16276" y="0"/>
                    <a:pt x="15405" y="107"/>
                    <a:pt x="14560" y="211"/>
                  </a:cubicBezTo>
                  <a:cubicBezTo>
                    <a:pt x="14011" y="276"/>
                    <a:pt x="13443" y="347"/>
                    <a:pt x="12880" y="386"/>
                  </a:cubicBezTo>
                  <a:cubicBezTo>
                    <a:pt x="12723" y="397"/>
                    <a:pt x="12564" y="403"/>
                    <a:pt x="12392" y="403"/>
                  </a:cubicBezTo>
                  <a:cubicBezTo>
                    <a:pt x="12080" y="403"/>
                    <a:pt x="11774" y="384"/>
                    <a:pt x="11480" y="369"/>
                  </a:cubicBezTo>
                  <a:cubicBezTo>
                    <a:pt x="11190" y="353"/>
                    <a:pt x="10892" y="335"/>
                    <a:pt x="10589" y="335"/>
                  </a:cubicBezTo>
                  <a:cubicBezTo>
                    <a:pt x="10513" y="335"/>
                    <a:pt x="10436" y="336"/>
                    <a:pt x="10358" y="339"/>
                  </a:cubicBezTo>
                  <a:cubicBezTo>
                    <a:pt x="8719" y="389"/>
                    <a:pt x="7271" y="1332"/>
                    <a:pt x="6109" y="2092"/>
                  </a:cubicBezTo>
                  <a:lnTo>
                    <a:pt x="6074" y="2113"/>
                  </a:lnTo>
                  <a:cubicBezTo>
                    <a:pt x="4454" y="3170"/>
                    <a:pt x="3230" y="4375"/>
                    <a:pt x="2017" y="5622"/>
                  </a:cubicBezTo>
                  <a:cubicBezTo>
                    <a:pt x="1187" y="6472"/>
                    <a:pt x="675" y="7218"/>
                    <a:pt x="309" y="8112"/>
                  </a:cubicBezTo>
                  <a:cubicBezTo>
                    <a:pt x="117" y="8580"/>
                    <a:pt x="168" y="9126"/>
                    <a:pt x="454" y="9648"/>
                  </a:cubicBezTo>
                  <a:cubicBezTo>
                    <a:pt x="725" y="10139"/>
                    <a:pt x="1187" y="10576"/>
                    <a:pt x="1725" y="10846"/>
                  </a:cubicBezTo>
                  <a:cubicBezTo>
                    <a:pt x="1798" y="10883"/>
                    <a:pt x="1874" y="10919"/>
                    <a:pt x="1948" y="10954"/>
                  </a:cubicBezTo>
                  <a:cubicBezTo>
                    <a:pt x="2153" y="11050"/>
                    <a:pt x="2365" y="11149"/>
                    <a:pt x="2540" y="11284"/>
                  </a:cubicBezTo>
                  <a:cubicBezTo>
                    <a:pt x="3055" y="11680"/>
                    <a:pt x="3185" y="12316"/>
                    <a:pt x="3247" y="12946"/>
                  </a:cubicBezTo>
                  <a:cubicBezTo>
                    <a:pt x="3299" y="13454"/>
                    <a:pt x="3333" y="13951"/>
                    <a:pt x="3212" y="14441"/>
                  </a:cubicBezTo>
                  <a:cubicBezTo>
                    <a:pt x="3119" y="14811"/>
                    <a:pt x="2936" y="15176"/>
                    <a:pt x="2759" y="15528"/>
                  </a:cubicBezTo>
                  <a:cubicBezTo>
                    <a:pt x="2526" y="15992"/>
                    <a:pt x="2287" y="16473"/>
                    <a:pt x="2256" y="16964"/>
                  </a:cubicBezTo>
                  <a:cubicBezTo>
                    <a:pt x="2223" y="17496"/>
                    <a:pt x="2493" y="17964"/>
                    <a:pt x="2752" y="18418"/>
                  </a:cubicBezTo>
                  <a:cubicBezTo>
                    <a:pt x="2782" y="18471"/>
                    <a:pt x="2811" y="18523"/>
                    <a:pt x="2842" y="18575"/>
                  </a:cubicBezTo>
                  <a:lnTo>
                    <a:pt x="2902" y="18681"/>
                  </a:lnTo>
                  <a:cubicBezTo>
                    <a:pt x="3209" y="19231"/>
                    <a:pt x="3560" y="19855"/>
                    <a:pt x="4319" y="20265"/>
                  </a:cubicBezTo>
                  <a:cubicBezTo>
                    <a:pt x="5155" y="20714"/>
                    <a:pt x="6183" y="20808"/>
                    <a:pt x="6900" y="20808"/>
                  </a:cubicBezTo>
                  <a:lnTo>
                    <a:pt x="6900" y="20810"/>
                  </a:lnTo>
                  <a:lnTo>
                    <a:pt x="6921" y="20810"/>
                  </a:lnTo>
                  <a:cubicBezTo>
                    <a:pt x="7019" y="20810"/>
                    <a:pt x="7122" y="20807"/>
                    <a:pt x="7227" y="20800"/>
                  </a:cubicBezTo>
                  <a:cubicBezTo>
                    <a:pt x="7389" y="20788"/>
                    <a:pt x="7561" y="20771"/>
                    <a:pt x="7753" y="20743"/>
                  </a:cubicBezTo>
                  <a:cubicBezTo>
                    <a:pt x="7987" y="20709"/>
                    <a:pt x="8220" y="20666"/>
                    <a:pt x="8445" y="20625"/>
                  </a:cubicBezTo>
                  <a:cubicBezTo>
                    <a:pt x="8753" y="20568"/>
                    <a:pt x="9045" y="20515"/>
                    <a:pt x="9331" y="20485"/>
                  </a:cubicBezTo>
                  <a:cubicBezTo>
                    <a:pt x="9438" y="20474"/>
                    <a:pt x="9543" y="20468"/>
                    <a:pt x="9651" y="20468"/>
                  </a:cubicBezTo>
                  <a:cubicBezTo>
                    <a:pt x="9892" y="20468"/>
                    <a:pt x="10117" y="20495"/>
                    <a:pt x="10334" y="20522"/>
                  </a:cubicBezTo>
                  <a:cubicBezTo>
                    <a:pt x="10553" y="20549"/>
                    <a:pt x="10778" y="20578"/>
                    <a:pt x="11023" y="20578"/>
                  </a:cubicBezTo>
                  <a:cubicBezTo>
                    <a:pt x="11131" y="20578"/>
                    <a:pt x="11233" y="20572"/>
                    <a:pt x="11339" y="20561"/>
                  </a:cubicBezTo>
                  <a:cubicBezTo>
                    <a:pt x="11689" y="20524"/>
                    <a:pt x="12043" y="20419"/>
                    <a:pt x="12386" y="20316"/>
                  </a:cubicBezTo>
                  <a:lnTo>
                    <a:pt x="12584" y="20258"/>
                  </a:lnTo>
                  <a:cubicBezTo>
                    <a:pt x="13565" y="19970"/>
                    <a:pt x="14492" y="19810"/>
                    <a:pt x="15416" y="19763"/>
                  </a:cubicBezTo>
                  <a:cubicBezTo>
                    <a:pt x="15596" y="19753"/>
                    <a:pt x="15778" y="19749"/>
                    <a:pt x="15961" y="19749"/>
                  </a:cubicBezTo>
                  <a:cubicBezTo>
                    <a:pt x="16744" y="19749"/>
                    <a:pt x="17552" y="19834"/>
                    <a:pt x="18367" y="20002"/>
                  </a:cubicBezTo>
                  <a:cubicBezTo>
                    <a:pt x="18535" y="20037"/>
                    <a:pt x="18703" y="20074"/>
                    <a:pt x="18872" y="20111"/>
                  </a:cubicBezTo>
                  <a:cubicBezTo>
                    <a:pt x="19465" y="20245"/>
                    <a:pt x="20082" y="20382"/>
                    <a:pt x="20689" y="20382"/>
                  </a:cubicBezTo>
                  <a:cubicBezTo>
                    <a:pt x="20716" y="20382"/>
                    <a:pt x="20742" y="20382"/>
                    <a:pt x="20769" y="20382"/>
                  </a:cubicBezTo>
                  <a:cubicBezTo>
                    <a:pt x="21354" y="20369"/>
                    <a:pt x="21867" y="20236"/>
                    <a:pt x="22365" y="20108"/>
                  </a:cubicBezTo>
                  <a:cubicBezTo>
                    <a:pt x="22526" y="20067"/>
                    <a:pt x="22691" y="20024"/>
                    <a:pt x="22858" y="19985"/>
                  </a:cubicBezTo>
                  <a:cubicBezTo>
                    <a:pt x="23799" y="19768"/>
                    <a:pt x="24963" y="19655"/>
                    <a:pt x="26227" y="19655"/>
                  </a:cubicBezTo>
                  <a:lnTo>
                    <a:pt x="26383" y="19655"/>
                  </a:lnTo>
                  <a:cubicBezTo>
                    <a:pt x="27931" y="19655"/>
                    <a:pt x="28756" y="19440"/>
                    <a:pt x="29536" y="18835"/>
                  </a:cubicBezTo>
                  <a:cubicBezTo>
                    <a:pt x="30414" y="18153"/>
                    <a:pt x="31243" y="16992"/>
                    <a:pt x="31121" y="15930"/>
                  </a:cubicBezTo>
                  <a:cubicBezTo>
                    <a:pt x="31057" y="15368"/>
                    <a:pt x="30748" y="14827"/>
                    <a:pt x="30489" y="14419"/>
                  </a:cubicBezTo>
                  <a:cubicBezTo>
                    <a:pt x="30246" y="14036"/>
                    <a:pt x="29934" y="13638"/>
                    <a:pt x="29509" y="13162"/>
                  </a:cubicBezTo>
                  <a:lnTo>
                    <a:pt x="29436" y="13081"/>
                  </a:lnTo>
                  <a:cubicBezTo>
                    <a:pt x="29131" y="12743"/>
                    <a:pt x="28816" y="12393"/>
                    <a:pt x="28778" y="11986"/>
                  </a:cubicBezTo>
                  <a:cubicBezTo>
                    <a:pt x="28766" y="11861"/>
                    <a:pt x="28782" y="11737"/>
                    <a:pt x="28798" y="11614"/>
                  </a:cubicBezTo>
                  <a:cubicBezTo>
                    <a:pt x="28805" y="11552"/>
                    <a:pt x="28812" y="11491"/>
                    <a:pt x="28818" y="11429"/>
                  </a:cubicBezTo>
                  <a:cubicBezTo>
                    <a:pt x="28880" y="10599"/>
                    <a:pt x="28311" y="9733"/>
                    <a:pt x="27432" y="9325"/>
                  </a:cubicBezTo>
                  <a:cubicBezTo>
                    <a:pt x="26607" y="8942"/>
                    <a:pt x="26097" y="8553"/>
                    <a:pt x="25480" y="7840"/>
                  </a:cubicBezTo>
                  <a:cubicBezTo>
                    <a:pt x="25219" y="7538"/>
                    <a:pt x="25010" y="7237"/>
                    <a:pt x="24852" y="6948"/>
                  </a:cubicBezTo>
                  <a:cubicBezTo>
                    <a:pt x="24650" y="6578"/>
                    <a:pt x="24546" y="6231"/>
                    <a:pt x="24541" y="5919"/>
                  </a:cubicBezTo>
                  <a:cubicBezTo>
                    <a:pt x="24535" y="5656"/>
                    <a:pt x="24612" y="5368"/>
                    <a:pt x="24775" y="5037"/>
                  </a:cubicBezTo>
                  <a:cubicBezTo>
                    <a:pt x="24835" y="4915"/>
                    <a:pt x="24912" y="4814"/>
                    <a:pt x="24987" y="4714"/>
                  </a:cubicBezTo>
                  <a:cubicBezTo>
                    <a:pt x="25106" y="4555"/>
                    <a:pt x="25229" y="4391"/>
                    <a:pt x="25286" y="4142"/>
                  </a:cubicBezTo>
                  <a:lnTo>
                    <a:pt x="25303" y="4069"/>
                  </a:lnTo>
                  <a:cubicBezTo>
                    <a:pt x="25345" y="3890"/>
                    <a:pt x="25389" y="3705"/>
                    <a:pt x="25373" y="3516"/>
                  </a:cubicBezTo>
                  <a:cubicBezTo>
                    <a:pt x="25352" y="3273"/>
                    <a:pt x="25231" y="3064"/>
                    <a:pt x="25040" y="2937"/>
                  </a:cubicBezTo>
                  <a:cubicBezTo>
                    <a:pt x="24958" y="2883"/>
                    <a:pt x="24868" y="2844"/>
                    <a:pt x="24778" y="2809"/>
                  </a:cubicBezTo>
                  <a:cubicBezTo>
                    <a:pt x="24726" y="2787"/>
                    <a:pt x="24670" y="2765"/>
                    <a:pt x="24619" y="2739"/>
                  </a:cubicBezTo>
                  <a:cubicBezTo>
                    <a:pt x="24479" y="2672"/>
                    <a:pt x="24357" y="2577"/>
                    <a:pt x="24239" y="2484"/>
                  </a:cubicBezTo>
                  <a:lnTo>
                    <a:pt x="24188" y="2446"/>
                  </a:lnTo>
                  <a:cubicBezTo>
                    <a:pt x="23657" y="1527"/>
                    <a:pt x="22519" y="726"/>
                    <a:pt x="21290" y="404"/>
                  </a:cubicBezTo>
                  <a:cubicBezTo>
                    <a:pt x="20178" y="114"/>
                    <a:pt x="18988" y="66"/>
                    <a:pt x="17837" y="20"/>
                  </a:cubicBezTo>
                  <a:lnTo>
                    <a:pt x="17578" y="9"/>
                  </a:lnTo>
                  <a:cubicBezTo>
                    <a:pt x="17440" y="5"/>
                    <a:pt x="17297" y="0"/>
                    <a:pt x="17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6" name="Google Shape;45336;p34"/>
            <p:cNvSpPr/>
            <p:nvPr/>
          </p:nvSpPr>
          <p:spPr>
            <a:xfrm>
              <a:off x="331087" y="1356888"/>
              <a:ext cx="1357112" cy="963179"/>
            </a:xfrm>
            <a:custGeom>
              <a:avLst/>
              <a:gdLst/>
              <a:ahLst/>
              <a:cxnLst/>
              <a:rect l="l" t="t" r="r" b="b"/>
              <a:pathLst>
                <a:path w="27357" h="19416" extrusionOk="0">
                  <a:moveTo>
                    <a:pt x="14274" y="41"/>
                  </a:moveTo>
                  <a:lnTo>
                    <a:pt x="14621" y="43"/>
                  </a:lnTo>
                  <a:cubicBezTo>
                    <a:pt x="15883" y="50"/>
                    <a:pt x="17189" y="57"/>
                    <a:pt x="18408" y="354"/>
                  </a:cubicBezTo>
                  <a:cubicBezTo>
                    <a:pt x="19760" y="686"/>
                    <a:pt x="20954" y="1611"/>
                    <a:pt x="21378" y="2656"/>
                  </a:cubicBezTo>
                  <a:lnTo>
                    <a:pt x="21425" y="2703"/>
                  </a:lnTo>
                  <a:cubicBezTo>
                    <a:pt x="21507" y="2779"/>
                    <a:pt x="21591" y="2857"/>
                    <a:pt x="21686" y="2920"/>
                  </a:cubicBezTo>
                  <a:cubicBezTo>
                    <a:pt x="21722" y="2942"/>
                    <a:pt x="21760" y="2964"/>
                    <a:pt x="21797" y="2984"/>
                  </a:cubicBezTo>
                  <a:cubicBezTo>
                    <a:pt x="21856" y="3015"/>
                    <a:pt x="21917" y="3049"/>
                    <a:pt x="21968" y="3092"/>
                  </a:cubicBezTo>
                  <a:cubicBezTo>
                    <a:pt x="22088" y="3187"/>
                    <a:pt x="22166" y="3342"/>
                    <a:pt x="22183" y="3514"/>
                  </a:cubicBezTo>
                  <a:cubicBezTo>
                    <a:pt x="22196" y="3641"/>
                    <a:pt x="22177" y="3769"/>
                    <a:pt x="22160" y="3891"/>
                  </a:cubicBezTo>
                  <a:cubicBezTo>
                    <a:pt x="22156" y="3924"/>
                    <a:pt x="22152" y="3954"/>
                    <a:pt x="22147" y="3987"/>
                  </a:cubicBezTo>
                  <a:cubicBezTo>
                    <a:pt x="22125" y="4167"/>
                    <a:pt x="22069" y="4300"/>
                    <a:pt x="22016" y="4425"/>
                  </a:cubicBezTo>
                  <a:cubicBezTo>
                    <a:pt x="21977" y="4517"/>
                    <a:pt x="21938" y="4615"/>
                    <a:pt x="21911" y="4728"/>
                  </a:cubicBezTo>
                  <a:cubicBezTo>
                    <a:pt x="21850" y="4994"/>
                    <a:pt x="21843" y="5242"/>
                    <a:pt x="21888" y="5462"/>
                  </a:cubicBezTo>
                  <a:cubicBezTo>
                    <a:pt x="21940" y="5715"/>
                    <a:pt x="22059" y="5990"/>
                    <a:pt x="22253" y="6301"/>
                  </a:cubicBezTo>
                  <a:cubicBezTo>
                    <a:pt x="22401" y="6541"/>
                    <a:pt x="22581" y="6787"/>
                    <a:pt x="22792" y="7038"/>
                  </a:cubicBezTo>
                  <a:cubicBezTo>
                    <a:pt x="23294" y="7639"/>
                    <a:pt x="23697" y="7995"/>
                    <a:pt x="24273" y="8355"/>
                  </a:cubicBezTo>
                  <a:cubicBezTo>
                    <a:pt x="24898" y="8743"/>
                    <a:pt x="25290" y="9429"/>
                    <a:pt x="25275" y="10100"/>
                  </a:cubicBezTo>
                  <a:cubicBezTo>
                    <a:pt x="25275" y="10152"/>
                    <a:pt x="25270" y="10201"/>
                    <a:pt x="25268" y="10254"/>
                  </a:cubicBezTo>
                  <a:cubicBezTo>
                    <a:pt x="25262" y="10356"/>
                    <a:pt x="25255" y="10462"/>
                    <a:pt x="25265" y="10568"/>
                  </a:cubicBezTo>
                  <a:cubicBezTo>
                    <a:pt x="25303" y="10918"/>
                    <a:pt x="25528" y="11224"/>
                    <a:pt x="25746" y="11520"/>
                  </a:cubicBezTo>
                  <a:lnTo>
                    <a:pt x="25801" y="11594"/>
                  </a:lnTo>
                  <a:cubicBezTo>
                    <a:pt x="26040" y="11923"/>
                    <a:pt x="26293" y="12281"/>
                    <a:pt x="26498" y="12660"/>
                  </a:cubicBezTo>
                  <a:cubicBezTo>
                    <a:pt x="26722" y="13075"/>
                    <a:pt x="26972" y="13563"/>
                    <a:pt x="27090" y="14078"/>
                  </a:cubicBezTo>
                  <a:cubicBezTo>
                    <a:pt x="27346" y="15194"/>
                    <a:pt x="26899" y="16343"/>
                    <a:pt x="26345" y="16987"/>
                  </a:cubicBezTo>
                  <a:cubicBezTo>
                    <a:pt x="25766" y="17659"/>
                    <a:pt x="24973" y="17941"/>
                    <a:pt x="23522" y="17997"/>
                  </a:cubicBezTo>
                  <a:lnTo>
                    <a:pt x="23216" y="18008"/>
                  </a:lnTo>
                  <a:cubicBezTo>
                    <a:pt x="22196" y="18045"/>
                    <a:pt x="21141" y="18083"/>
                    <a:pt x="20204" y="18182"/>
                  </a:cubicBezTo>
                  <a:cubicBezTo>
                    <a:pt x="20069" y="18196"/>
                    <a:pt x="19936" y="18210"/>
                    <a:pt x="19804" y="18226"/>
                  </a:cubicBezTo>
                  <a:cubicBezTo>
                    <a:pt x="19349" y="18278"/>
                    <a:pt x="18918" y="18328"/>
                    <a:pt x="18445" y="18328"/>
                  </a:cubicBezTo>
                  <a:cubicBezTo>
                    <a:pt x="18349" y="18328"/>
                    <a:pt x="18253" y="18324"/>
                    <a:pt x="18161" y="18321"/>
                  </a:cubicBezTo>
                  <a:cubicBezTo>
                    <a:pt x="17613" y="18295"/>
                    <a:pt x="17054" y="18183"/>
                    <a:pt x="16515" y="18076"/>
                  </a:cubicBezTo>
                  <a:cubicBezTo>
                    <a:pt x="16307" y="18037"/>
                    <a:pt x="16092" y="17994"/>
                    <a:pt x="15880" y="17955"/>
                  </a:cubicBezTo>
                  <a:cubicBezTo>
                    <a:pt x="15197" y="17837"/>
                    <a:pt x="14533" y="17776"/>
                    <a:pt x="13901" y="17776"/>
                  </a:cubicBezTo>
                  <a:cubicBezTo>
                    <a:pt x="13615" y="17776"/>
                    <a:pt x="13328" y="17789"/>
                    <a:pt x="13050" y="17813"/>
                  </a:cubicBezTo>
                  <a:cubicBezTo>
                    <a:pt x="12201" y="17889"/>
                    <a:pt x="11329" y="18079"/>
                    <a:pt x="10385" y="18395"/>
                  </a:cubicBezTo>
                  <a:cubicBezTo>
                    <a:pt x="10308" y="18421"/>
                    <a:pt x="10230" y="18446"/>
                    <a:pt x="10153" y="18473"/>
                  </a:cubicBezTo>
                  <a:cubicBezTo>
                    <a:pt x="9855" y="18577"/>
                    <a:pt x="9543" y="18684"/>
                    <a:pt x="9240" y="18748"/>
                  </a:cubicBezTo>
                  <a:cubicBezTo>
                    <a:pt x="8891" y="18820"/>
                    <a:pt x="8574" y="18840"/>
                    <a:pt x="8268" y="18857"/>
                  </a:cubicBezTo>
                  <a:cubicBezTo>
                    <a:pt x="7976" y="18876"/>
                    <a:pt x="7675" y="18894"/>
                    <a:pt x="7336" y="18958"/>
                  </a:cubicBezTo>
                  <a:cubicBezTo>
                    <a:pt x="7127" y="19000"/>
                    <a:pt x="6917" y="19047"/>
                    <a:pt x="6695" y="19098"/>
                  </a:cubicBezTo>
                  <a:cubicBezTo>
                    <a:pt x="6423" y="19161"/>
                    <a:pt x="6141" y="19223"/>
                    <a:pt x="5858" y="19273"/>
                  </a:cubicBezTo>
                  <a:cubicBezTo>
                    <a:pt x="5683" y="19306"/>
                    <a:pt x="5522" y="19328"/>
                    <a:pt x="5366" y="19344"/>
                  </a:cubicBezTo>
                  <a:cubicBezTo>
                    <a:pt x="5268" y="19355"/>
                    <a:pt x="5172" y="19363"/>
                    <a:pt x="5080" y="19365"/>
                  </a:cubicBezTo>
                  <a:cubicBezTo>
                    <a:pt x="4980" y="19371"/>
                    <a:pt x="4881" y="19373"/>
                    <a:pt x="4782" y="19373"/>
                  </a:cubicBezTo>
                  <a:cubicBezTo>
                    <a:pt x="4172" y="19373"/>
                    <a:pt x="3307" y="19287"/>
                    <a:pt x="2645" y="18879"/>
                  </a:cubicBezTo>
                  <a:cubicBezTo>
                    <a:pt x="1979" y="18468"/>
                    <a:pt x="1807" y="17846"/>
                    <a:pt x="1654" y="17295"/>
                  </a:cubicBezTo>
                  <a:cubicBezTo>
                    <a:pt x="1642" y="17253"/>
                    <a:pt x="1631" y="17210"/>
                    <a:pt x="1618" y="17167"/>
                  </a:cubicBezTo>
                  <a:cubicBezTo>
                    <a:pt x="1594" y="17080"/>
                    <a:pt x="1565" y="16992"/>
                    <a:pt x="1537" y="16907"/>
                  </a:cubicBezTo>
                  <a:cubicBezTo>
                    <a:pt x="1432" y="16580"/>
                    <a:pt x="1322" y="16241"/>
                    <a:pt x="1383" y="15878"/>
                  </a:cubicBezTo>
                  <a:cubicBezTo>
                    <a:pt x="1446" y="15513"/>
                    <a:pt x="1637" y="15145"/>
                    <a:pt x="1822" y="14794"/>
                  </a:cubicBezTo>
                  <a:cubicBezTo>
                    <a:pt x="1978" y="14492"/>
                    <a:pt x="2142" y="14182"/>
                    <a:pt x="2230" y="13862"/>
                  </a:cubicBezTo>
                  <a:cubicBezTo>
                    <a:pt x="2348" y="13438"/>
                    <a:pt x="2335" y="13006"/>
                    <a:pt x="2314" y="12634"/>
                  </a:cubicBezTo>
                  <a:cubicBezTo>
                    <a:pt x="2287" y="12151"/>
                    <a:pt x="2207" y="11606"/>
                    <a:pt x="1831" y="11231"/>
                  </a:cubicBezTo>
                  <a:cubicBezTo>
                    <a:pt x="1706" y="11108"/>
                    <a:pt x="1557" y="11008"/>
                    <a:pt x="1412" y="10911"/>
                  </a:cubicBezTo>
                  <a:cubicBezTo>
                    <a:pt x="1362" y="10880"/>
                    <a:pt x="1315" y="10846"/>
                    <a:pt x="1265" y="10812"/>
                  </a:cubicBezTo>
                  <a:cubicBezTo>
                    <a:pt x="483" y="10271"/>
                    <a:pt x="46" y="9332"/>
                    <a:pt x="228" y="8578"/>
                  </a:cubicBezTo>
                  <a:cubicBezTo>
                    <a:pt x="497" y="7453"/>
                    <a:pt x="747" y="6640"/>
                    <a:pt x="1227" y="5815"/>
                  </a:cubicBezTo>
                  <a:cubicBezTo>
                    <a:pt x="2194" y="4153"/>
                    <a:pt x="3303" y="2944"/>
                    <a:pt x="4711" y="2009"/>
                  </a:cubicBezTo>
                  <a:cubicBezTo>
                    <a:pt x="5728" y="1333"/>
                    <a:pt x="6929" y="602"/>
                    <a:pt x="8281" y="487"/>
                  </a:cubicBezTo>
                  <a:cubicBezTo>
                    <a:pt x="8617" y="458"/>
                    <a:pt x="8953" y="455"/>
                    <a:pt x="9277" y="452"/>
                  </a:cubicBezTo>
                  <a:cubicBezTo>
                    <a:pt x="9634" y="451"/>
                    <a:pt x="10005" y="447"/>
                    <a:pt x="10391" y="410"/>
                  </a:cubicBezTo>
                  <a:cubicBezTo>
                    <a:pt x="10809" y="369"/>
                    <a:pt x="11232" y="316"/>
                    <a:pt x="11639" y="263"/>
                  </a:cubicBezTo>
                  <a:cubicBezTo>
                    <a:pt x="12498" y="155"/>
                    <a:pt x="13387" y="41"/>
                    <a:pt x="14274" y="41"/>
                  </a:cubicBezTo>
                  <a:close/>
                  <a:moveTo>
                    <a:pt x="14278" y="0"/>
                  </a:moveTo>
                  <a:cubicBezTo>
                    <a:pt x="13387" y="0"/>
                    <a:pt x="12495" y="112"/>
                    <a:pt x="11634" y="223"/>
                  </a:cubicBezTo>
                  <a:cubicBezTo>
                    <a:pt x="11228" y="275"/>
                    <a:pt x="10806" y="327"/>
                    <a:pt x="10390" y="369"/>
                  </a:cubicBezTo>
                  <a:cubicBezTo>
                    <a:pt x="10005" y="405"/>
                    <a:pt x="9635" y="408"/>
                    <a:pt x="9278" y="411"/>
                  </a:cubicBezTo>
                  <a:cubicBezTo>
                    <a:pt x="8953" y="413"/>
                    <a:pt x="8617" y="417"/>
                    <a:pt x="8280" y="445"/>
                  </a:cubicBezTo>
                  <a:cubicBezTo>
                    <a:pt x="6915" y="562"/>
                    <a:pt x="5711" y="1295"/>
                    <a:pt x="4688" y="1975"/>
                  </a:cubicBezTo>
                  <a:cubicBezTo>
                    <a:pt x="3273" y="2914"/>
                    <a:pt x="2162" y="4129"/>
                    <a:pt x="1190" y="5795"/>
                  </a:cubicBezTo>
                  <a:cubicBezTo>
                    <a:pt x="706" y="6623"/>
                    <a:pt x="456" y="7440"/>
                    <a:pt x="185" y="8571"/>
                  </a:cubicBezTo>
                  <a:cubicBezTo>
                    <a:pt x="0" y="9343"/>
                    <a:pt x="443" y="10301"/>
                    <a:pt x="1238" y="10852"/>
                  </a:cubicBezTo>
                  <a:cubicBezTo>
                    <a:pt x="1288" y="10887"/>
                    <a:pt x="1338" y="10918"/>
                    <a:pt x="1388" y="10953"/>
                  </a:cubicBezTo>
                  <a:cubicBezTo>
                    <a:pt x="1530" y="11046"/>
                    <a:pt x="1678" y="11146"/>
                    <a:pt x="1800" y="11267"/>
                  </a:cubicBezTo>
                  <a:cubicBezTo>
                    <a:pt x="2166" y="11630"/>
                    <a:pt x="2243" y="12165"/>
                    <a:pt x="2270" y="12640"/>
                  </a:cubicBezTo>
                  <a:cubicBezTo>
                    <a:pt x="2290" y="13010"/>
                    <a:pt x="2301" y="13437"/>
                    <a:pt x="2186" y="13854"/>
                  </a:cubicBezTo>
                  <a:cubicBezTo>
                    <a:pt x="2099" y="14168"/>
                    <a:pt x="1937" y="14477"/>
                    <a:pt x="1780" y="14776"/>
                  </a:cubicBezTo>
                  <a:cubicBezTo>
                    <a:pt x="1594" y="15131"/>
                    <a:pt x="1400" y="15500"/>
                    <a:pt x="1338" y="15874"/>
                  </a:cubicBezTo>
                  <a:cubicBezTo>
                    <a:pt x="1274" y="16247"/>
                    <a:pt x="1386" y="16588"/>
                    <a:pt x="1493" y="16921"/>
                  </a:cubicBezTo>
                  <a:cubicBezTo>
                    <a:pt x="1518" y="17006"/>
                    <a:pt x="1547" y="17095"/>
                    <a:pt x="1573" y="17180"/>
                  </a:cubicBezTo>
                  <a:cubicBezTo>
                    <a:pt x="1585" y="17223"/>
                    <a:pt x="1595" y="17265"/>
                    <a:pt x="1608" y="17308"/>
                  </a:cubicBezTo>
                  <a:cubicBezTo>
                    <a:pt x="1763" y="17864"/>
                    <a:pt x="1938" y="18496"/>
                    <a:pt x="2618" y="18916"/>
                  </a:cubicBezTo>
                  <a:cubicBezTo>
                    <a:pt x="3288" y="19328"/>
                    <a:pt x="4163" y="19415"/>
                    <a:pt x="4779" y="19415"/>
                  </a:cubicBezTo>
                  <a:cubicBezTo>
                    <a:pt x="4876" y="19415"/>
                    <a:pt x="4976" y="19414"/>
                    <a:pt x="5080" y="19414"/>
                  </a:cubicBezTo>
                  <a:cubicBezTo>
                    <a:pt x="5174" y="19411"/>
                    <a:pt x="5272" y="19404"/>
                    <a:pt x="5370" y="19392"/>
                  </a:cubicBezTo>
                  <a:cubicBezTo>
                    <a:pt x="5528" y="19377"/>
                    <a:pt x="5690" y="19354"/>
                    <a:pt x="5865" y="19321"/>
                  </a:cubicBezTo>
                  <a:cubicBezTo>
                    <a:pt x="6150" y="19272"/>
                    <a:pt x="6431" y="19207"/>
                    <a:pt x="6703" y="19146"/>
                  </a:cubicBezTo>
                  <a:cubicBezTo>
                    <a:pt x="6924" y="19097"/>
                    <a:pt x="7134" y="19048"/>
                    <a:pt x="7343" y="19007"/>
                  </a:cubicBezTo>
                  <a:cubicBezTo>
                    <a:pt x="7678" y="18943"/>
                    <a:pt x="7978" y="18926"/>
                    <a:pt x="8270" y="18907"/>
                  </a:cubicBezTo>
                  <a:cubicBezTo>
                    <a:pt x="8578" y="18887"/>
                    <a:pt x="8894" y="18870"/>
                    <a:pt x="9247" y="18795"/>
                  </a:cubicBezTo>
                  <a:cubicBezTo>
                    <a:pt x="9553" y="18731"/>
                    <a:pt x="9863" y="18623"/>
                    <a:pt x="10166" y="18520"/>
                  </a:cubicBezTo>
                  <a:cubicBezTo>
                    <a:pt x="10244" y="18493"/>
                    <a:pt x="10321" y="18468"/>
                    <a:pt x="10397" y="18442"/>
                  </a:cubicBezTo>
                  <a:cubicBezTo>
                    <a:pt x="11339" y="18125"/>
                    <a:pt x="12206" y="17934"/>
                    <a:pt x="13053" y="17862"/>
                  </a:cubicBezTo>
                  <a:cubicBezTo>
                    <a:pt x="13330" y="17837"/>
                    <a:pt x="13615" y="17825"/>
                    <a:pt x="13900" y="17825"/>
                  </a:cubicBezTo>
                  <a:cubicBezTo>
                    <a:pt x="14527" y="17825"/>
                    <a:pt x="15190" y="17884"/>
                    <a:pt x="15870" y="18004"/>
                  </a:cubicBezTo>
                  <a:cubicBezTo>
                    <a:pt x="16079" y="18041"/>
                    <a:pt x="16294" y="18083"/>
                    <a:pt x="16503" y="18125"/>
                  </a:cubicBezTo>
                  <a:cubicBezTo>
                    <a:pt x="17045" y="18231"/>
                    <a:pt x="17603" y="18344"/>
                    <a:pt x="18155" y="18368"/>
                  </a:cubicBezTo>
                  <a:cubicBezTo>
                    <a:pt x="18249" y="18374"/>
                    <a:pt x="18346" y="18375"/>
                    <a:pt x="18441" y="18375"/>
                  </a:cubicBezTo>
                  <a:cubicBezTo>
                    <a:pt x="18916" y="18375"/>
                    <a:pt x="19367" y="18324"/>
                    <a:pt x="19804" y="18274"/>
                  </a:cubicBezTo>
                  <a:cubicBezTo>
                    <a:pt x="19936" y="18258"/>
                    <a:pt x="20070" y="18244"/>
                    <a:pt x="20204" y="18230"/>
                  </a:cubicBezTo>
                  <a:cubicBezTo>
                    <a:pt x="21141" y="18132"/>
                    <a:pt x="22196" y="18093"/>
                    <a:pt x="23214" y="18055"/>
                  </a:cubicBezTo>
                  <a:lnTo>
                    <a:pt x="23520" y="18045"/>
                  </a:lnTo>
                  <a:cubicBezTo>
                    <a:pt x="24987" y="17990"/>
                    <a:pt x="25787" y="17704"/>
                    <a:pt x="26374" y="17021"/>
                  </a:cubicBezTo>
                  <a:cubicBezTo>
                    <a:pt x="27062" y="16224"/>
                    <a:pt x="27356" y="15067"/>
                    <a:pt x="27129" y="14074"/>
                  </a:cubicBezTo>
                  <a:cubicBezTo>
                    <a:pt x="27010" y="13552"/>
                    <a:pt x="26757" y="13061"/>
                    <a:pt x="26531" y="12644"/>
                  </a:cubicBezTo>
                  <a:cubicBezTo>
                    <a:pt x="26325" y="12263"/>
                    <a:pt x="26073" y="11904"/>
                    <a:pt x="25831" y="11573"/>
                  </a:cubicBezTo>
                  <a:lnTo>
                    <a:pt x="25775" y="11499"/>
                  </a:lnTo>
                  <a:cubicBezTo>
                    <a:pt x="25562" y="11209"/>
                    <a:pt x="25340" y="10908"/>
                    <a:pt x="25305" y="10570"/>
                  </a:cubicBezTo>
                  <a:cubicBezTo>
                    <a:pt x="25292" y="10467"/>
                    <a:pt x="25299" y="10364"/>
                    <a:pt x="25306" y="10262"/>
                  </a:cubicBezTo>
                  <a:cubicBezTo>
                    <a:pt x="25310" y="10211"/>
                    <a:pt x="25313" y="10159"/>
                    <a:pt x="25315" y="10107"/>
                  </a:cubicBezTo>
                  <a:cubicBezTo>
                    <a:pt x="25332" y="9419"/>
                    <a:pt x="24929" y="8719"/>
                    <a:pt x="24293" y="8322"/>
                  </a:cubicBezTo>
                  <a:cubicBezTo>
                    <a:pt x="23721" y="7966"/>
                    <a:pt x="23321" y="7612"/>
                    <a:pt x="22822" y="7014"/>
                  </a:cubicBezTo>
                  <a:cubicBezTo>
                    <a:pt x="22614" y="6765"/>
                    <a:pt x="22433" y="6521"/>
                    <a:pt x="22287" y="6284"/>
                  </a:cubicBezTo>
                  <a:cubicBezTo>
                    <a:pt x="22096" y="5976"/>
                    <a:pt x="21978" y="5705"/>
                    <a:pt x="21927" y="5459"/>
                  </a:cubicBezTo>
                  <a:cubicBezTo>
                    <a:pt x="21883" y="5243"/>
                    <a:pt x="21891" y="5001"/>
                    <a:pt x="21950" y="4742"/>
                  </a:cubicBezTo>
                  <a:cubicBezTo>
                    <a:pt x="21975" y="4634"/>
                    <a:pt x="22014" y="4543"/>
                    <a:pt x="22053" y="4446"/>
                  </a:cubicBezTo>
                  <a:cubicBezTo>
                    <a:pt x="22106" y="4317"/>
                    <a:pt x="22162" y="4183"/>
                    <a:pt x="22187" y="3997"/>
                  </a:cubicBezTo>
                  <a:cubicBezTo>
                    <a:pt x="22190" y="3965"/>
                    <a:pt x="22194" y="3934"/>
                    <a:pt x="22199" y="3903"/>
                  </a:cubicBezTo>
                  <a:cubicBezTo>
                    <a:pt x="22217" y="3777"/>
                    <a:pt x="22237" y="3647"/>
                    <a:pt x="22223" y="3514"/>
                  </a:cubicBezTo>
                  <a:cubicBezTo>
                    <a:pt x="22204" y="3329"/>
                    <a:pt x="22119" y="3164"/>
                    <a:pt x="21991" y="3062"/>
                  </a:cubicBezTo>
                  <a:cubicBezTo>
                    <a:pt x="21935" y="3016"/>
                    <a:pt x="21874" y="2984"/>
                    <a:pt x="21813" y="2949"/>
                  </a:cubicBezTo>
                  <a:cubicBezTo>
                    <a:pt x="21777" y="2930"/>
                    <a:pt x="21740" y="2910"/>
                    <a:pt x="21705" y="2887"/>
                  </a:cubicBezTo>
                  <a:cubicBezTo>
                    <a:pt x="21612" y="2827"/>
                    <a:pt x="21530" y="2750"/>
                    <a:pt x="21450" y="2675"/>
                  </a:cubicBezTo>
                  <a:lnTo>
                    <a:pt x="21412" y="2638"/>
                  </a:lnTo>
                  <a:cubicBezTo>
                    <a:pt x="20981" y="1582"/>
                    <a:pt x="19777" y="647"/>
                    <a:pt x="18414" y="316"/>
                  </a:cubicBezTo>
                  <a:cubicBezTo>
                    <a:pt x="17190" y="17"/>
                    <a:pt x="15881" y="10"/>
                    <a:pt x="14615" y="3"/>
                  </a:cubicBezTo>
                  <a:lnTo>
                    <a:pt x="142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7" name="Google Shape;45337;p34"/>
            <p:cNvSpPr/>
            <p:nvPr/>
          </p:nvSpPr>
          <p:spPr>
            <a:xfrm>
              <a:off x="446624" y="1390820"/>
              <a:ext cx="1167364" cy="897052"/>
            </a:xfrm>
            <a:custGeom>
              <a:avLst/>
              <a:gdLst/>
              <a:ahLst/>
              <a:cxnLst/>
              <a:rect l="l" t="t" r="r" b="b"/>
              <a:pathLst>
                <a:path w="23532" h="18083" extrusionOk="0">
                  <a:moveTo>
                    <a:pt x="12650" y="26"/>
                  </a:moveTo>
                  <a:cubicBezTo>
                    <a:pt x="13791" y="26"/>
                    <a:pt x="14694" y="111"/>
                    <a:pt x="15497" y="298"/>
                  </a:cubicBezTo>
                  <a:cubicBezTo>
                    <a:pt x="16202" y="460"/>
                    <a:pt x="16843" y="803"/>
                    <a:pt x="17405" y="1318"/>
                  </a:cubicBezTo>
                  <a:cubicBezTo>
                    <a:pt x="17873" y="1745"/>
                    <a:pt x="18279" y="2287"/>
                    <a:pt x="18578" y="2887"/>
                  </a:cubicBezTo>
                  <a:cubicBezTo>
                    <a:pt x="18613" y="2961"/>
                    <a:pt x="18676" y="3028"/>
                    <a:pt x="18733" y="3086"/>
                  </a:cubicBezTo>
                  <a:lnTo>
                    <a:pt x="18740" y="3093"/>
                  </a:lnTo>
                  <a:cubicBezTo>
                    <a:pt x="18760" y="3113"/>
                    <a:pt x="18780" y="3133"/>
                    <a:pt x="18800" y="3150"/>
                  </a:cubicBezTo>
                  <a:cubicBezTo>
                    <a:pt x="18830" y="3179"/>
                    <a:pt x="18861" y="3212"/>
                    <a:pt x="18889" y="3246"/>
                  </a:cubicBezTo>
                  <a:cubicBezTo>
                    <a:pt x="18973" y="3347"/>
                    <a:pt x="19006" y="3473"/>
                    <a:pt x="19017" y="3562"/>
                  </a:cubicBezTo>
                  <a:cubicBezTo>
                    <a:pt x="19029" y="3637"/>
                    <a:pt x="19029" y="3711"/>
                    <a:pt x="19029" y="3784"/>
                  </a:cubicBezTo>
                  <a:cubicBezTo>
                    <a:pt x="19029" y="3822"/>
                    <a:pt x="19029" y="3860"/>
                    <a:pt x="19030" y="3900"/>
                  </a:cubicBezTo>
                  <a:cubicBezTo>
                    <a:pt x="19034" y="3973"/>
                    <a:pt x="19034" y="4037"/>
                    <a:pt x="19036" y="4099"/>
                  </a:cubicBezTo>
                  <a:cubicBezTo>
                    <a:pt x="19037" y="4239"/>
                    <a:pt x="19040" y="4363"/>
                    <a:pt x="19066" y="4502"/>
                  </a:cubicBezTo>
                  <a:cubicBezTo>
                    <a:pt x="19101" y="4694"/>
                    <a:pt x="19167" y="4882"/>
                    <a:pt x="19261" y="5060"/>
                  </a:cubicBezTo>
                  <a:cubicBezTo>
                    <a:pt x="19373" y="5276"/>
                    <a:pt x="19531" y="5495"/>
                    <a:pt x="19670" y="5680"/>
                  </a:cubicBezTo>
                  <a:cubicBezTo>
                    <a:pt x="19800" y="5851"/>
                    <a:pt x="19945" y="6037"/>
                    <a:pt x="20114" y="6248"/>
                  </a:cubicBezTo>
                  <a:cubicBezTo>
                    <a:pt x="20450" y="6667"/>
                    <a:pt x="20736" y="7017"/>
                    <a:pt x="21103" y="7379"/>
                  </a:cubicBezTo>
                  <a:cubicBezTo>
                    <a:pt x="21482" y="7753"/>
                    <a:pt x="21726" y="8297"/>
                    <a:pt x="21755" y="8832"/>
                  </a:cubicBezTo>
                  <a:cubicBezTo>
                    <a:pt x="21759" y="8873"/>
                    <a:pt x="21759" y="8915"/>
                    <a:pt x="21760" y="8955"/>
                  </a:cubicBezTo>
                  <a:cubicBezTo>
                    <a:pt x="21762" y="9036"/>
                    <a:pt x="21763" y="9118"/>
                    <a:pt x="21775" y="9200"/>
                  </a:cubicBezTo>
                  <a:cubicBezTo>
                    <a:pt x="21812" y="9472"/>
                    <a:pt x="21941" y="9726"/>
                    <a:pt x="22066" y="9971"/>
                  </a:cubicBezTo>
                  <a:lnTo>
                    <a:pt x="22106" y="10048"/>
                  </a:lnTo>
                  <a:cubicBezTo>
                    <a:pt x="22249" y="10331"/>
                    <a:pt x="22396" y="10623"/>
                    <a:pt x="22520" y="10919"/>
                  </a:cubicBezTo>
                  <a:cubicBezTo>
                    <a:pt x="22570" y="11037"/>
                    <a:pt x="22624" y="11165"/>
                    <a:pt x="22685" y="11300"/>
                  </a:cubicBezTo>
                  <a:cubicBezTo>
                    <a:pt x="22813" y="11592"/>
                    <a:pt x="22961" y="11925"/>
                    <a:pt x="23082" y="12269"/>
                  </a:cubicBezTo>
                  <a:cubicBezTo>
                    <a:pt x="23489" y="13429"/>
                    <a:pt x="23518" y="14511"/>
                    <a:pt x="23155" y="15241"/>
                  </a:cubicBezTo>
                  <a:cubicBezTo>
                    <a:pt x="22792" y="15972"/>
                    <a:pt x="22032" y="16347"/>
                    <a:pt x="20692" y="16458"/>
                  </a:cubicBezTo>
                  <a:cubicBezTo>
                    <a:pt x="20181" y="16499"/>
                    <a:pt x="19619" y="16520"/>
                    <a:pt x="18978" y="16520"/>
                  </a:cubicBezTo>
                  <a:cubicBezTo>
                    <a:pt x="18491" y="16520"/>
                    <a:pt x="18029" y="16509"/>
                    <a:pt x="17516" y="16496"/>
                  </a:cubicBezTo>
                  <a:cubicBezTo>
                    <a:pt x="16875" y="16480"/>
                    <a:pt x="16212" y="16463"/>
                    <a:pt x="15510" y="16381"/>
                  </a:cubicBezTo>
                  <a:cubicBezTo>
                    <a:pt x="15098" y="16331"/>
                    <a:pt x="14681" y="16258"/>
                    <a:pt x="14275" y="16186"/>
                  </a:cubicBezTo>
                  <a:cubicBezTo>
                    <a:pt x="13969" y="16130"/>
                    <a:pt x="13651" y="16073"/>
                    <a:pt x="13339" y="16029"/>
                  </a:cubicBezTo>
                  <a:cubicBezTo>
                    <a:pt x="12786" y="15951"/>
                    <a:pt x="12273" y="15911"/>
                    <a:pt x="11774" y="15911"/>
                  </a:cubicBezTo>
                  <a:cubicBezTo>
                    <a:pt x="11391" y="15911"/>
                    <a:pt x="11013" y="15937"/>
                    <a:pt x="10650" y="15982"/>
                  </a:cubicBezTo>
                  <a:cubicBezTo>
                    <a:pt x="9869" y="16082"/>
                    <a:pt x="9079" y="16294"/>
                    <a:pt x="8167" y="16648"/>
                  </a:cubicBezTo>
                  <a:cubicBezTo>
                    <a:pt x="8061" y="16688"/>
                    <a:pt x="7954" y="16731"/>
                    <a:pt x="7847" y="16773"/>
                  </a:cubicBezTo>
                  <a:cubicBezTo>
                    <a:pt x="7605" y="16870"/>
                    <a:pt x="7355" y="16971"/>
                    <a:pt x="7109" y="17054"/>
                  </a:cubicBezTo>
                  <a:cubicBezTo>
                    <a:pt x="6739" y="17178"/>
                    <a:pt x="6403" y="17263"/>
                    <a:pt x="6046" y="17354"/>
                  </a:cubicBezTo>
                  <a:cubicBezTo>
                    <a:pt x="5811" y="17414"/>
                    <a:pt x="5565" y="17476"/>
                    <a:pt x="5309" y="17552"/>
                  </a:cubicBezTo>
                  <a:cubicBezTo>
                    <a:pt x="5245" y="17570"/>
                    <a:pt x="5181" y="17589"/>
                    <a:pt x="5115" y="17609"/>
                  </a:cubicBezTo>
                  <a:cubicBezTo>
                    <a:pt x="4733" y="17720"/>
                    <a:pt x="4339" y="17838"/>
                    <a:pt x="3932" y="17923"/>
                  </a:cubicBezTo>
                  <a:cubicBezTo>
                    <a:pt x="3769" y="17956"/>
                    <a:pt x="3619" y="17984"/>
                    <a:pt x="3466" y="18006"/>
                  </a:cubicBezTo>
                  <a:cubicBezTo>
                    <a:pt x="3377" y="18018"/>
                    <a:pt x="3284" y="18030"/>
                    <a:pt x="3195" y="18038"/>
                  </a:cubicBezTo>
                  <a:cubicBezTo>
                    <a:pt x="3024" y="18054"/>
                    <a:pt x="2853" y="18061"/>
                    <a:pt x="2690" y="18061"/>
                  </a:cubicBezTo>
                  <a:cubicBezTo>
                    <a:pt x="2165" y="18061"/>
                    <a:pt x="1425" y="17981"/>
                    <a:pt x="891" y="17602"/>
                  </a:cubicBezTo>
                  <a:cubicBezTo>
                    <a:pt x="268" y="17155"/>
                    <a:pt x="251" y="16486"/>
                    <a:pt x="289" y="15840"/>
                  </a:cubicBezTo>
                  <a:cubicBezTo>
                    <a:pt x="292" y="15763"/>
                    <a:pt x="294" y="15684"/>
                    <a:pt x="296" y="15607"/>
                  </a:cubicBezTo>
                  <a:cubicBezTo>
                    <a:pt x="301" y="15359"/>
                    <a:pt x="306" y="15103"/>
                    <a:pt x="399" y="14840"/>
                  </a:cubicBezTo>
                  <a:cubicBezTo>
                    <a:pt x="484" y="14597"/>
                    <a:pt x="624" y="14352"/>
                    <a:pt x="756" y="14113"/>
                  </a:cubicBezTo>
                  <a:cubicBezTo>
                    <a:pt x="901" y="13857"/>
                    <a:pt x="1050" y="13592"/>
                    <a:pt x="1140" y="13319"/>
                  </a:cubicBezTo>
                  <a:cubicBezTo>
                    <a:pt x="1251" y="12985"/>
                    <a:pt x="1268" y="12643"/>
                    <a:pt x="1272" y="12383"/>
                  </a:cubicBezTo>
                  <a:cubicBezTo>
                    <a:pt x="1278" y="11900"/>
                    <a:pt x="1203" y="11550"/>
                    <a:pt x="1038" y="11284"/>
                  </a:cubicBezTo>
                  <a:cubicBezTo>
                    <a:pt x="967" y="11168"/>
                    <a:pt x="880" y="11067"/>
                    <a:pt x="796" y="10969"/>
                  </a:cubicBezTo>
                  <a:cubicBezTo>
                    <a:pt x="774" y="10943"/>
                    <a:pt x="752" y="10917"/>
                    <a:pt x="730" y="10890"/>
                  </a:cubicBezTo>
                  <a:cubicBezTo>
                    <a:pt x="294" y="10374"/>
                    <a:pt x="26" y="9662"/>
                    <a:pt x="43" y="9076"/>
                  </a:cubicBezTo>
                  <a:cubicBezTo>
                    <a:pt x="47" y="8934"/>
                    <a:pt x="50" y="8795"/>
                    <a:pt x="55" y="8654"/>
                  </a:cubicBezTo>
                  <a:cubicBezTo>
                    <a:pt x="77" y="7739"/>
                    <a:pt x="99" y="6878"/>
                    <a:pt x="346" y="6017"/>
                  </a:cubicBezTo>
                  <a:cubicBezTo>
                    <a:pt x="581" y="5202"/>
                    <a:pt x="920" y="4459"/>
                    <a:pt x="1352" y="3816"/>
                  </a:cubicBezTo>
                  <a:cubicBezTo>
                    <a:pt x="1854" y="3069"/>
                    <a:pt x="2499" y="2428"/>
                    <a:pt x="3270" y="1904"/>
                  </a:cubicBezTo>
                  <a:cubicBezTo>
                    <a:pt x="4330" y="1186"/>
                    <a:pt x="5248" y="779"/>
                    <a:pt x="6158" y="624"/>
                  </a:cubicBezTo>
                  <a:cubicBezTo>
                    <a:pt x="6481" y="571"/>
                    <a:pt x="6793" y="538"/>
                    <a:pt x="7123" y="504"/>
                  </a:cubicBezTo>
                  <a:cubicBezTo>
                    <a:pt x="7362" y="480"/>
                    <a:pt x="7610" y="454"/>
                    <a:pt x="7860" y="422"/>
                  </a:cubicBezTo>
                  <a:cubicBezTo>
                    <a:pt x="8016" y="397"/>
                    <a:pt x="8174" y="376"/>
                    <a:pt x="8332" y="353"/>
                  </a:cubicBezTo>
                  <a:cubicBezTo>
                    <a:pt x="9229" y="225"/>
                    <a:pt x="10153" y="94"/>
                    <a:pt x="11074" y="62"/>
                  </a:cubicBezTo>
                  <a:cubicBezTo>
                    <a:pt x="11632" y="42"/>
                    <a:pt x="12135" y="26"/>
                    <a:pt x="12650" y="26"/>
                  </a:cubicBezTo>
                  <a:close/>
                  <a:moveTo>
                    <a:pt x="12648" y="0"/>
                  </a:moveTo>
                  <a:cubicBezTo>
                    <a:pt x="12133" y="0"/>
                    <a:pt x="11629" y="17"/>
                    <a:pt x="11070" y="36"/>
                  </a:cubicBezTo>
                  <a:cubicBezTo>
                    <a:pt x="10151" y="69"/>
                    <a:pt x="9224" y="200"/>
                    <a:pt x="8328" y="328"/>
                  </a:cubicBezTo>
                  <a:cubicBezTo>
                    <a:pt x="8170" y="352"/>
                    <a:pt x="8014" y="375"/>
                    <a:pt x="7854" y="396"/>
                  </a:cubicBezTo>
                  <a:cubicBezTo>
                    <a:pt x="7604" y="430"/>
                    <a:pt x="7356" y="454"/>
                    <a:pt x="7119" y="480"/>
                  </a:cubicBezTo>
                  <a:cubicBezTo>
                    <a:pt x="6787" y="513"/>
                    <a:pt x="6474" y="545"/>
                    <a:pt x="6153" y="601"/>
                  </a:cubicBezTo>
                  <a:cubicBezTo>
                    <a:pt x="5239" y="754"/>
                    <a:pt x="4319" y="1163"/>
                    <a:pt x="3256" y="1883"/>
                  </a:cubicBezTo>
                  <a:cubicBezTo>
                    <a:pt x="2483" y="2408"/>
                    <a:pt x="1836" y="3052"/>
                    <a:pt x="1334" y="3802"/>
                  </a:cubicBezTo>
                  <a:cubicBezTo>
                    <a:pt x="897" y="4449"/>
                    <a:pt x="558" y="5192"/>
                    <a:pt x="323" y="6010"/>
                  </a:cubicBezTo>
                  <a:cubicBezTo>
                    <a:pt x="74" y="6872"/>
                    <a:pt x="53" y="7737"/>
                    <a:pt x="29" y="8651"/>
                  </a:cubicBezTo>
                  <a:cubicBezTo>
                    <a:pt x="26" y="8792"/>
                    <a:pt x="22" y="8933"/>
                    <a:pt x="19" y="9075"/>
                  </a:cubicBezTo>
                  <a:cubicBezTo>
                    <a:pt x="0" y="9665"/>
                    <a:pt x="271" y="10384"/>
                    <a:pt x="710" y="10905"/>
                  </a:cubicBezTo>
                  <a:cubicBezTo>
                    <a:pt x="732" y="10932"/>
                    <a:pt x="755" y="10956"/>
                    <a:pt x="776" y="10983"/>
                  </a:cubicBezTo>
                  <a:cubicBezTo>
                    <a:pt x="864" y="11084"/>
                    <a:pt x="947" y="11181"/>
                    <a:pt x="1016" y="11294"/>
                  </a:cubicBezTo>
                  <a:cubicBezTo>
                    <a:pt x="1180" y="11558"/>
                    <a:pt x="1253" y="11902"/>
                    <a:pt x="1248" y="12381"/>
                  </a:cubicBezTo>
                  <a:cubicBezTo>
                    <a:pt x="1244" y="12639"/>
                    <a:pt x="1227" y="12979"/>
                    <a:pt x="1117" y="13309"/>
                  </a:cubicBezTo>
                  <a:cubicBezTo>
                    <a:pt x="1029" y="13579"/>
                    <a:pt x="880" y="13844"/>
                    <a:pt x="736" y="14100"/>
                  </a:cubicBezTo>
                  <a:cubicBezTo>
                    <a:pt x="602" y="14339"/>
                    <a:pt x="461" y="14585"/>
                    <a:pt x="376" y="14831"/>
                  </a:cubicBezTo>
                  <a:cubicBezTo>
                    <a:pt x="282" y="15099"/>
                    <a:pt x="276" y="15356"/>
                    <a:pt x="271" y="15605"/>
                  </a:cubicBezTo>
                  <a:cubicBezTo>
                    <a:pt x="269" y="15685"/>
                    <a:pt x="268" y="15760"/>
                    <a:pt x="264" y="15836"/>
                  </a:cubicBezTo>
                  <a:cubicBezTo>
                    <a:pt x="225" y="16489"/>
                    <a:pt x="241" y="17163"/>
                    <a:pt x="875" y="17617"/>
                  </a:cubicBezTo>
                  <a:cubicBezTo>
                    <a:pt x="1415" y="18003"/>
                    <a:pt x="2159" y="18082"/>
                    <a:pt x="2688" y="18082"/>
                  </a:cubicBezTo>
                  <a:cubicBezTo>
                    <a:pt x="2852" y="18082"/>
                    <a:pt x="3022" y="18075"/>
                    <a:pt x="3190" y="18055"/>
                  </a:cubicBezTo>
                  <a:cubicBezTo>
                    <a:pt x="3280" y="18048"/>
                    <a:pt x="3372" y="18038"/>
                    <a:pt x="3464" y="18024"/>
                  </a:cubicBezTo>
                  <a:cubicBezTo>
                    <a:pt x="3614" y="18003"/>
                    <a:pt x="3768" y="17974"/>
                    <a:pt x="3930" y="17940"/>
                  </a:cubicBezTo>
                  <a:cubicBezTo>
                    <a:pt x="4337" y="17855"/>
                    <a:pt x="4734" y="17738"/>
                    <a:pt x="5115" y="17626"/>
                  </a:cubicBezTo>
                  <a:cubicBezTo>
                    <a:pt x="5182" y="17606"/>
                    <a:pt x="5246" y="17589"/>
                    <a:pt x="5310" y="17569"/>
                  </a:cubicBezTo>
                  <a:cubicBezTo>
                    <a:pt x="5566" y="17493"/>
                    <a:pt x="5810" y="17432"/>
                    <a:pt x="6046" y="17371"/>
                  </a:cubicBezTo>
                  <a:cubicBezTo>
                    <a:pt x="6403" y="17280"/>
                    <a:pt x="6742" y="17195"/>
                    <a:pt x="7112" y="17071"/>
                  </a:cubicBezTo>
                  <a:cubicBezTo>
                    <a:pt x="7356" y="16988"/>
                    <a:pt x="7608" y="16887"/>
                    <a:pt x="7850" y="16792"/>
                  </a:cubicBezTo>
                  <a:cubicBezTo>
                    <a:pt x="7957" y="16749"/>
                    <a:pt x="8063" y="16707"/>
                    <a:pt x="8170" y="16665"/>
                  </a:cubicBezTo>
                  <a:cubicBezTo>
                    <a:pt x="9081" y="16312"/>
                    <a:pt x="9867" y="16102"/>
                    <a:pt x="10647" y="16002"/>
                  </a:cubicBezTo>
                  <a:cubicBezTo>
                    <a:pt x="11010" y="15954"/>
                    <a:pt x="11387" y="15931"/>
                    <a:pt x="11770" y="15931"/>
                  </a:cubicBezTo>
                  <a:cubicBezTo>
                    <a:pt x="12268" y="15931"/>
                    <a:pt x="12777" y="15970"/>
                    <a:pt x="13331" y="16048"/>
                  </a:cubicBezTo>
                  <a:cubicBezTo>
                    <a:pt x="13642" y="16092"/>
                    <a:pt x="13961" y="16147"/>
                    <a:pt x="14267" y="16203"/>
                  </a:cubicBezTo>
                  <a:cubicBezTo>
                    <a:pt x="14672" y="16275"/>
                    <a:pt x="15089" y="16351"/>
                    <a:pt x="15502" y="16398"/>
                  </a:cubicBezTo>
                  <a:cubicBezTo>
                    <a:pt x="16205" y="16480"/>
                    <a:pt x="16868" y="16497"/>
                    <a:pt x="17511" y="16515"/>
                  </a:cubicBezTo>
                  <a:cubicBezTo>
                    <a:pt x="18023" y="16526"/>
                    <a:pt x="18487" y="16537"/>
                    <a:pt x="18970" y="16537"/>
                  </a:cubicBezTo>
                  <a:cubicBezTo>
                    <a:pt x="19614" y="16537"/>
                    <a:pt x="20174" y="16517"/>
                    <a:pt x="20686" y="16475"/>
                  </a:cubicBezTo>
                  <a:cubicBezTo>
                    <a:pt x="22037" y="16362"/>
                    <a:pt x="22801" y="15984"/>
                    <a:pt x="23168" y="15245"/>
                  </a:cubicBezTo>
                  <a:cubicBezTo>
                    <a:pt x="23532" y="14511"/>
                    <a:pt x="23505" y="13421"/>
                    <a:pt x="23095" y="12256"/>
                  </a:cubicBezTo>
                  <a:cubicBezTo>
                    <a:pt x="22971" y="11909"/>
                    <a:pt x="22826" y="11577"/>
                    <a:pt x="22697" y="11286"/>
                  </a:cubicBezTo>
                  <a:cubicBezTo>
                    <a:pt x="22635" y="11151"/>
                    <a:pt x="22580" y="11023"/>
                    <a:pt x="22530" y="10905"/>
                  </a:cubicBezTo>
                  <a:cubicBezTo>
                    <a:pt x="22406" y="10607"/>
                    <a:pt x="22258" y="10314"/>
                    <a:pt x="22115" y="10031"/>
                  </a:cubicBezTo>
                  <a:lnTo>
                    <a:pt x="22075" y="9956"/>
                  </a:lnTo>
                  <a:cubicBezTo>
                    <a:pt x="21951" y="9711"/>
                    <a:pt x="21823" y="9460"/>
                    <a:pt x="21788" y="9190"/>
                  </a:cubicBezTo>
                  <a:cubicBezTo>
                    <a:pt x="21776" y="9110"/>
                    <a:pt x="21775" y="9028"/>
                    <a:pt x="21773" y="8950"/>
                  </a:cubicBezTo>
                  <a:cubicBezTo>
                    <a:pt x="21772" y="8907"/>
                    <a:pt x="21769" y="8867"/>
                    <a:pt x="21768" y="8824"/>
                  </a:cubicBezTo>
                  <a:cubicBezTo>
                    <a:pt x="21738" y="8284"/>
                    <a:pt x="21492" y="7736"/>
                    <a:pt x="21107" y="7356"/>
                  </a:cubicBezTo>
                  <a:cubicBezTo>
                    <a:pt x="20743" y="6996"/>
                    <a:pt x="20457" y="6648"/>
                    <a:pt x="20121" y="6228"/>
                  </a:cubicBezTo>
                  <a:cubicBezTo>
                    <a:pt x="19952" y="6017"/>
                    <a:pt x="19808" y="5832"/>
                    <a:pt x="19678" y="5660"/>
                  </a:cubicBezTo>
                  <a:cubicBezTo>
                    <a:pt x="19540" y="5477"/>
                    <a:pt x="19382" y="5258"/>
                    <a:pt x="19269" y="5043"/>
                  </a:cubicBezTo>
                  <a:cubicBezTo>
                    <a:pt x="19177" y="4866"/>
                    <a:pt x="19113" y="4681"/>
                    <a:pt x="19077" y="4493"/>
                  </a:cubicBezTo>
                  <a:cubicBezTo>
                    <a:pt x="19052" y="4353"/>
                    <a:pt x="19049" y="4232"/>
                    <a:pt x="19047" y="4094"/>
                  </a:cubicBezTo>
                  <a:cubicBezTo>
                    <a:pt x="19044" y="4031"/>
                    <a:pt x="19044" y="3967"/>
                    <a:pt x="19042" y="3894"/>
                  </a:cubicBezTo>
                  <a:cubicBezTo>
                    <a:pt x="19040" y="3855"/>
                    <a:pt x="19040" y="3816"/>
                    <a:pt x="19040" y="3778"/>
                  </a:cubicBezTo>
                  <a:cubicBezTo>
                    <a:pt x="19040" y="3704"/>
                    <a:pt x="19040" y="3628"/>
                    <a:pt x="19029" y="3553"/>
                  </a:cubicBezTo>
                  <a:cubicBezTo>
                    <a:pt x="19016" y="3462"/>
                    <a:pt x="18985" y="3333"/>
                    <a:pt x="18898" y="3226"/>
                  </a:cubicBezTo>
                  <a:cubicBezTo>
                    <a:pt x="18867" y="3190"/>
                    <a:pt x="18835" y="3159"/>
                    <a:pt x="18803" y="3129"/>
                  </a:cubicBezTo>
                  <a:cubicBezTo>
                    <a:pt x="18784" y="3112"/>
                    <a:pt x="18764" y="3092"/>
                    <a:pt x="18744" y="3072"/>
                  </a:cubicBezTo>
                  <a:lnTo>
                    <a:pt x="18737" y="3065"/>
                  </a:lnTo>
                  <a:cubicBezTo>
                    <a:pt x="18682" y="3008"/>
                    <a:pt x="18620" y="2943"/>
                    <a:pt x="18585" y="2872"/>
                  </a:cubicBezTo>
                  <a:cubicBezTo>
                    <a:pt x="18283" y="2268"/>
                    <a:pt x="17878" y="1722"/>
                    <a:pt x="17408" y="1294"/>
                  </a:cubicBezTo>
                  <a:cubicBezTo>
                    <a:pt x="16843" y="776"/>
                    <a:pt x="16197" y="431"/>
                    <a:pt x="15492" y="269"/>
                  </a:cubicBezTo>
                  <a:cubicBezTo>
                    <a:pt x="14694" y="86"/>
                    <a:pt x="13790" y="0"/>
                    <a:pt x="126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8" name="Google Shape;45338;p34"/>
            <p:cNvSpPr/>
            <p:nvPr/>
          </p:nvSpPr>
          <p:spPr>
            <a:xfrm>
              <a:off x="962004" y="1551104"/>
              <a:ext cx="322796" cy="289509"/>
            </a:xfrm>
            <a:custGeom>
              <a:avLst/>
              <a:gdLst/>
              <a:ahLst/>
              <a:cxnLst/>
              <a:rect l="l" t="t" r="r" b="b"/>
              <a:pathLst>
                <a:path w="6507" h="5836" extrusionOk="0">
                  <a:moveTo>
                    <a:pt x="3751" y="114"/>
                  </a:moveTo>
                  <a:cubicBezTo>
                    <a:pt x="4061" y="114"/>
                    <a:pt x="4331" y="181"/>
                    <a:pt x="4524" y="311"/>
                  </a:cubicBezTo>
                  <a:cubicBezTo>
                    <a:pt x="4979" y="617"/>
                    <a:pt x="4925" y="1070"/>
                    <a:pt x="4871" y="1510"/>
                  </a:cubicBezTo>
                  <a:cubicBezTo>
                    <a:pt x="4854" y="1658"/>
                    <a:pt x="4837" y="1796"/>
                    <a:pt x="4837" y="1930"/>
                  </a:cubicBezTo>
                  <a:cubicBezTo>
                    <a:pt x="4841" y="2547"/>
                    <a:pt x="5043" y="3155"/>
                    <a:pt x="5423" y="3693"/>
                  </a:cubicBezTo>
                  <a:cubicBezTo>
                    <a:pt x="5510" y="3815"/>
                    <a:pt x="5612" y="3942"/>
                    <a:pt x="5712" y="4064"/>
                  </a:cubicBezTo>
                  <a:cubicBezTo>
                    <a:pt x="5959" y="4368"/>
                    <a:pt x="6215" y="4681"/>
                    <a:pt x="6294" y="5016"/>
                  </a:cubicBezTo>
                  <a:cubicBezTo>
                    <a:pt x="6369" y="5329"/>
                    <a:pt x="6235" y="5528"/>
                    <a:pt x="5865" y="5672"/>
                  </a:cubicBezTo>
                  <a:cubicBezTo>
                    <a:pt x="5767" y="5709"/>
                    <a:pt x="5665" y="5729"/>
                    <a:pt x="5572" y="5729"/>
                  </a:cubicBezTo>
                  <a:cubicBezTo>
                    <a:pt x="5515" y="5729"/>
                    <a:pt x="5462" y="5722"/>
                    <a:pt x="5413" y="5707"/>
                  </a:cubicBezTo>
                  <a:cubicBezTo>
                    <a:pt x="5174" y="5635"/>
                    <a:pt x="5005" y="5423"/>
                    <a:pt x="4842" y="5216"/>
                  </a:cubicBezTo>
                  <a:cubicBezTo>
                    <a:pt x="4766" y="5118"/>
                    <a:pt x="4693" y="5026"/>
                    <a:pt x="4613" y="4952"/>
                  </a:cubicBezTo>
                  <a:cubicBezTo>
                    <a:pt x="4445" y="4792"/>
                    <a:pt x="4239" y="4597"/>
                    <a:pt x="3939" y="4522"/>
                  </a:cubicBezTo>
                  <a:cubicBezTo>
                    <a:pt x="3842" y="4499"/>
                    <a:pt x="3742" y="4490"/>
                    <a:pt x="3644" y="4490"/>
                  </a:cubicBezTo>
                  <a:cubicBezTo>
                    <a:pt x="3460" y="4490"/>
                    <a:pt x="3278" y="4521"/>
                    <a:pt x="3121" y="4548"/>
                  </a:cubicBezTo>
                  <a:lnTo>
                    <a:pt x="1493" y="4825"/>
                  </a:lnTo>
                  <a:cubicBezTo>
                    <a:pt x="1367" y="4847"/>
                    <a:pt x="1236" y="4869"/>
                    <a:pt x="1107" y="4869"/>
                  </a:cubicBezTo>
                  <a:cubicBezTo>
                    <a:pt x="1068" y="4869"/>
                    <a:pt x="1029" y="4867"/>
                    <a:pt x="991" y="4862"/>
                  </a:cubicBezTo>
                  <a:cubicBezTo>
                    <a:pt x="742" y="4832"/>
                    <a:pt x="510" y="4683"/>
                    <a:pt x="383" y="4472"/>
                  </a:cubicBezTo>
                  <a:cubicBezTo>
                    <a:pt x="154" y="4088"/>
                    <a:pt x="295" y="3646"/>
                    <a:pt x="473" y="3185"/>
                  </a:cubicBezTo>
                  <a:lnTo>
                    <a:pt x="869" y="2163"/>
                  </a:lnTo>
                  <a:cubicBezTo>
                    <a:pt x="1136" y="1467"/>
                    <a:pt x="1581" y="932"/>
                    <a:pt x="2187" y="571"/>
                  </a:cubicBezTo>
                  <a:cubicBezTo>
                    <a:pt x="2449" y="416"/>
                    <a:pt x="2742" y="294"/>
                    <a:pt x="3061" y="211"/>
                  </a:cubicBezTo>
                  <a:cubicBezTo>
                    <a:pt x="3302" y="146"/>
                    <a:pt x="3536" y="114"/>
                    <a:pt x="3751" y="114"/>
                  </a:cubicBezTo>
                  <a:close/>
                  <a:moveTo>
                    <a:pt x="3750" y="0"/>
                  </a:moveTo>
                  <a:cubicBezTo>
                    <a:pt x="3518" y="0"/>
                    <a:pt x="3267" y="34"/>
                    <a:pt x="3010" y="103"/>
                  </a:cubicBezTo>
                  <a:cubicBezTo>
                    <a:pt x="2677" y="193"/>
                    <a:pt x="2370" y="318"/>
                    <a:pt x="2095" y="481"/>
                  </a:cubicBezTo>
                  <a:cubicBezTo>
                    <a:pt x="1463" y="857"/>
                    <a:pt x="1004" y="1410"/>
                    <a:pt x="726" y="2129"/>
                  </a:cubicBezTo>
                  <a:lnTo>
                    <a:pt x="331" y="3152"/>
                  </a:lnTo>
                  <a:cubicBezTo>
                    <a:pt x="146" y="3631"/>
                    <a:pt x="1" y="4095"/>
                    <a:pt x="250" y="4514"/>
                  </a:cubicBezTo>
                  <a:cubicBezTo>
                    <a:pt x="395" y="4760"/>
                    <a:pt x="671" y="4932"/>
                    <a:pt x="968" y="4967"/>
                  </a:cubicBezTo>
                  <a:cubicBezTo>
                    <a:pt x="1012" y="4973"/>
                    <a:pt x="1056" y="4975"/>
                    <a:pt x="1100" y="4975"/>
                  </a:cubicBezTo>
                  <a:cubicBezTo>
                    <a:pt x="1248" y="4975"/>
                    <a:pt x="1394" y="4950"/>
                    <a:pt x="1526" y="4928"/>
                  </a:cubicBezTo>
                  <a:lnTo>
                    <a:pt x="3154" y="4650"/>
                  </a:lnTo>
                  <a:cubicBezTo>
                    <a:pt x="3308" y="4625"/>
                    <a:pt x="3474" y="4596"/>
                    <a:pt x="3639" y="4596"/>
                  </a:cubicBezTo>
                  <a:cubicBezTo>
                    <a:pt x="3725" y="4596"/>
                    <a:pt x="3810" y="4604"/>
                    <a:pt x="3892" y="4625"/>
                  </a:cubicBezTo>
                  <a:cubicBezTo>
                    <a:pt x="4151" y="4689"/>
                    <a:pt x="4342" y="4869"/>
                    <a:pt x="4497" y="5016"/>
                  </a:cubicBezTo>
                  <a:cubicBezTo>
                    <a:pt x="4571" y="5084"/>
                    <a:pt x="4640" y="5174"/>
                    <a:pt x="4714" y="5268"/>
                  </a:cubicBezTo>
                  <a:cubicBezTo>
                    <a:pt x="4882" y="5480"/>
                    <a:pt x="5070" y="5719"/>
                    <a:pt x="5359" y="5805"/>
                  </a:cubicBezTo>
                  <a:cubicBezTo>
                    <a:pt x="5426" y="5826"/>
                    <a:pt x="5499" y="5836"/>
                    <a:pt x="5575" y="5836"/>
                  </a:cubicBezTo>
                  <a:cubicBezTo>
                    <a:pt x="5691" y="5836"/>
                    <a:pt x="5815" y="5812"/>
                    <a:pt x="5934" y="5766"/>
                  </a:cubicBezTo>
                  <a:cubicBezTo>
                    <a:pt x="6012" y="5736"/>
                    <a:pt x="6083" y="5702"/>
                    <a:pt x="6143" y="5666"/>
                  </a:cubicBezTo>
                  <a:cubicBezTo>
                    <a:pt x="6412" y="5507"/>
                    <a:pt x="6507" y="5286"/>
                    <a:pt x="6439" y="4989"/>
                  </a:cubicBezTo>
                  <a:cubicBezTo>
                    <a:pt x="6353" y="4634"/>
                    <a:pt x="6092" y="4313"/>
                    <a:pt x="5837" y="4000"/>
                  </a:cubicBezTo>
                  <a:cubicBezTo>
                    <a:pt x="5736" y="3873"/>
                    <a:pt x="5638" y="3754"/>
                    <a:pt x="5552" y="3633"/>
                  </a:cubicBezTo>
                  <a:cubicBezTo>
                    <a:pt x="5184" y="3112"/>
                    <a:pt x="4987" y="2522"/>
                    <a:pt x="4983" y="1923"/>
                  </a:cubicBezTo>
                  <a:cubicBezTo>
                    <a:pt x="4983" y="1793"/>
                    <a:pt x="4999" y="1658"/>
                    <a:pt x="5017" y="1513"/>
                  </a:cubicBezTo>
                  <a:cubicBezTo>
                    <a:pt x="5070" y="1070"/>
                    <a:pt x="5133" y="567"/>
                    <a:pt x="4622" y="224"/>
                  </a:cubicBezTo>
                  <a:cubicBezTo>
                    <a:pt x="4400" y="76"/>
                    <a:pt x="4096" y="0"/>
                    <a:pt x="37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9" name="Google Shape;45339;p34"/>
            <p:cNvSpPr/>
            <p:nvPr/>
          </p:nvSpPr>
          <p:spPr>
            <a:xfrm>
              <a:off x="1028380" y="1615546"/>
              <a:ext cx="157256" cy="126946"/>
            </a:xfrm>
            <a:custGeom>
              <a:avLst/>
              <a:gdLst/>
              <a:ahLst/>
              <a:cxnLst/>
              <a:rect l="l" t="t" r="r" b="b"/>
              <a:pathLst>
                <a:path w="3170" h="2559" extrusionOk="0">
                  <a:moveTo>
                    <a:pt x="1654" y="24"/>
                  </a:moveTo>
                  <a:cubicBezTo>
                    <a:pt x="1711" y="24"/>
                    <a:pt x="1769" y="28"/>
                    <a:pt x="1827" y="37"/>
                  </a:cubicBezTo>
                  <a:cubicBezTo>
                    <a:pt x="1891" y="49"/>
                    <a:pt x="2045" y="83"/>
                    <a:pt x="2083" y="177"/>
                  </a:cubicBezTo>
                  <a:cubicBezTo>
                    <a:pt x="2100" y="214"/>
                    <a:pt x="2094" y="257"/>
                    <a:pt x="2089" y="298"/>
                  </a:cubicBezTo>
                  <a:lnTo>
                    <a:pt x="2086" y="323"/>
                  </a:lnTo>
                  <a:cubicBezTo>
                    <a:pt x="2045" y="689"/>
                    <a:pt x="2329" y="1013"/>
                    <a:pt x="2605" y="1324"/>
                  </a:cubicBezTo>
                  <a:cubicBezTo>
                    <a:pt x="2864" y="1618"/>
                    <a:pt x="3133" y="1921"/>
                    <a:pt x="3129" y="2263"/>
                  </a:cubicBezTo>
                  <a:cubicBezTo>
                    <a:pt x="3129" y="2340"/>
                    <a:pt x="3097" y="2446"/>
                    <a:pt x="3008" y="2500"/>
                  </a:cubicBezTo>
                  <a:cubicBezTo>
                    <a:pt x="2982" y="2516"/>
                    <a:pt x="2949" y="2524"/>
                    <a:pt x="2915" y="2529"/>
                  </a:cubicBezTo>
                  <a:cubicBezTo>
                    <a:pt x="2908" y="2529"/>
                    <a:pt x="2900" y="2530"/>
                    <a:pt x="2893" y="2530"/>
                  </a:cubicBezTo>
                  <a:cubicBezTo>
                    <a:pt x="2811" y="2530"/>
                    <a:pt x="2734" y="2489"/>
                    <a:pt x="2662" y="2443"/>
                  </a:cubicBezTo>
                  <a:cubicBezTo>
                    <a:pt x="2508" y="2347"/>
                    <a:pt x="2365" y="2240"/>
                    <a:pt x="2231" y="2128"/>
                  </a:cubicBezTo>
                  <a:cubicBezTo>
                    <a:pt x="2214" y="2113"/>
                    <a:pt x="2197" y="2099"/>
                    <a:pt x="2180" y="2085"/>
                  </a:cubicBezTo>
                  <a:cubicBezTo>
                    <a:pt x="2026" y="1954"/>
                    <a:pt x="1868" y="1820"/>
                    <a:pt x="1646" y="1775"/>
                  </a:cubicBezTo>
                  <a:cubicBezTo>
                    <a:pt x="1581" y="1760"/>
                    <a:pt x="1515" y="1755"/>
                    <a:pt x="1448" y="1755"/>
                  </a:cubicBezTo>
                  <a:cubicBezTo>
                    <a:pt x="1362" y="1755"/>
                    <a:pt x="1276" y="1764"/>
                    <a:pt x="1191" y="1772"/>
                  </a:cubicBezTo>
                  <a:cubicBezTo>
                    <a:pt x="1106" y="1780"/>
                    <a:pt x="1019" y="1787"/>
                    <a:pt x="935" y="1787"/>
                  </a:cubicBezTo>
                  <a:cubicBezTo>
                    <a:pt x="865" y="1787"/>
                    <a:pt x="797" y="1782"/>
                    <a:pt x="731" y="1768"/>
                  </a:cubicBezTo>
                  <a:cubicBezTo>
                    <a:pt x="582" y="1732"/>
                    <a:pt x="447" y="1644"/>
                    <a:pt x="307" y="1494"/>
                  </a:cubicBezTo>
                  <a:cubicBezTo>
                    <a:pt x="117" y="1291"/>
                    <a:pt x="37" y="1100"/>
                    <a:pt x="70" y="930"/>
                  </a:cubicBezTo>
                  <a:cubicBezTo>
                    <a:pt x="117" y="702"/>
                    <a:pt x="361" y="531"/>
                    <a:pt x="571" y="406"/>
                  </a:cubicBezTo>
                  <a:cubicBezTo>
                    <a:pt x="603" y="387"/>
                    <a:pt x="637" y="366"/>
                    <a:pt x="672" y="348"/>
                  </a:cubicBezTo>
                  <a:cubicBezTo>
                    <a:pt x="964" y="184"/>
                    <a:pt x="1303" y="24"/>
                    <a:pt x="1654" y="24"/>
                  </a:cubicBezTo>
                  <a:close/>
                  <a:moveTo>
                    <a:pt x="1657" y="1"/>
                  </a:moveTo>
                  <a:cubicBezTo>
                    <a:pt x="1294" y="1"/>
                    <a:pt x="948" y="163"/>
                    <a:pt x="650" y="329"/>
                  </a:cubicBezTo>
                  <a:cubicBezTo>
                    <a:pt x="616" y="348"/>
                    <a:pt x="581" y="369"/>
                    <a:pt x="548" y="389"/>
                  </a:cubicBezTo>
                  <a:cubicBezTo>
                    <a:pt x="334" y="514"/>
                    <a:pt x="83" y="691"/>
                    <a:pt x="36" y="930"/>
                  </a:cubicBezTo>
                  <a:cubicBezTo>
                    <a:pt x="0" y="1105"/>
                    <a:pt x="81" y="1302"/>
                    <a:pt x="279" y="1514"/>
                  </a:cubicBezTo>
                  <a:cubicBezTo>
                    <a:pt x="370" y="1612"/>
                    <a:pt x="515" y="1748"/>
                    <a:pt x="723" y="1797"/>
                  </a:cubicBezTo>
                  <a:cubicBezTo>
                    <a:pt x="792" y="1814"/>
                    <a:pt x="864" y="1819"/>
                    <a:pt x="935" y="1819"/>
                  </a:cubicBezTo>
                  <a:cubicBezTo>
                    <a:pt x="1022" y="1819"/>
                    <a:pt x="1110" y="1811"/>
                    <a:pt x="1197" y="1803"/>
                  </a:cubicBezTo>
                  <a:cubicBezTo>
                    <a:pt x="1281" y="1794"/>
                    <a:pt x="1366" y="1786"/>
                    <a:pt x="1450" y="1786"/>
                  </a:cubicBezTo>
                  <a:cubicBezTo>
                    <a:pt x="1514" y="1786"/>
                    <a:pt x="1577" y="1791"/>
                    <a:pt x="1638" y="1803"/>
                  </a:cubicBezTo>
                  <a:cubicBezTo>
                    <a:pt x="1851" y="1846"/>
                    <a:pt x="2003" y="1977"/>
                    <a:pt x="2153" y="2105"/>
                  </a:cubicBezTo>
                  <a:cubicBezTo>
                    <a:pt x="2171" y="2119"/>
                    <a:pt x="2187" y="2133"/>
                    <a:pt x="2205" y="2147"/>
                  </a:cubicBezTo>
                  <a:cubicBezTo>
                    <a:pt x="2338" y="2260"/>
                    <a:pt x="2484" y="2367"/>
                    <a:pt x="2639" y="2465"/>
                  </a:cubicBezTo>
                  <a:cubicBezTo>
                    <a:pt x="2715" y="2513"/>
                    <a:pt x="2800" y="2558"/>
                    <a:pt x="2895" y="2558"/>
                  </a:cubicBezTo>
                  <a:cubicBezTo>
                    <a:pt x="2903" y="2558"/>
                    <a:pt x="2911" y="2558"/>
                    <a:pt x="2920" y="2557"/>
                  </a:cubicBezTo>
                  <a:cubicBezTo>
                    <a:pt x="2961" y="2553"/>
                    <a:pt x="2998" y="2540"/>
                    <a:pt x="3032" y="2522"/>
                  </a:cubicBezTo>
                  <a:cubicBezTo>
                    <a:pt x="3129" y="2462"/>
                    <a:pt x="3167" y="2348"/>
                    <a:pt x="3167" y="2267"/>
                  </a:cubicBezTo>
                  <a:cubicBezTo>
                    <a:pt x="3170" y="1917"/>
                    <a:pt x="2900" y="1608"/>
                    <a:pt x="2636" y="1312"/>
                  </a:cubicBezTo>
                  <a:cubicBezTo>
                    <a:pt x="2365" y="1004"/>
                    <a:pt x="2084" y="685"/>
                    <a:pt x="2124" y="328"/>
                  </a:cubicBezTo>
                  <a:lnTo>
                    <a:pt x="2129" y="305"/>
                  </a:lnTo>
                  <a:cubicBezTo>
                    <a:pt x="2134" y="262"/>
                    <a:pt x="2138" y="215"/>
                    <a:pt x="2121" y="173"/>
                  </a:cubicBezTo>
                  <a:cubicBezTo>
                    <a:pt x="2074" y="65"/>
                    <a:pt x="1907" y="26"/>
                    <a:pt x="1837" y="15"/>
                  </a:cubicBezTo>
                  <a:cubicBezTo>
                    <a:pt x="1776" y="5"/>
                    <a:pt x="1716" y="1"/>
                    <a:pt x="1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340" name="Google Shape;45340;p34"/>
          <p:cNvGrpSpPr/>
          <p:nvPr/>
        </p:nvGrpSpPr>
        <p:grpSpPr>
          <a:xfrm>
            <a:off x="2305272" y="516533"/>
            <a:ext cx="1130720" cy="1457403"/>
            <a:chOff x="1728954" y="387400"/>
            <a:chExt cx="848040" cy="1093052"/>
          </a:xfrm>
        </p:grpSpPr>
        <p:sp>
          <p:nvSpPr>
            <p:cNvPr id="45341" name="Google Shape;45341;p34"/>
            <p:cNvSpPr/>
            <p:nvPr/>
          </p:nvSpPr>
          <p:spPr>
            <a:xfrm>
              <a:off x="1728954" y="387400"/>
              <a:ext cx="848040" cy="1093052"/>
            </a:xfrm>
            <a:custGeom>
              <a:avLst/>
              <a:gdLst/>
              <a:ahLst/>
              <a:cxnLst/>
              <a:rect l="l" t="t" r="r" b="b"/>
              <a:pathLst>
                <a:path w="17095" h="22034" extrusionOk="0">
                  <a:moveTo>
                    <a:pt x="9195" y="127"/>
                  </a:moveTo>
                  <a:cubicBezTo>
                    <a:pt x="10231" y="127"/>
                    <a:pt x="11237" y="433"/>
                    <a:pt x="11958" y="963"/>
                  </a:cubicBezTo>
                  <a:cubicBezTo>
                    <a:pt x="12766" y="1562"/>
                    <a:pt x="13257" y="2444"/>
                    <a:pt x="13418" y="3588"/>
                  </a:cubicBezTo>
                  <a:cubicBezTo>
                    <a:pt x="13442" y="3766"/>
                    <a:pt x="13460" y="3950"/>
                    <a:pt x="13476" y="4125"/>
                  </a:cubicBezTo>
                  <a:cubicBezTo>
                    <a:pt x="13524" y="4634"/>
                    <a:pt x="13574" y="5161"/>
                    <a:pt x="13809" y="5651"/>
                  </a:cubicBezTo>
                  <a:cubicBezTo>
                    <a:pt x="13987" y="6027"/>
                    <a:pt x="14270" y="6367"/>
                    <a:pt x="14542" y="6699"/>
                  </a:cubicBezTo>
                  <a:cubicBezTo>
                    <a:pt x="14611" y="6783"/>
                    <a:pt x="14678" y="6865"/>
                    <a:pt x="14747" y="6949"/>
                  </a:cubicBezTo>
                  <a:cubicBezTo>
                    <a:pt x="15418" y="7793"/>
                    <a:pt x="15944" y="8710"/>
                    <a:pt x="16454" y="9600"/>
                  </a:cubicBezTo>
                  <a:cubicBezTo>
                    <a:pt x="16691" y="10014"/>
                    <a:pt x="16960" y="10485"/>
                    <a:pt x="16939" y="10960"/>
                  </a:cubicBezTo>
                  <a:cubicBezTo>
                    <a:pt x="16921" y="11341"/>
                    <a:pt x="16718" y="11708"/>
                    <a:pt x="16521" y="12018"/>
                  </a:cubicBezTo>
                  <a:cubicBezTo>
                    <a:pt x="16020" y="12807"/>
                    <a:pt x="15365" y="13532"/>
                    <a:pt x="14577" y="14174"/>
                  </a:cubicBezTo>
                  <a:cubicBezTo>
                    <a:pt x="14357" y="14353"/>
                    <a:pt x="14122" y="14530"/>
                    <a:pt x="13894" y="14700"/>
                  </a:cubicBezTo>
                  <a:cubicBezTo>
                    <a:pt x="13625" y="14902"/>
                    <a:pt x="13345" y="15111"/>
                    <a:pt x="13086" y="15329"/>
                  </a:cubicBezTo>
                  <a:cubicBezTo>
                    <a:pt x="12230" y="16052"/>
                    <a:pt x="11567" y="16893"/>
                    <a:pt x="10923" y="17708"/>
                  </a:cubicBezTo>
                  <a:cubicBezTo>
                    <a:pt x="10703" y="17987"/>
                    <a:pt x="10454" y="18301"/>
                    <a:pt x="10397" y="18657"/>
                  </a:cubicBezTo>
                  <a:cubicBezTo>
                    <a:pt x="10319" y="19152"/>
                    <a:pt x="10622" y="19600"/>
                    <a:pt x="10914" y="20034"/>
                  </a:cubicBezTo>
                  <a:cubicBezTo>
                    <a:pt x="11086" y="20288"/>
                    <a:pt x="11262" y="20551"/>
                    <a:pt x="11360" y="20820"/>
                  </a:cubicBezTo>
                  <a:cubicBezTo>
                    <a:pt x="11116" y="21436"/>
                    <a:pt x="10232" y="21895"/>
                    <a:pt x="9290" y="21895"/>
                  </a:cubicBezTo>
                  <a:cubicBezTo>
                    <a:pt x="8966" y="21895"/>
                    <a:pt x="8666" y="21841"/>
                    <a:pt x="8397" y="21732"/>
                  </a:cubicBezTo>
                  <a:cubicBezTo>
                    <a:pt x="7896" y="21530"/>
                    <a:pt x="7519" y="21172"/>
                    <a:pt x="7186" y="20857"/>
                  </a:cubicBezTo>
                  <a:lnTo>
                    <a:pt x="5167" y="18946"/>
                  </a:lnTo>
                  <a:cubicBezTo>
                    <a:pt x="4660" y="18465"/>
                    <a:pt x="4172" y="17951"/>
                    <a:pt x="4251" y="17399"/>
                  </a:cubicBezTo>
                  <a:cubicBezTo>
                    <a:pt x="4276" y="17220"/>
                    <a:pt x="4360" y="17051"/>
                    <a:pt x="4447" y="16871"/>
                  </a:cubicBezTo>
                  <a:cubicBezTo>
                    <a:pt x="4517" y="16731"/>
                    <a:pt x="4589" y="16584"/>
                    <a:pt x="4631" y="16430"/>
                  </a:cubicBezTo>
                  <a:cubicBezTo>
                    <a:pt x="4798" y="15802"/>
                    <a:pt x="4436" y="15076"/>
                    <a:pt x="3632" y="14440"/>
                  </a:cubicBezTo>
                  <a:cubicBezTo>
                    <a:pt x="3314" y="14190"/>
                    <a:pt x="2956" y="13963"/>
                    <a:pt x="2610" y="13747"/>
                  </a:cubicBezTo>
                  <a:cubicBezTo>
                    <a:pt x="2240" y="13514"/>
                    <a:pt x="1856" y="13272"/>
                    <a:pt x="1525" y="13001"/>
                  </a:cubicBezTo>
                  <a:cubicBezTo>
                    <a:pt x="644" y="12282"/>
                    <a:pt x="153" y="11303"/>
                    <a:pt x="143" y="10248"/>
                  </a:cubicBezTo>
                  <a:cubicBezTo>
                    <a:pt x="132" y="9204"/>
                    <a:pt x="594" y="8228"/>
                    <a:pt x="1445" y="7500"/>
                  </a:cubicBezTo>
                  <a:cubicBezTo>
                    <a:pt x="1816" y="7182"/>
                    <a:pt x="2259" y="6899"/>
                    <a:pt x="2690" y="6627"/>
                  </a:cubicBezTo>
                  <a:cubicBezTo>
                    <a:pt x="3360" y="6201"/>
                    <a:pt x="4054" y="5761"/>
                    <a:pt x="4485" y="5173"/>
                  </a:cubicBezTo>
                  <a:cubicBezTo>
                    <a:pt x="4889" y="4621"/>
                    <a:pt x="5026" y="3992"/>
                    <a:pt x="5158" y="3384"/>
                  </a:cubicBezTo>
                  <a:cubicBezTo>
                    <a:pt x="5278" y="2837"/>
                    <a:pt x="5400" y="2271"/>
                    <a:pt x="5719" y="1773"/>
                  </a:cubicBezTo>
                  <a:cubicBezTo>
                    <a:pt x="6248" y="942"/>
                    <a:pt x="7335" y="326"/>
                    <a:pt x="8553" y="168"/>
                  </a:cubicBezTo>
                  <a:cubicBezTo>
                    <a:pt x="8764" y="141"/>
                    <a:pt x="8979" y="127"/>
                    <a:pt x="9195" y="127"/>
                  </a:cubicBezTo>
                  <a:close/>
                  <a:moveTo>
                    <a:pt x="9195" y="0"/>
                  </a:moveTo>
                  <a:cubicBezTo>
                    <a:pt x="8973" y="0"/>
                    <a:pt x="8751" y="14"/>
                    <a:pt x="8536" y="43"/>
                  </a:cubicBezTo>
                  <a:cubicBezTo>
                    <a:pt x="7280" y="206"/>
                    <a:pt x="6157" y="845"/>
                    <a:pt x="5607" y="1707"/>
                  </a:cubicBezTo>
                  <a:cubicBezTo>
                    <a:pt x="5275" y="2225"/>
                    <a:pt x="5150" y="2803"/>
                    <a:pt x="5029" y="3362"/>
                  </a:cubicBezTo>
                  <a:cubicBezTo>
                    <a:pt x="4901" y="3957"/>
                    <a:pt x="4766" y="4572"/>
                    <a:pt x="4379" y="5099"/>
                  </a:cubicBezTo>
                  <a:cubicBezTo>
                    <a:pt x="3963" y="5668"/>
                    <a:pt x="3280" y="6101"/>
                    <a:pt x="2619" y="6521"/>
                  </a:cubicBezTo>
                  <a:cubicBezTo>
                    <a:pt x="2186" y="6794"/>
                    <a:pt x="1738" y="7078"/>
                    <a:pt x="1360" y="7403"/>
                  </a:cubicBezTo>
                  <a:cubicBezTo>
                    <a:pt x="479" y="8157"/>
                    <a:pt x="1" y="9169"/>
                    <a:pt x="11" y="10254"/>
                  </a:cubicBezTo>
                  <a:cubicBezTo>
                    <a:pt x="24" y="11347"/>
                    <a:pt x="530" y="12361"/>
                    <a:pt x="1441" y="13108"/>
                  </a:cubicBezTo>
                  <a:cubicBezTo>
                    <a:pt x="1779" y="13384"/>
                    <a:pt x="2165" y="13628"/>
                    <a:pt x="2540" y="13864"/>
                  </a:cubicBezTo>
                  <a:cubicBezTo>
                    <a:pt x="2883" y="14079"/>
                    <a:pt x="3239" y="14303"/>
                    <a:pt x="3551" y="14549"/>
                  </a:cubicBezTo>
                  <a:cubicBezTo>
                    <a:pt x="3909" y="14834"/>
                    <a:pt x="4723" y="15582"/>
                    <a:pt x="4502" y="16402"/>
                  </a:cubicBezTo>
                  <a:cubicBezTo>
                    <a:pt x="4463" y="16543"/>
                    <a:pt x="4393" y="16684"/>
                    <a:pt x="4327" y="16820"/>
                  </a:cubicBezTo>
                  <a:cubicBezTo>
                    <a:pt x="4239" y="17001"/>
                    <a:pt x="4148" y="17189"/>
                    <a:pt x="4120" y="17388"/>
                  </a:cubicBezTo>
                  <a:cubicBezTo>
                    <a:pt x="4034" y="18001"/>
                    <a:pt x="4545" y="18543"/>
                    <a:pt x="5076" y="19047"/>
                  </a:cubicBezTo>
                  <a:lnTo>
                    <a:pt x="7095" y="20959"/>
                  </a:lnTo>
                  <a:cubicBezTo>
                    <a:pt x="7436" y="21282"/>
                    <a:pt x="7822" y="21646"/>
                    <a:pt x="8347" y="21860"/>
                  </a:cubicBezTo>
                  <a:cubicBezTo>
                    <a:pt x="8630" y="21974"/>
                    <a:pt x="8947" y="22033"/>
                    <a:pt x="9290" y="22033"/>
                  </a:cubicBezTo>
                  <a:cubicBezTo>
                    <a:pt x="10295" y="22033"/>
                    <a:pt x="11242" y="21524"/>
                    <a:pt x="11490" y="20854"/>
                  </a:cubicBezTo>
                  <a:lnTo>
                    <a:pt x="11498" y="20832"/>
                  </a:lnTo>
                  <a:lnTo>
                    <a:pt x="11491" y="20808"/>
                  </a:lnTo>
                  <a:cubicBezTo>
                    <a:pt x="11390" y="20517"/>
                    <a:pt x="11204" y="20238"/>
                    <a:pt x="11022" y="19969"/>
                  </a:cubicBezTo>
                  <a:cubicBezTo>
                    <a:pt x="10731" y="19539"/>
                    <a:pt x="10458" y="19132"/>
                    <a:pt x="10528" y="18687"/>
                  </a:cubicBezTo>
                  <a:cubicBezTo>
                    <a:pt x="10579" y="18367"/>
                    <a:pt x="10817" y="18065"/>
                    <a:pt x="11027" y="17798"/>
                  </a:cubicBezTo>
                  <a:cubicBezTo>
                    <a:pt x="11666" y="16988"/>
                    <a:pt x="12325" y="16153"/>
                    <a:pt x="13171" y="15440"/>
                  </a:cubicBezTo>
                  <a:cubicBezTo>
                    <a:pt x="13428" y="15222"/>
                    <a:pt x="13705" y="15015"/>
                    <a:pt x="13974" y="14814"/>
                  </a:cubicBezTo>
                  <a:cubicBezTo>
                    <a:pt x="14202" y="14643"/>
                    <a:pt x="14438" y="14467"/>
                    <a:pt x="14661" y="14285"/>
                  </a:cubicBezTo>
                  <a:cubicBezTo>
                    <a:pt x="15459" y="13633"/>
                    <a:pt x="16122" y="12898"/>
                    <a:pt x="16632" y="12098"/>
                  </a:cubicBezTo>
                  <a:cubicBezTo>
                    <a:pt x="16838" y="11774"/>
                    <a:pt x="17051" y="11387"/>
                    <a:pt x="17070" y="10975"/>
                  </a:cubicBezTo>
                  <a:cubicBezTo>
                    <a:pt x="17094" y="10462"/>
                    <a:pt x="16814" y="9972"/>
                    <a:pt x="16568" y="9543"/>
                  </a:cubicBezTo>
                  <a:cubicBezTo>
                    <a:pt x="16055" y="8649"/>
                    <a:pt x="15526" y="7727"/>
                    <a:pt x="14848" y="6876"/>
                  </a:cubicBezTo>
                  <a:cubicBezTo>
                    <a:pt x="14779" y="6792"/>
                    <a:pt x="14711" y="6707"/>
                    <a:pt x="14641" y="6623"/>
                  </a:cubicBezTo>
                  <a:cubicBezTo>
                    <a:pt x="14374" y="6299"/>
                    <a:pt x="14099" y="5962"/>
                    <a:pt x="13926" y="5603"/>
                  </a:cubicBezTo>
                  <a:cubicBezTo>
                    <a:pt x="13702" y="5134"/>
                    <a:pt x="13652" y="4620"/>
                    <a:pt x="13605" y="4122"/>
                  </a:cubicBezTo>
                  <a:cubicBezTo>
                    <a:pt x="13590" y="3944"/>
                    <a:pt x="13573" y="3759"/>
                    <a:pt x="13547" y="3578"/>
                  </a:cubicBezTo>
                  <a:cubicBezTo>
                    <a:pt x="13385" y="2416"/>
                    <a:pt x="12863" y="1477"/>
                    <a:pt x="12036" y="865"/>
                  </a:cubicBezTo>
                  <a:cubicBezTo>
                    <a:pt x="11293" y="316"/>
                    <a:pt x="10259" y="0"/>
                    <a:pt x="9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2" name="Google Shape;45342;p34"/>
            <p:cNvSpPr/>
            <p:nvPr/>
          </p:nvSpPr>
          <p:spPr>
            <a:xfrm>
              <a:off x="1766657" y="446781"/>
              <a:ext cx="745898" cy="971761"/>
            </a:xfrm>
            <a:custGeom>
              <a:avLst/>
              <a:gdLst/>
              <a:ahLst/>
              <a:cxnLst/>
              <a:rect l="l" t="t" r="r" b="b"/>
              <a:pathLst>
                <a:path w="15036" h="19589" extrusionOk="0">
                  <a:moveTo>
                    <a:pt x="8357" y="114"/>
                  </a:moveTo>
                  <a:cubicBezTo>
                    <a:pt x="8476" y="114"/>
                    <a:pt x="8598" y="118"/>
                    <a:pt x="8731" y="129"/>
                  </a:cubicBezTo>
                  <a:cubicBezTo>
                    <a:pt x="9597" y="206"/>
                    <a:pt x="10427" y="519"/>
                    <a:pt x="11007" y="990"/>
                  </a:cubicBezTo>
                  <a:cubicBezTo>
                    <a:pt x="11859" y="1681"/>
                    <a:pt x="12124" y="2629"/>
                    <a:pt x="12195" y="3302"/>
                  </a:cubicBezTo>
                  <a:cubicBezTo>
                    <a:pt x="12212" y="3464"/>
                    <a:pt x="12224" y="3631"/>
                    <a:pt x="12232" y="3791"/>
                  </a:cubicBezTo>
                  <a:cubicBezTo>
                    <a:pt x="12259" y="4230"/>
                    <a:pt x="12286" y="4683"/>
                    <a:pt x="12461" y="5107"/>
                  </a:cubicBezTo>
                  <a:cubicBezTo>
                    <a:pt x="12599" y="5436"/>
                    <a:pt x="12820" y="5736"/>
                    <a:pt x="13033" y="6028"/>
                  </a:cubicBezTo>
                  <a:cubicBezTo>
                    <a:pt x="13087" y="6103"/>
                    <a:pt x="13141" y="6176"/>
                    <a:pt x="13194" y="6250"/>
                  </a:cubicBezTo>
                  <a:cubicBezTo>
                    <a:pt x="13691" y="6951"/>
                    <a:pt x="14082" y="7714"/>
                    <a:pt x="14459" y="8452"/>
                  </a:cubicBezTo>
                  <a:lnTo>
                    <a:pt x="14524" y="8580"/>
                  </a:lnTo>
                  <a:cubicBezTo>
                    <a:pt x="14722" y="8966"/>
                    <a:pt x="14927" y="9364"/>
                    <a:pt x="14901" y="9776"/>
                  </a:cubicBezTo>
                  <a:cubicBezTo>
                    <a:pt x="14880" y="10110"/>
                    <a:pt x="14705" y="10434"/>
                    <a:pt x="14536" y="10709"/>
                  </a:cubicBezTo>
                  <a:cubicBezTo>
                    <a:pt x="14105" y="11405"/>
                    <a:pt x="13547" y="12046"/>
                    <a:pt x="12874" y="12623"/>
                  </a:cubicBezTo>
                  <a:cubicBezTo>
                    <a:pt x="12688" y="12785"/>
                    <a:pt x="12487" y="12941"/>
                    <a:pt x="12295" y="13094"/>
                  </a:cubicBezTo>
                  <a:cubicBezTo>
                    <a:pt x="12063" y="13276"/>
                    <a:pt x="11827" y="13462"/>
                    <a:pt x="11606" y="13658"/>
                  </a:cubicBezTo>
                  <a:cubicBezTo>
                    <a:pt x="10936" y="14250"/>
                    <a:pt x="10405" y="14920"/>
                    <a:pt x="9878" y="15612"/>
                  </a:cubicBezTo>
                  <a:lnTo>
                    <a:pt x="9758" y="15767"/>
                  </a:lnTo>
                  <a:cubicBezTo>
                    <a:pt x="9570" y="16013"/>
                    <a:pt x="9357" y="16293"/>
                    <a:pt x="9301" y="16601"/>
                  </a:cubicBezTo>
                  <a:cubicBezTo>
                    <a:pt x="9279" y="16732"/>
                    <a:pt x="9280" y="16862"/>
                    <a:pt x="9310" y="17003"/>
                  </a:cubicBezTo>
                  <a:cubicBezTo>
                    <a:pt x="9370" y="17282"/>
                    <a:pt x="9528" y="17550"/>
                    <a:pt x="9680" y="17807"/>
                  </a:cubicBezTo>
                  <a:cubicBezTo>
                    <a:pt x="9786" y="17988"/>
                    <a:pt x="9897" y="18176"/>
                    <a:pt x="9974" y="18365"/>
                  </a:cubicBezTo>
                  <a:cubicBezTo>
                    <a:pt x="9991" y="18408"/>
                    <a:pt x="10006" y="18449"/>
                    <a:pt x="10018" y="18490"/>
                  </a:cubicBezTo>
                  <a:cubicBezTo>
                    <a:pt x="9789" y="19054"/>
                    <a:pt x="9000" y="19478"/>
                    <a:pt x="8170" y="19478"/>
                  </a:cubicBezTo>
                  <a:cubicBezTo>
                    <a:pt x="7921" y="19478"/>
                    <a:pt x="7685" y="19438"/>
                    <a:pt x="7472" y="19361"/>
                  </a:cubicBezTo>
                  <a:cubicBezTo>
                    <a:pt x="7031" y="19201"/>
                    <a:pt x="6685" y="18910"/>
                    <a:pt x="6370" y="18624"/>
                  </a:cubicBezTo>
                  <a:lnTo>
                    <a:pt x="6272" y="18534"/>
                  </a:lnTo>
                  <a:cubicBezTo>
                    <a:pt x="5916" y="18208"/>
                    <a:pt x="5568" y="17870"/>
                    <a:pt x="5229" y="17543"/>
                  </a:cubicBezTo>
                  <a:cubicBezTo>
                    <a:pt x="5026" y="17332"/>
                    <a:pt x="4828" y="17124"/>
                    <a:pt x="4632" y="16914"/>
                  </a:cubicBezTo>
                  <a:cubicBezTo>
                    <a:pt x="4228" y="16485"/>
                    <a:pt x="3839" y="16024"/>
                    <a:pt x="3927" y="15536"/>
                  </a:cubicBezTo>
                  <a:cubicBezTo>
                    <a:pt x="3956" y="15377"/>
                    <a:pt x="4031" y="15228"/>
                    <a:pt x="4112" y="15068"/>
                  </a:cubicBezTo>
                  <a:cubicBezTo>
                    <a:pt x="4176" y="14943"/>
                    <a:pt x="4242" y="14812"/>
                    <a:pt x="4283" y="14677"/>
                  </a:cubicBezTo>
                  <a:cubicBezTo>
                    <a:pt x="4450" y="14115"/>
                    <a:pt x="4166" y="13468"/>
                    <a:pt x="3508" y="12900"/>
                  </a:cubicBezTo>
                  <a:cubicBezTo>
                    <a:pt x="3235" y="12665"/>
                    <a:pt x="2920" y="12456"/>
                    <a:pt x="2616" y="12253"/>
                  </a:cubicBezTo>
                  <a:cubicBezTo>
                    <a:pt x="2317" y="12053"/>
                    <a:pt x="2008" y="11847"/>
                    <a:pt x="1739" y="11618"/>
                  </a:cubicBezTo>
                  <a:cubicBezTo>
                    <a:pt x="393" y="10469"/>
                    <a:pt x="126" y="8598"/>
                    <a:pt x="1122" y="7264"/>
                  </a:cubicBezTo>
                  <a:cubicBezTo>
                    <a:pt x="1238" y="7109"/>
                    <a:pt x="1368" y="6964"/>
                    <a:pt x="1512" y="6829"/>
                  </a:cubicBezTo>
                  <a:cubicBezTo>
                    <a:pt x="1812" y="6546"/>
                    <a:pt x="2179" y="6293"/>
                    <a:pt x="2535" y="6049"/>
                  </a:cubicBezTo>
                  <a:cubicBezTo>
                    <a:pt x="3082" y="5674"/>
                    <a:pt x="3646" y="5285"/>
                    <a:pt x="4001" y="4770"/>
                  </a:cubicBezTo>
                  <a:cubicBezTo>
                    <a:pt x="4369" y="4241"/>
                    <a:pt x="4561" y="3665"/>
                    <a:pt x="4746" y="3108"/>
                  </a:cubicBezTo>
                  <a:cubicBezTo>
                    <a:pt x="4791" y="2970"/>
                    <a:pt x="4838" y="2832"/>
                    <a:pt x="4885" y="2696"/>
                  </a:cubicBezTo>
                  <a:cubicBezTo>
                    <a:pt x="5004" y="2362"/>
                    <a:pt x="5144" y="2006"/>
                    <a:pt x="5364" y="1674"/>
                  </a:cubicBezTo>
                  <a:cubicBezTo>
                    <a:pt x="5820" y="990"/>
                    <a:pt x="6605" y="459"/>
                    <a:pt x="7523" y="222"/>
                  </a:cubicBezTo>
                  <a:cubicBezTo>
                    <a:pt x="7691" y="178"/>
                    <a:pt x="7843" y="149"/>
                    <a:pt x="7992" y="132"/>
                  </a:cubicBezTo>
                  <a:cubicBezTo>
                    <a:pt x="8110" y="121"/>
                    <a:pt x="8233" y="114"/>
                    <a:pt x="8357" y="114"/>
                  </a:cubicBezTo>
                  <a:close/>
                  <a:moveTo>
                    <a:pt x="8358" y="1"/>
                  </a:moveTo>
                  <a:cubicBezTo>
                    <a:pt x="8226" y="1"/>
                    <a:pt x="8100" y="8"/>
                    <a:pt x="7977" y="21"/>
                  </a:cubicBezTo>
                  <a:cubicBezTo>
                    <a:pt x="7822" y="37"/>
                    <a:pt x="7664" y="67"/>
                    <a:pt x="7492" y="111"/>
                  </a:cubicBezTo>
                  <a:cubicBezTo>
                    <a:pt x="6548" y="357"/>
                    <a:pt x="5736" y="903"/>
                    <a:pt x="5266" y="1610"/>
                  </a:cubicBezTo>
                  <a:cubicBezTo>
                    <a:pt x="5039" y="1952"/>
                    <a:pt x="4896" y="2315"/>
                    <a:pt x="4775" y="2656"/>
                  </a:cubicBezTo>
                  <a:cubicBezTo>
                    <a:pt x="4727" y="2793"/>
                    <a:pt x="4682" y="2932"/>
                    <a:pt x="4635" y="3070"/>
                  </a:cubicBezTo>
                  <a:cubicBezTo>
                    <a:pt x="4451" y="3621"/>
                    <a:pt x="4263" y="4190"/>
                    <a:pt x="3906" y="4705"/>
                  </a:cubicBezTo>
                  <a:cubicBezTo>
                    <a:pt x="3562" y="5201"/>
                    <a:pt x="3005" y="5584"/>
                    <a:pt x="2469" y="5954"/>
                  </a:cubicBezTo>
                  <a:cubicBezTo>
                    <a:pt x="2109" y="6200"/>
                    <a:pt x="1738" y="6455"/>
                    <a:pt x="1432" y="6744"/>
                  </a:cubicBezTo>
                  <a:cubicBezTo>
                    <a:pt x="1284" y="6882"/>
                    <a:pt x="1149" y="7032"/>
                    <a:pt x="1029" y="7193"/>
                  </a:cubicBezTo>
                  <a:cubicBezTo>
                    <a:pt x="1" y="8575"/>
                    <a:pt x="272" y="10514"/>
                    <a:pt x="1665" y="11702"/>
                  </a:cubicBezTo>
                  <a:cubicBezTo>
                    <a:pt x="1938" y="11934"/>
                    <a:pt x="2250" y="12143"/>
                    <a:pt x="2552" y="12344"/>
                  </a:cubicBezTo>
                  <a:cubicBezTo>
                    <a:pt x="2853" y="12544"/>
                    <a:pt x="3163" y="12752"/>
                    <a:pt x="3432" y="12983"/>
                  </a:cubicBezTo>
                  <a:cubicBezTo>
                    <a:pt x="4057" y="13519"/>
                    <a:pt x="4326" y="14122"/>
                    <a:pt x="4172" y="14640"/>
                  </a:cubicBezTo>
                  <a:cubicBezTo>
                    <a:pt x="4135" y="14765"/>
                    <a:pt x="4073" y="14892"/>
                    <a:pt x="4010" y="15013"/>
                  </a:cubicBezTo>
                  <a:cubicBezTo>
                    <a:pt x="3930" y="15174"/>
                    <a:pt x="3846" y="15339"/>
                    <a:pt x="3815" y="15512"/>
                  </a:cubicBezTo>
                  <a:cubicBezTo>
                    <a:pt x="3717" y="16056"/>
                    <a:pt x="4124" y="16541"/>
                    <a:pt x="4548" y="16991"/>
                  </a:cubicBezTo>
                  <a:cubicBezTo>
                    <a:pt x="4746" y="17200"/>
                    <a:pt x="4945" y="17410"/>
                    <a:pt x="5148" y="17624"/>
                  </a:cubicBezTo>
                  <a:cubicBezTo>
                    <a:pt x="5488" y="17952"/>
                    <a:pt x="5838" y="18291"/>
                    <a:pt x="6194" y="18618"/>
                  </a:cubicBezTo>
                  <a:lnTo>
                    <a:pt x="6292" y="18706"/>
                  </a:lnTo>
                  <a:cubicBezTo>
                    <a:pt x="6616" y="18999"/>
                    <a:pt x="6969" y="19301"/>
                    <a:pt x="7432" y="19466"/>
                  </a:cubicBezTo>
                  <a:cubicBezTo>
                    <a:pt x="7659" y="19549"/>
                    <a:pt x="7907" y="19588"/>
                    <a:pt x="8170" y="19588"/>
                  </a:cubicBezTo>
                  <a:cubicBezTo>
                    <a:pt x="9051" y="19588"/>
                    <a:pt x="9896" y="19126"/>
                    <a:pt x="10128" y="18514"/>
                  </a:cubicBezTo>
                  <a:lnTo>
                    <a:pt x="10135" y="18497"/>
                  </a:lnTo>
                  <a:lnTo>
                    <a:pt x="10131" y="18479"/>
                  </a:lnTo>
                  <a:cubicBezTo>
                    <a:pt x="10117" y="18429"/>
                    <a:pt x="10098" y="18378"/>
                    <a:pt x="10077" y="18326"/>
                  </a:cubicBezTo>
                  <a:cubicBezTo>
                    <a:pt x="9997" y="18129"/>
                    <a:pt x="9885" y="17937"/>
                    <a:pt x="9775" y="17752"/>
                  </a:cubicBezTo>
                  <a:cubicBezTo>
                    <a:pt x="9619" y="17490"/>
                    <a:pt x="9472" y="17242"/>
                    <a:pt x="9417" y="16982"/>
                  </a:cubicBezTo>
                  <a:cubicBezTo>
                    <a:pt x="9391" y="16855"/>
                    <a:pt x="9387" y="16740"/>
                    <a:pt x="9408" y="16625"/>
                  </a:cubicBezTo>
                  <a:cubicBezTo>
                    <a:pt x="9459" y="16343"/>
                    <a:pt x="9664" y="16074"/>
                    <a:pt x="9843" y="15838"/>
                  </a:cubicBezTo>
                  <a:lnTo>
                    <a:pt x="9963" y="15683"/>
                  </a:lnTo>
                  <a:cubicBezTo>
                    <a:pt x="10488" y="14994"/>
                    <a:pt x="11014" y="14330"/>
                    <a:pt x="11676" y="13745"/>
                  </a:cubicBezTo>
                  <a:cubicBezTo>
                    <a:pt x="11895" y="13553"/>
                    <a:pt x="12130" y="13365"/>
                    <a:pt x="12359" y="13185"/>
                  </a:cubicBezTo>
                  <a:cubicBezTo>
                    <a:pt x="12552" y="13032"/>
                    <a:pt x="12753" y="12873"/>
                    <a:pt x="12942" y="12712"/>
                  </a:cubicBezTo>
                  <a:cubicBezTo>
                    <a:pt x="13624" y="12129"/>
                    <a:pt x="14190" y="11476"/>
                    <a:pt x="14627" y="10772"/>
                  </a:cubicBezTo>
                  <a:cubicBezTo>
                    <a:pt x="14802" y="10486"/>
                    <a:pt x="14987" y="10144"/>
                    <a:pt x="15008" y="9784"/>
                  </a:cubicBezTo>
                  <a:cubicBezTo>
                    <a:pt x="15035" y="9342"/>
                    <a:pt x="14826" y="8929"/>
                    <a:pt x="14621" y="8531"/>
                  </a:cubicBezTo>
                  <a:lnTo>
                    <a:pt x="14556" y="8403"/>
                  </a:lnTo>
                  <a:cubicBezTo>
                    <a:pt x="14176" y="7660"/>
                    <a:pt x="13784" y="6894"/>
                    <a:pt x="13282" y="6186"/>
                  </a:cubicBezTo>
                  <a:cubicBezTo>
                    <a:pt x="13228" y="6112"/>
                    <a:pt x="13176" y="6037"/>
                    <a:pt x="13120" y="5963"/>
                  </a:cubicBezTo>
                  <a:cubicBezTo>
                    <a:pt x="12909" y="5678"/>
                    <a:pt x="12693" y="5381"/>
                    <a:pt x="12564" y="5066"/>
                  </a:cubicBezTo>
                  <a:cubicBezTo>
                    <a:pt x="12394" y="4658"/>
                    <a:pt x="12367" y="4215"/>
                    <a:pt x="12343" y="3787"/>
                  </a:cubicBezTo>
                  <a:cubicBezTo>
                    <a:pt x="12332" y="3625"/>
                    <a:pt x="12323" y="3457"/>
                    <a:pt x="12305" y="3293"/>
                  </a:cubicBezTo>
                  <a:cubicBezTo>
                    <a:pt x="12198" y="2297"/>
                    <a:pt x="11774" y="1472"/>
                    <a:pt x="11074" y="905"/>
                  </a:cubicBezTo>
                  <a:cubicBezTo>
                    <a:pt x="10477" y="419"/>
                    <a:pt x="9626" y="95"/>
                    <a:pt x="8736" y="18"/>
                  </a:cubicBezTo>
                  <a:cubicBezTo>
                    <a:pt x="8604" y="7"/>
                    <a:pt x="8479" y="1"/>
                    <a:pt x="8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3" name="Google Shape;45343;p34"/>
            <p:cNvSpPr/>
            <p:nvPr/>
          </p:nvSpPr>
          <p:spPr>
            <a:xfrm>
              <a:off x="1826931" y="506013"/>
              <a:ext cx="621731" cy="850967"/>
            </a:xfrm>
            <a:custGeom>
              <a:avLst/>
              <a:gdLst/>
              <a:ahLst/>
              <a:cxnLst/>
              <a:rect l="l" t="t" r="r" b="b"/>
              <a:pathLst>
                <a:path w="12533" h="17154" extrusionOk="0">
                  <a:moveTo>
                    <a:pt x="7154" y="90"/>
                  </a:moveTo>
                  <a:cubicBezTo>
                    <a:pt x="7301" y="90"/>
                    <a:pt x="7453" y="105"/>
                    <a:pt x="7632" y="132"/>
                  </a:cubicBezTo>
                  <a:cubicBezTo>
                    <a:pt x="8398" y="250"/>
                    <a:pt x="9114" y="573"/>
                    <a:pt x="9600" y="1015"/>
                  </a:cubicBezTo>
                  <a:cubicBezTo>
                    <a:pt x="10294" y="1651"/>
                    <a:pt x="10484" y="2452"/>
                    <a:pt x="10518" y="3013"/>
                  </a:cubicBezTo>
                  <a:cubicBezTo>
                    <a:pt x="10528" y="3159"/>
                    <a:pt x="10529" y="3310"/>
                    <a:pt x="10532" y="3455"/>
                  </a:cubicBezTo>
                  <a:cubicBezTo>
                    <a:pt x="10536" y="3822"/>
                    <a:pt x="10542" y="4201"/>
                    <a:pt x="10660" y="4557"/>
                  </a:cubicBezTo>
                  <a:cubicBezTo>
                    <a:pt x="10753" y="4838"/>
                    <a:pt x="10911" y="5097"/>
                    <a:pt x="11066" y="5348"/>
                  </a:cubicBezTo>
                  <a:cubicBezTo>
                    <a:pt x="11104" y="5412"/>
                    <a:pt x="11144" y="5476"/>
                    <a:pt x="11182" y="5543"/>
                  </a:cubicBezTo>
                  <a:cubicBezTo>
                    <a:pt x="11514" y="6100"/>
                    <a:pt x="11773" y="6704"/>
                    <a:pt x="12022" y="7287"/>
                  </a:cubicBezTo>
                  <a:lnTo>
                    <a:pt x="12141" y="7566"/>
                  </a:lnTo>
                  <a:cubicBezTo>
                    <a:pt x="12283" y="7893"/>
                    <a:pt x="12429" y="8233"/>
                    <a:pt x="12403" y="8580"/>
                  </a:cubicBezTo>
                  <a:cubicBezTo>
                    <a:pt x="12379" y="8869"/>
                    <a:pt x="12229" y="9151"/>
                    <a:pt x="12087" y="9388"/>
                  </a:cubicBezTo>
                  <a:cubicBezTo>
                    <a:pt x="11727" y="9990"/>
                    <a:pt x="11262" y="10552"/>
                    <a:pt x="10707" y="11060"/>
                  </a:cubicBezTo>
                  <a:cubicBezTo>
                    <a:pt x="10553" y="11202"/>
                    <a:pt x="10387" y="11342"/>
                    <a:pt x="10229" y="11477"/>
                  </a:cubicBezTo>
                  <a:cubicBezTo>
                    <a:pt x="10038" y="11636"/>
                    <a:pt x="9843" y="11804"/>
                    <a:pt x="9661" y="11975"/>
                  </a:cubicBezTo>
                  <a:cubicBezTo>
                    <a:pt x="9106" y="12497"/>
                    <a:pt x="8668" y="13080"/>
                    <a:pt x="8230" y="13682"/>
                  </a:cubicBezTo>
                  <a:lnTo>
                    <a:pt x="8132" y="13817"/>
                  </a:lnTo>
                  <a:cubicBezTo>
                    <a:pt x="7968" y="14044"/>
                    <a:pt x="7797" y="14276"/>
                    <a:pt x="7745" y="14537"/>
                  </a:cubicBezTo>
                  <a:cubicBezTo>
                    <a:pt x="7722" y="14648"/>
                    <a:pt x="7719" y="14759"/>
                    <a:pt x="7736" y="14879"/>
                  </a:cubicBezTo>
                  <a:cubicBezTo>
                    <a:pt x="7769" y="15121"/>
                    <a:pt x="7881" y="15353"/>
                    <a:pt x="7988" y="15575"/>
                  </a:cubicBezTo>
                  <a:cubicBezTo>
                    <a:pt x="8061" y="15727"/>
                    <a:pt x="8138" y="15883"/>
                    <a:pt x="8189" y="16044"/>
                  </a:cubicBezTo>
                  <a:cubicBezTo>
                    <a:pt x="8200" y="16080"/>
                    <a:pt x="8210" y="16115"/>
                    <a:pt x="8220" y="16152"/>
                  </a:cubicBezTo>
                  <a:cubicBezTo>
                    <a:pt x="8002" y="16669"/>
                    <a:pt x="7307" y="17056"/>
                    <a:pt x="6594" y="17056"/>
                  </a:cubicBezTo>
                  <a:cubicBezTo>
                    <a:pt x="6417" y="17056"/>
                    <a:pt x="6247" y="17033"/>
                    <a:pt x="6089" y="16985"/>
                  </a:cubicBezTo>
                  <a:cubicBezTo>
                    <a:pt x="5689" y="16865"/>
                    <a:pt x="5363" y="16615"/>
                    <a:pt x="5097" y="16386"/>
                  </a:cubicBezTo>
                  <a:cubicBezTo>
                    <a:pt x="5069" y="16360"/>
                    <a:pt x="5039" y="16334"/>
                    <a:pt x="5010" y="16309"/>
                  </a:cubicBezTo>
                  <a:cubicBezTo>
                    <a:pt x="4692" y="16026"/>
                    <a:pt x="4388" y="15725"/>
                    <a:pt x="4101" y="15439"/>
                  </a:cubicBezTo>
                  <a:cubicBezTo>
                    <a:pt x="3949" y="15260"/>
                    <a:pt x="3801" y="15077"/>
                    <a:pt x="3642" y="14877"/>
                  </a:cubicBezTo>
                  <a:cubicBezTo>
                    <a:pt x="3340" y="14499"/>
                    <a:pt x="3051" y="14093"/>
                    <a:pt x="3149" y="13664"/>
                  </a:cubicBezTo>
                  <a:cubicBezTo>
                    <a:pt x="3181" y="13527"/>
                    <a:pt x="3250" y="13396"/>
                    <a:pt x="3323" y="13257"/>
                  </a:cubicBezTo>
                  <a:cubicBezTo>
                    <a:pt x="3383" y="13147"/>
                    <a:pt x="3442" y="13031"/>
                    <a:pt x="3482" y="12914"/>
                  </a:cubicBezTo>
                  <a:cubicBezTo>
                    <a:pt x="3646" y="12422"/>
                    <a:pt x="3442" y="11853"/>
                    <a:pt x="2927" y="11352"/>
                  </a:cubicBezTo>
                  <a:cubicBezTo>
                    <a:pt x="2701" y="11134"/>
                    <a:pt x="2432" y="10939"/>
                    <a:pt x="2170" y="10751"/>
                  </a:cubicBezTo>
                  <a:cubicBezTo>
                    <a:pt x="1943" y="10586"/>
                    <a:pt x="1707" y="10416"/>
                    <a:pt x="1499" y="10228"/>
                  </a:cubicBezTo>
                  <a:cubicBezTo>
                    <a:pt x="382" y="9222"/>
                    <a:pt x="103" y="7665"/>
                    <a:pt x="836" y="6526"/>
                  </a:cubicBezTo>
                  <a:cubicBezTo>
                    <a:pt x="920" y="6393"/>
                    <a:pt x="1016" y="6270"/>
                    <a:pt x="1123" y="6154"/>
                  </a:cubicBezTo>
                  <a:cubicBezTo>
                    <a:pt x="1355" y="5905"/>
                    <a:pt x="1647" y="5681"/>
                    <a:pt x="1928" y="5461"/>
                  </a:cubicBezTo>
                  <a:cubicBezTo>
                    <a:pt x="2348" y="5138"/>
                    <a:pt x="2782" y="4803"/>
                    <a:pt x="3062" y="4366"/>
                  </a:cubicBezTo>
                  <a:cubicBezTo>
                    <a:pt x="3425" y="3801"/>
                    <a:pt x="3688" y="3249"/>
                    <a:pt x="3967" y="2664"/>
                  </a:cubicBezTo>
                  <a:lnTo>
                    <a:pt x="4051" y="2491"/>
                  </a:lnTo>
                  <a:cubicBezTo>
                    <a:pt x="4196" y="2186"/>
                    <a:pt x="4347" y="1872"/>
                    <a:pt x="4554" y="1574"/>
                  </a:cubicBezTo>
                  <a:cubicBezTo>
                    <a:pt x="5019" y="907"/>
                    <a:pt x="5723" y="413"/>
                    <a:pt x="6541" y="182"/>
                  </a:cubicBezTo>
                  <a:cubicBezTo>
                    <a:pt x="6700" y="136"/>
                    <a:pt x="6843" y="109"/>
                    <a:pt x="6977" y="98"/>
                  </a:cubicBezTo>
                  <a:cubicBezTo>
                    <a:pt x="7035" y="93"/>
                    <a:pt x="7095" y="90"/>
                    <a:pt x="7154" y="90"/>
                  </a:cubicBezTo>
                  <a:close/>
                  <a:moveTo>
                    <a:pt x="7158" y="0"/>
                  </a:moveTo>
                  <a:cubicBezTo>
                    <a:pt x="7095" y="0"/>
                    <a:pt x="7033" y="3"/>
                    <a:pt x="6972" y="8"/>
                  </a:cubicBezTo>
                  <a:cubicBezTo>
                    <a:pt x="6834" y="19"/>
                    <a:pt x="6686" y="46"/>
                    <a:pt x="6520" y="95"/>
                  </a:cubicBezTo>
                  <a:cubicBezTo>
                    <a:pt x="5680" y="331"/>
                    <a:pt x="4956" y="840"/>
                    <a:pt x="4480" y="1525"/>
                  </a:cubicBezTo>
                  <a:cubicBezTo>
                    <a:pt x="4268" y="1829"/>
                    <a:pt x="4117" y="2146"/>
                    <a:pt x="3969" y="2455"/>
                  </a:cubicBezTo>
                  <a:lnTo>
                    <a:pt x="3885" y="2629"/>
                  </a:lnTo>
                  <a:cubicBezTo>
                    <a:pt x="3607" y="3211"/>
                    <a:pt x="3344" y="3760"/>
                    <a:pt x="2986" y="4322"/>
                  </a:cubicBezTo>
                  <a:cubicBezTo>
                    <a:pt x="2715" y="4743"/>
                    <a:pt x="2288" y="5074"/>
                    <a:pt x="1876" y="5393"/>
                  </a:cubicBezTo>
                  <a:cubicBezTo>
                    <a:pt x="1591" y="5614"/>
                    <a:pt x="1295" y="5841"/>
                    <a:pt x="1059" y="6095"/>
                  </a:cubicBezTo>
                  <a:cubicBezTo>
                    <a:pt x="947" y="6214"/>
                    <a:pt x="847" y="6344"/>
                    <a:pt x="760" y="6479"/>
                  </a:cubicBezTo>
                  <a:cubicBezTo>
                    <a:pt x="1" y="7658"/>
                    <a:pt x="288" y="9267"/>
                    <a:pt x="1440" y="10305"/>
                  </a:cubicBezTo>
                  <a:cubicBezTo>
                    <a:pt x="1650" y="10495"/>
                    <a:pt x="1889" y="10666"/>
                    <a:pt x="2119" y="10832"/>
                  </a:cubicBezTo>
                  <a:cubicBezTo>
                    <a:pt x="2378" y="11017"/>
                    <a:pt x="2644" y="11212"/>
                    <a:pt x="2865" y="11426"/>
                  </a:cubicBezTo>
                  <a:cubicBezTo>
                    <a:pt x="3354" y="11898"/>
                    <a:pt x="3546" y="12432"/>
                    <a:pt x="3394" y="12888"/>
                  </a:cubicBezTo>
                  <a:cubicBezTo>
                    <a:pt x="3358" y="13001"/>
                    <a:pt x="3300" y="13112"/>
                    <a:pt x="3243" y="13218"/>
                  </a:cubicBezTo>
                  <a:cubicBezTo>
                    <a:pt x="3171" y="13355"/>
                    <a:pt x="3094" y="13497"/>
                    <a:pt x="3060" y="13648"/>
                  </a:cubicBezTo>
                  <a:cubicBezTo>
                    <a:pt x="2953" y="14118"/>
                    <a:pt x="3255" y="14544"/>
                    <a:pt x="3570" y="14941"/>
                  </a:cubicBezTo>
                  <a:cubicBezTo>
                    <a:pt x="3731" y="15141"/>
                    <a:pt x="3881" y="15324"/>
                    <a:pt x="4036" y="15506"/>
                  </a:cubicBezTo>
                  <a:cubicBezTo>
                    <a:pt x="4327" y="15798"/>
                    <a:pt x="4629" y="16100"/>
                    <a:pt x="4950" y="16384"/>
                  </a:cubicBezTo>
                  <a:cubicBezTo>
                    <a:pt x="4979" y="16408"/>
                    <a:pt x="5007" y="16435"/>
                    <a:pt x="5039" y="16460"/>
                  </a:cubicBezTo>
                  <a:cubicBezTo>
                    <a:pt x="5312" y="16697"/>
                    <a:pt x="5646" y="16955"/>
                    <a:pt x="6065" y="17078"/>
                  </a:cubicBezTo>
                  <a:cubicBezTo>
                    <a:pt x="6231" y="17128"/>
                    <a:pt x="6409" y="17154"/>
                    <a:pt x="6597" y="17154"/>
                  </a:cubicBezTo>
                  <a:cubicBezTo>
                    <a:pt x="7352" y="17154"/>
                    <a:pt x="8092" y="16734"/>
                    <a:pt x="8320" y="16181"/>
                  </a:cubicBezTo>
                  <a:lnTo>
                    <a:pt x="8325" y="16166"/>
                  </a:lnTo>
                  <a:lnTo>
                    <a:pt x="8321" y="16152"/>
                  </a:lnTo>
                  <a:cubicBezTo>
                    <a:pt x="8313" y="16110"/>
                    <a:pt x="8300" y="16065"/>
                    <a:pt x="8285" y="16023"/>
                  </a:cubicBezTo>
                  <a:cubicBezTo>
                    <a:pt x="8234" y="15855"/>
                    <a:pt x="8156" y="15695"/>
                    <a:pt x="8081" y="15540"/>
                  </a:cubicBezTo>
                  <a:cubicBezTo>
                    <a:pt x="7972" y="15314"/>
                    <a:pt x="7869" y="15101"/>
                    <a:pt x="7837" y="14873"/>
                  </a:cubicBezTo>
                  <a:cubicBezTo>
                    <a:pt x="7823" y="14765"/>
                    <a:pt x="7824" y="14664"/>
                    <a:pt x="7846" y="14564"/>
                  </a:cubicBezTo>
                  <a:cubicBezTo>
                    <a:pt x="7896" y="14324"/>
                    <a:pt x="8059" y="14098"/>
                    <a:pt x="8217" y="13881"/>
                  </a:cubicBezTo>
                  <a:lnTo>
                    <a:pt x="8315" y="13746"/>
                  </a:lnTo>
                  <a:cubicBezTo>
                    <a:pt x="8749" y="13150"/>
                    <a:pt x="9188" y="12571"/>
                    <a:pt x="9735" y="12053"/>
                  </a:cubicBezTo>
                  <a:cubicBezTo>
                    <a:pt x="9916" y="11884"/>
                    <a:pt x="10109" y="11719"/>
                    <a:pt x="10299" y="11558"/>
                  </a:cubicBezTo>
                  <a:cubicBezTo>
                    <a:pt x="10458" y="11423"/>
                    <a:pt x="10623" y="11283"/>
                    <a:pt x="10778" y="11141"/>
                  </a:cubicBezTo>
                  <a:cubicBezTo>
                    <a:pt x="11342" y="10626"/>
                    <a:pt x="11813" y="10056"/>
                    <a:pt x="12177" y="9448"/>
                  </a:cubicBezTo>
                  <a:cubicBezTo>
                    <a:pt x="12325" y="9201"/>
                    <a:pt x="12480" y="8905"/>
                    <a:pt x="12504" y="8597"/>
                  </a:cubicBezTo>
                  <a:cubicBezTo>
                    <a:pt x="12532" y="8227"/>
                    <a:pt x="12382" y="7877"/>
                    <a:pt x="12235" y="7537"/>
                  </a:cubicBezTo>
                  <a:lnTo>
                    <a:pt x="12116" y="7258"/>
                  </a:lnTo>
                  <a:cubicBezTo>
                    <a:pt x="11865" y="6674"/>
                    <a:pt x="11606" y="6066"/>
                    <a:pt x="11272" y="5503"/>
                  </a:cubicBezTo>
                  <a:cubicBezTo>
                    <a:pt x="11232" y="5437"/>
                    <a:pt x="11194" y="5373"/>
                    <a:pt x="11152" y="5308"/>
                  </a:cubicBezTo>
                  <a:cubicBezTo>
                    <a:pt x="11002" y="5062"/>
                    <a:pt x="10845" y="4806"/>
                    <a:pt x="10755" y="4535"/>
                  </a:cubicBezTo>
                  <a:cubicBezTo>
                    <a:pt x="10643" y="4194"/>
                    <a:pt x="10639" y="3822"/>
                    <a:pt x="10633" y="3462"/>
                  </a:cubicBezTo>
                  <a:cubicBezTo>
                    <a:pt x="10630" y="3316"/>
                    <a:pt x="10627" y="3164"/>
                    <a:pt x="10619" y="3014"/>
                  </a:cubicBezTo>
                  <a:cubicBezTo>
                    <a:pt x="10568" y="2185"/>
                    <a:pt x="10239" y="1471"/>
                    <a:pt x="9670" y="951"/>
                  </a:cubicBezTo>
                  <a:cubicBezTo>
                    <a:pt x="9169" y="495"/>
                    <a:pt x="8435" y="164"/>
                    <a:pt x="7652" y="44"/>
                  </a:cubicBezTo>
                  <a:cubicBezTo>
                    <a:pt x="7468" y="15"/>
                    <a:pt x="7308" y="0"/>
                    <a:pt x="7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4" name="Google Shape;45344;p34"/>
            <p:cNvSpPr/>
            <p:nvPr/>
          </p:nvSpPr>
          <p:spPr>
            <a:xfrm>
              <a:off x="1899855" y="566089"/>
              <a:ext cx="483078" cy="727792"/>
            </a:xfrm>
            <a:custGeom>
              <a:avLst/>
              <a:gdLst/>
              <a:ahLst/>
              <a:cxnLst/>
              <a:rect l="l" t="t" r="r" b="b"/>
              <a:pathLst>
                <a:path w="9738" h="14671" extrusionOk="0">
                  <a:moveTo>
                    <a:pt x="6102" y="1"/>
                  </a:moveTo>
                  <a:cubicBezTo>
                    <a:pt x="6084" y="1"/>
                    <a:pt x="6070" y="14"/>
                    <a:pt x="6067" y="32"/>
                  </a:cubicBezTo>
                  <a:cubicBezTo>
                    <a:pt x="6061" y="53"/>
                    <a:pt x="6076" y="73"/>
                    <a:pt x="6097" y="77"/>
                  </a:cubicBezTo>
                  <a:cubicBezTo>
                    <a:pt x="6154" y="87"/>
                    <a:pt x="6212" y="100"/>
                    <a:pt x="6283" y="117"/>
                  </a:cubicBezTo>
                  <a:cubicBezTo>
                    <a:pt x="6565" y="187"/>
                    <a:pt x="6835" y="287"/>
                    <a:pt x="7087" y="412"/>
                  </a:cubicBezTo>
                  <a:cubicBezTo>
                    <a:pt x="7093" y="413"/>
                    <a:pt x="7100" y="415"/>
                    <a:pt x="7106" y="415"/>
                  </a:cubicBezTo>
                  <a:cubicBezTo>
                    <a:pt x="7120" y="415"/>
                    <a:pt x="7133" y="408"/>
                    <a:pt x="7141" y="393"/>
                  </a:cubicBezTo>
                  <a:cubicBezTo>
                    <a:pt x="7150" y="373"/>
                    <a:pt x="7143" y="351"/>
                    <a:pt x="7123" y="342"/>
                  </a:cubicBezTo>
                  <a:cubicBezTo>
                    <a:pt x="6865" y="214"/>
                    <a:pt x="6589" y="114"/>
                    <a:pt x="6303" y="43"/>
                  </a:cubicBezTo>
                  <a:cubicBezTo>
                    <a:pt x="6231" y="25"/>
                    <a:pt x="6170" y="13"/>
                    <a:pt x="6111" y="2"/>
                  </a:cubicBezTo>
                  <a:cubicBezTo>
                    <a:pt x="6108" y="1"/>
                    <a:pt x="6105" y="1"/>
                    <a:pt x="6102" y="1"/>
                  </a:cubicBezTo>
                  <a:close/>
                  <a:moveTo>
                    <a:pt x="5066" y="129"/>
                  </a:moveTo>
                  <a:cubicBezTo>
                    <a:pt x="5062" y="129"/>
                    <a:pt x="5057" y="130"/>
                    <a:pt x="5053" y="132"/>
                  </a:cubicBezTo>
                  <a:cubicBezTo>
                    <a:pt x="4723" y="260"/>
                    <a:pt x="4412" y="442"/>
                    <a:pt x="4129" y="669"/>
                  </a:cubicBezTo>
                  <a:cubicBezTo>
                    <a:pt x="4114" y="682"/>
                    <a:pt x="4111" y="706"/>
                    <a:pt x="4125" y="722"/>
                  </a:cubicBezTo>
                  <a:cubicBezTo>
                    <a:pt x="4132" y="732"/>
                    <a:pt x="4145" y="736"/>
                    <a:pt x="4155" y="736"/>
                  </a:cubicBezTo>
                  <a:cubicBezTo>
                    <a:pt x="4163" y="736"/>
                    <a:pt x="4173" y="735"/>
                    <a:pt x="4179" y="728"/>
                  </a:cubicBezTo>
                  <a:cubicBezTo>
                    <a:pt x="4455" y="506"/>
                    <a:pt x="4760" y="328"/>
                    <a:pt x="5081" y="203"/>
                  </a:cubicBezTo>
                  <a:cubicBezTo>
                    <a:pt x="5101" y="196"/>
                    <a:pt x="5110" y="173"/>
                    <a:pt x="5102" y="153"/>
                  </a:cubicBezTo>
                  <a:cubicBezTo>
                    <a:pt x="5097" y="138"/>
                    <a:pt x="5082" y="129"/>
                    <a:pt x="5066" y="129"/>
                  </a:cubicBezTo>
                  <a:close/>
                  <a:moveTo>
                    <a:pt x="7961" y="954"/>
                  </a:moveTo>
                  <a:cubicBezTo>
                    <a:pt x="7951" y="954"/>
                    <a:pt x="7942" y="957"/>
                    <a:pt x="7934" y="964"/>
                  </a:cubicBezTo>
                  <a:cubicBezTo>
                    <a:pt x="7918" y="979"/>
                    <a:pt x="7918" y="1004"/>
                    <a:pt x="7932" y="1019"/>
                  </a:cubicBezTo>
                  <a:lnTo>
                    <a:pt x="7939" y="1028"/>
                  </a:lnTo>
                  <a:cubicBezTo>
                    <a:pt x="8180" y="1287"/>
                    <a:pt x="8356" y="1586"/>
                    <a:pt x="8464" y="1920"/>
                  </a:cubicBezTo>
                  <a:cubicBezTo>
                    <a:pt x="8470" y="1936"/>
                    <a:pt x="8486" y="1946"/>
                    <a:pt x="8501" y="1946"/>
                  </a:cubicBezTo>
                  <a:cubicBezTo>
                    <a:pt x="8506" y="1946"/>
                    <a:pt x="8509" y="1944"/>
                    <a:pt x="8514" y="1941"/>
                  </a:cubicBezTo>
                  <a:cubicBezTo>
                    <a:pt x="8534" y="1936"/>
                    <a:pt x="8546" y="1913"/>
                    <a:pt x="8538" y="1893"/>
                  </a:cubicBezTo>
                  <a:cubicBezTo>
                    <a:pt x="8427" y="1549"/>
                    <a:pt x="8245" y="1240"/>
                    <a:pt x="7996" y="972"/>
                  </a:cubicBezTo>
                  <a:lnTo>
                    <a:pt x="7989" y="967"/>
                  </a:lnTo>
                  <a:cubicBezTo>
                    <a:pt x="7981" y="958"/>
                    <a:pt x="7971" y="954"/>
                    <a:pt x="7961" y="954"/>
                  </a:cubicBezTo>
                  <a:close/>
                  <a:moveTo>
                    <a:pt x="3434" y="1432"/>
                  </a:moveTo>
                  <a:cubicBezTo>
                    <a:pt x="3422" y="1432"/>
                    <a:pt x="3410" y="1437"/>
                    <a:pt x="3402" y="1448"/>
                  </a:cubicBezTo>
                  <a:cubicBezTo>
                    <a:pt x="3268" y="1635"/>
                    <a:pt x="3152" y="1825"/>
                    <a:pt x="3039" y="2008"/>
                  </a:cubicBezTo>
                  <a:cubicBezTo>
                    <a:pt x="2987" y="2094"/>
                    <a:pt x="2933" y="2180"/>
                    <a:pt x="2880" y="2264"/>
                  </a:cubicBezTo>
                  <a:lnTo>
                    <a:pt x="2830" y="2343"/>
                  </a:lnTo>
                  <a:cubicBezTo>
                    <a:pt x="2817" y="2361"/>
                    <a:pt x="2823" y="2385"/>
                    <a:pt x="2840" y="2397"/>
                  </a:cubicBezTo>
                  <a:cubicBezTo>
                    <a:pt x="2847" y="2399"/>
                    <a:pt x="2854" y="2401"/>
                    <a:pt x="2862" y="2401"/>
                  </a:cubicBezTo>
                  <a:cubicBezTo>
                    <a:pt x="2874" y="2401"/>
                    <a:pt x="2887" y="2394"/>
                    <a:pt x="2894" y="2384"/>
                  </a:cubicBezTo>
                  <a:lnTo>
                    <a:pt x="2944" y="2306"/>
                  </a:lnTo>
                  <a:cubicBezTo>
                    <a:pt x="2997" y="2220"/>
                    <a:pt x="3051" y="2135"/>
                    <a:pt x="3103" y="2048"/>
                  </a:cubicBezTo>
                  <a:cubicBezTo>
                    <a:pt x="3217" y="1864"/>
                    <a:pt x="3333" y="1675"/>
                    <a:pt x="3465" y="1493"/>
                  </a:cubicBezTo>
                  <a:cubicBezTo>
                    <a:pt x="3478" y="1476"/>
                    <a:pt x="3473" y="1452"/>
                    <a:pt x="3456" y="1439"/>
                  </a:cubicBezTo>
                  <a:cubicBezTo>
                    <a:pt x="3450" y="1434"/>
                    <a:pt x="3442" y="1432"/>
                    <a:pt x="3434" y="1432"/>
                  </a:cubicBezTo>
                  <a:close/>
                  <a:moveTo>
                    <a:pt x="8624" y="2914"/>
                  </a:moveTo>
                  <a:cubicBezTo>
                    <a:pt x="8602" y="2917"/>
                    <a:pt x="8585" y="2932"/>
                    <a:pt x="8583" y="2953"/>
                  </a:cubicBezTo>
                  <a:cubicBezTo>
                    <a:pt x="8580" y="3007"/>
                    <a:pt x="8578" y="3061"/>
                    <a:pt x="8574" y="3117"/>
                  </a:cubicBezTo>
                  <a:cubicBezTo>
                    <a:pt x="8567" y="3247"/>
                    <a:pt x="8560" y="3385"/>
                    <a:pt x="8560" y="3516"/>
                  </a:cubicBezTo>
                  <a:cubicBezTo>
                    <a:pt x="8560" y="3706"/>
                    <a:pt x="8574" y="3858"/>
                    <a:pt x="8604" y="3999"/>
                  </a:cubicBezTo>
                  <a:lnTo>
                    <a:pt x="8608" y="4019"/>
                  </a:lnTo>
                  <a:cubicBezTo>
                    <a:pt x="8612" y="4036"/>
                    <a:pt x="8628" y="4048"/>
                    <a:pt x="8645" y="4048"/>
                  </a:cubicBezTo>
                  <a:lnTo>
                    <a:pt x="8654" y="4048"/>
                  </a:lnTo>
                  <a:cubicBezTo>
                    <a:pt x="8675" y="4043"/>
                    <a:pt x="8689" y="4023"/>
                    <a:pt x="8685" y="4001"/>
                  </a:cubicBezTo>
                  <a:lnTo>
                    <a:pt x="8681" y="3982"/>
                  </a:lnTo>
                  <a:cubicBezTo>
                    <a:pt x="8652" y="3846"/>
                    <a:pt x="8638" y="3700"/>
                    <a:pt x="8638" y="3516"/>
                  </a:cubicBezTo>
                  <a:cubicBezTo>
                    <a:pt x="8638" y="3387"/>
                    <a:pt x="8645" y="3252"/>
                    <a:pt x="8652" y="3121"/>
                  </a:cubicBezTo>
                  <a:cubicBezTo>
                    <a:pt x="8657" y="3067"/>
                    <a:pt x="8659" y="3011"/>
                    <a:pt x="8661" y="2956"/>
                  </a:cubicBezTo>
                  <a:cubicBezTo>
                    <a:pt x="8661" y="2934"/>
                    <a:pt x="8645" y="2917"/>
                    <a:pt x="8624" y="2914"/>
                  </a:cubicBezTo>
                  <a:close/>
                  <a:moveTo>
                    <a:pt x="2268" y="3203"/>
                  </a:moveTo>
                  <a:cubicBezTo>
                    <a:pt x="2256" y="3203"/>
                    <a:pt x="2244" y="3210"/>
                    <a:pt x="2236" y="3220"/>
                  </a:cubicBezTo>
                  <a:cubicBezTo>
                    <a:pt x="2055" y="3494"/>
                    <a:pt x="1921" y="3707"/>
                    <a:pt x="1800" y="3913"/>
                  </a:cubicBezTo>
                  <a:cubicBezTo>
                    <a:pt x="1763" y="3980"/>
                    <a:pt x="1719" y="4048"/>
                    <a:pt x="1669" y="4114"/>
                  </a:cubicBezTo>
                  <a:cubicBezTo>
                    <a:pt x="1656" y="4130"/>
                    <a:pt x="1659" y="4155"/>
                    <a:pt x="1678" y="4167"/>
                  </a:cubicBezTo>
                  <a:cubicBezTo>
                    <a:pt x="1685" y="4172"/>
                    <a:pt x="1693" y="4174"/>
                    <a:pt x="1701" y="4174"/>
                  </a:cubicBezTo>
                  <a:cubicBezTo>
                    <a:pt x="1712" y="4174"/>
                    <a:pt x="1723" y="4169"/>
                    <a:pt x="1729" y="4158"/>
                  </a:cubicBezTo>
                  <a:cubicBezTo>
                    <a:pt x="1780" y="4088"/>
                    <a:pt x="1826" y="4020"/>
                    <a:pt x="1866" y="3950"/>
                  </a:cubicBezTo>
                  <a:cubicBezTo>
                    <a:pt x="1985" y="3745"/>
                    <a:pt x="2119" y="3533"/>
                    <a:pt x="2300" y="3263"/>
                  </a:cubicBezTo>
                  <a:cubicBezTo>
                    <a:pt x="2312" y="3246"/>
                    <a:pt x="2307" y="3223"/>
                    <a:pt x="2290" y="3210"/>
                  </a:cubicBezTo>
                  <a:cubicBezTo>
                    <a:pt x="2283" y="3206"/>
                    <a:pt x="2275" y="3203"/>
                    <a:pt x="2268" y="3203"/>
                  </a:cubicBezTo>
                  <a:close/>
                  <a:moveTo>
                    <a:pt x="968" y="4859"/>
                  </a:moveTo>
                  <a:cubicBezTo>
                    <a:pt x="958" y="4859"/>
                    <a:pt x="949" y="4863"/>
                    <a:pt x="941" y="4869"/>
                  </a:cubicBezTo>
                  <a:cubicBezTo>
                    <a:pt x="760" y="5039"/>
                    <a:pt x="571" y="5219"/>
                    <a:pt x="421" y="5423"/>
                  </a:cubicBezTo>
                  <a:cubicBezTo>
                    <a:pt x="360" y="5507"/>
                    <a:pt x="303" y="5595"/>
                    <a:pt x="255" y="5687"/>
                  </a:cubicBezTo>
                  <a:cubicBezTo>
                    <a:pt x="244" y="5706"/>
                    <a:pt x="251" y="5729"/>
                    <a:pt x="271" y="5740"/>
                  </a:cubicBezTo>
                  <a:cubicBezTo>
                    <a:pt x="276" y="5743"/>
                    <a:pt x="283" y="5744"/>
                    <a:pt x="289" y="5744"/>
                  </a:cubicBezTo>
                  <a:cubicBezTo>
                    <a:pt x="303" y="5744"/>
                    <a:pt x="315" y="5736"/>
                    <a:pt x="325" y="5723"/>
                  </a:cubicBezTo>
                  <a:cubicBezTo>
                    <a:pt x="370" y="5636"/>
                    <a:pt x="424" y="5549"/>
                    <a:pt x="484" y="5468"/>
                  </a:cubicBezTo>
                  <a:cubicBezTo>
                    <a:pt x="631" y="5272"/>
                    <a:pt x="817" y="5091"/>
                    <a:pt x="995" y="4926"/>
                  </a:cubicBezTo>
                  <a:cubicBezTo>
                    <a:pt x="1011" y="4911"/>
                    <a:pt x="1011" y="4888"/>
                    <a:pt x="996" y="4872"/>
                  </a:cubicBezTo>
                  <a:cubicBezTo>
                    <a:pt x="988" y="4863"/>
                    <a:pt x="978" y="4859"/>
                    <a:pt x="968" y="4859"/>
                  </a:cubicBezTo>
                  <a:close/>
                  <a:moveTo>
                    <a:pt x="9029" y="4958"/>
                  </a:moveTo>
                  <a:cubicBezTo>
                    <a:pt x="9025" y="4958"/>
                    <a:pt x="9020" y="4959"/>
                    <a:pt x="9015" y="4960"/>
                  </a:cubicBezTo>
                  <a:cubicBezTo>
                    <a:pt x="8997" y="4968"/>
                    <a:pt x="8987" y="4990"/>
                    <a:pt x="8994" y="5010"/>
                  </a:cubicBezTo>
                  <a:cubicBezTo>
                    <a:pt x="9125" y="5335"/>
                    <a:pt x="9229" y="5668"/>
                    <a:pt x="9335" y="6010"/>
                  </a:cubicBezTo>
                  <a:cubicBezTo>
                    <a:pt x="9341" y="6026"/>
                    <a:pt x="9357" y="6036"/>
                    <a:pt x="9374" y="6036"/>
                  </a:cubicBezTo>
                  <a:cubicBezTo>
                    <a:pt x="9378" y="6036"/>
                    <a:pt x="9382" y="6036"/>
                    <a:pt x="9384" y="6035"/>
                  </a:cubicBezTo>
                  <a:cubicBezTo>
                    <a:pt x="9404" y="6029"/>
                    <a:pt x="9415" y="6006"/>
                    <a:pt x="9409" y="5986"/>
                  </a:cubicBezTo>
                  <a:cubicBezTo>
                    <a:pt x="9302" y="5643"/>
                    <a:pt x="9196" y="5309"/>
                    <a:pt x="9065" y="4982"/>
                  </a:cubicBezTo>
                  <a:cubicBezTo>
                    <a:pt x="9059" y="4967"/>
                    <a:pt x="9045" y="4958"/>
                    <a:pt x="9029" y="4958"/>
                  </a:cubicBezTo>
                  <a:close/>
                  <a:moveTo>
                    <a:pt x="40" y="6686"/>
                  </a:moveTo>
                  <a:cubicBezTo>
                    <a:pt x="19" y="6686"/>
                    <a:pt x="0" y="6702"/>
                    <a:pt x="0" y="6723"/>
                  </a:cubicBezTo>
                  <a:lnTo>
                    <a:pt x="0" y="6740"/>
                  </a:lnTo>
                  <a:cubicBezTo>
                    <a:pt x="0" y="7086"/>
                    <a:pt x="70" y="7433"/>
                    <a:pt x="205" y="7772"/>
                  </a:cubicBezTo>
                  <a:cubicBezTo>
                    <a:pt x="211" y="7789"/>
                    <a:pt x="225" y="7797"/>
                    <a:pt x="241" y="7797"/>
                  </a:cubicBezTo>
                  <a:cubicBezTo>
                    <a:pt x="246" y="7797"/>
                    <a:pt x="251" y="7797"/>
                    <a:pt x="255" y="7793"/>
                  </a:cubicBezTo>
                  <a:cubicBezTo>
                    <a:pt x="275" y="7786"/>
                    <a:pt x="283" y="7763"/>
                    <a:pt x="276" y="7743"/>
                  </a:cubicBezTo>
                  <a:cubicBezTo>
                    <a:pt x="144" y="7413"/>
                    <a:pt x="77" y="7075"/>
                    <a:pt x="77" y="6740"/>
                  </a:cubicBezTo>
                  <a:lnTo>
                    <a:pt x="77" y="6725"/>
                  </a:lnTo>
                  <a:cubicBezTo>
                    <a:pt x="79" y="6703"/>
                    <a:pt x="62" y="6686"/>
                    <a:pt x="40" y="6686"/>
                  </a:cubicBezTo>
                  <a:close/>
                  <a:moveTo>
                    <a:pt x="9676" y="6977"/>
                  </a:moveTo>
                  <a:cubicBezTo>
                    <a:pt x="9673" y="6977"/>
                    <a:pt x="9671" y="6977"/>
                    <a:pt x="9668" y="6978"/>
                  </a:cubicBezTo>
                  <a:cubicBezTo>
                    <a:pt x="9648" y="6981"/>
                    <a:pt x="9634" y="7001"/>
                    <a:pt x="9638" y="7022"/>
                  </a:cubicBezTo>
                  <a:cubicBezTo>
                    <a:pt x="9654" y="7110"/>
                    <a:pt x="9661" y="7191"/>
                    <a:pt x="9661" y="7270"/>
                  </a:cubicBezTo>
                  <a:cubicBezTo>
                    <a:pt x="9661" y="7307"/>
                    <a:pt x="9660" y="7344"/>
                    <a:pt x="9655" y="7381"/>
                  </a:cubicBezTo>
                  <a:cubicBezTo>
                    <a:pt x="9631" y="7612"/>
                    <a:pt x="9519" y="7839"/>
                    <a:pt x="9425" y="8009"/>
                  </a:cubicBezTo>
                  <a:cubicBezTo>
                    <a:pt x="9413" y="8027"/>
                    <a:pt x="9421" y="8049"/>
                    <a:pt x="9439" y="8061"/>
                  </a:cubicBezTo>
                  <a:cubicBezTo>
                    <a:pt x="9445" y="8064"/>
                    <a:pt x="9449" y="8066"/>
                    <a:pt x="9456" y="8066"/>
                  </a:cubicBezTo>
                  <a:cubicBezTo>
                    <a:pt x="9470" y="8066"/>
                    <a:pt x="9483" y="8059"/>
                    <a:pt x="9492" y="8045"/>
                  </a:cubicBezTo>
                  <a:cubicBezTo>
                    <a:pt x="9590" y="7869"/>
                    <a:pt x="9705" y="7634"/>
                    <a:pt x="9732" y="7388"/>
                  </a:cubicBezTo>
                  <a:cubicBezTo>
                    <a:pt x="9736" y="7349"/>
                    <a:pt x="9738" y="7309"/>
                    <a:pt x="9738" y="7270"/>
                  </a:cubicBezTo>
                  <a:cubicBezTo>
                    <a:pt x="9738" y="7186"/>
                    <a:pt x="9729" y="7100"/>
                    <a:pt x="9712" y="7008"/>
                  </a:cubicBezTo>
                  <a:cubicBezTo>
                    <a:pt x="9710" y="6990"/>
                    <a:pt x="9694" y="6977"/>
                    <a:pt x="9676" y="6977"/>
                  </a:cubicBezTo>
                  <a:close/>
                  <a:moveTo>
                    <a:pt x="793" y="8619"/>
                  </a:moveTo>
                  <a:cubicBezTo>
                    <a:pt x="784" y="8619"/>
                    <a:pt x="774" y="8622"/>
                    <a:pt x="767" y="8628"/>
                  </a:cubicBezTo>
                  <a:cubicBezTo>
                    <a:pt x="752" y="8643"/>
                    <a:pt x="749" y="8667"/>
                    <a:pt x="763" y="8682"/>
                  </a:cubicBezTo>
                  <a:cubicBezTo>
                    <a:pt x="823" y="8751"/>
                    <a:pt x="887" y="8818"/>
                    <a:pt x="952" y="8882"/>
                  </a:cubicBezTo>
                  <a:cubicBezTo>
                    <a:pt x="1103" y="9030"/>
                    <a:pt x="1271" y="9165"/>
                    <a:pt x="1432" y="9297"/>
                  </a:cubicBezTo>
                  <a:cubicBezTo>
                    <a:pt x="1473" y="9330"/>
                    <a:pt x="1514" y="9362"/>
                    <a:pt x="1555" y="9397"/>
                  </a:cubicBezTo>
                  <a:cubicBezTo>
                    <a:pt x="1563" y="9401"/>
                    <a:pt x="1571" y="9405"/>
                    <a:pt x="1580" y="9405"/>
                  </a:cubicBezTo>
                  <a:cubicBezTo>
                    <a:pt x="1591" y="9405"/>
                    <a:pt x="1601" y="9401"/>
                    <a:pt x="1610" y="9390"/>
                  </a:cubicBezTo>
                  <a:cubicBezTo>
                    <a:pt x="1624" y="9372"/>
                    <a:pt x="1621" y="9350"/>
                    <a:pt x="1605" y="9335"/>
                  </a:cubicBezTo>
                  <a:cubicBezTo>
                    <a:pt x="1564" y="9301"/>
                    <a:pt x="1523" y="9270"/>
                    <a:pt x="1481" y="9236"/>
                  </a:cubicBezTo>
                  <a:cubicBezTo>
                    <a:pt x="1322" y="9106"/>
                    <a:pt x="1157" y="8971"/>
                    <a:pt x="1008" y="8828"/>
                  </a:cubicBezTo>
                  <a:cubicBezTo>
                    <a:pt x="944" y="8765"/>
                    <a:pt x="881" y="8699"/>
                    <a:pt x="823" y="8631"/>
                  </a:cubicBezTo>
                  <a:cubicBezTo>
                    <a:pt x="815" y="8623"/>
                    <a:pt x="804" y="8619"/>
                    <a:pt x="793" y="8619"/>
                  </a:cubicBezTo>
                  <a:close/>
                  <a:moveTo>
                    <a:pt x="8869" y="8866"/>
                  </a:moveTo>
                  <a:cubicBezTo>
                    <a:pt x="8857" y="8866"/>
                    <a:pt x="8845" y="8871"/>
                    <a:pt x="8837" y="8880"/>
                  </a:cubicBezTo>
                  <a:cubicBezTo>
                    <a:pt x="8671" y="9091"/>
                    <a:pt x="8487" y="9297"/>
                    <a:pt x="8294" y="9492"/>
                  </a:cubicBezTo>
                  <a:cubicBezTo>
                    <a:pt x="8238" y="9549"/>
                    <a:pt x="8181" y="9603"/>
                    <a:pt x="8124" y="9657"/>
                  </a:cubicBezTo>
                  <a:cubicBezTo>
                    <a:pt x="8109" y="9674"/>
                    <a:pt x="8109" y="9697"/>
                    <a:pt x="8123" y="9712"/>
                  </a:cubicBezTo>
                  <a:cubicBezTo>
                    <a:pt x="8132" y="9721"/>
                    <a:pt x="8140" y="9725"/>
                    <a:pt x="8151" y="9725"/>
                  </a:cubicBezTo>
                  <a:cubicBezTo>
                    <a:pt x="8160" y="9725"/>
                    <a:pt x="8171" y="9721"/>
                    <a:pt x="8180" y="9711"/>
                  </a:cubicBezTo>
                  <a:cubicBezTo>
                    <a:pt x="8237" y="9656"/>
                    <a:pt x="8294" y="9600"/>
                    <a:pt x="8349" y="9546"/>
                  </a:cubicBezTo>
                  <a:cubicBezTo>
                    <a:pt x="8544" y="9348"/>
                    <a:pt x="8729" y="9141"/>
                    <a:pt x="8898" y="8927"/>
                  </a:cubicBezTo>
                  <a:cubicBezTo>
                    <a:pt x="8911" y="8910"/>
                    <a:pt x="8907" y="8886"/>
                    <a:pt x="8891" y="8873"/>
                  </a:cubicBezTo>
                  <a:cubicBezTo>
                    <a:pt x="8885" y="8868"/>
                    <a:pt x="8877" y="8866"/>
                    <a:pt x="8869" y="8866"/>
                  </a:cubicBezTo>
                  <a:close/>
                  <a:moveTo>
                    <a:pt x="2293" y="10104"/>
                  </a:moveTo>
                  <a:cubicBezTo>
                    <a:pt x="2287" y="10104"/>
                    <a:pt x="2280" y="10106"/>
                    <a:pt x="2274" y="10109"/>
                  </a:cubicBezTo>
                  <a:cubicBezTo>
                    <a:pt x="2254" y="10118"/>
                    <a:pt x="2247" y="10141"/>
                    <a:pt x="2257" y="10161"/>
                  </a:cubicBezTo>
                  <a:cubicBezTo>
                    <a:pt x="2368" y="10358"/>
                    <a:pt x="2423" y="10559"/>
                    <a:pt x="2423" y="10755"/>
                  </a:cubicBezTo>
                  <a:cubicBezTo>
                    <a:pt x="2423" y="10878"/>
                    <a:pt x="2402" y="10999"/>
                    <a:pt x="2356" y="11115"/>
                  </a:cubicBezTo>
                  <a:cubicBezTo>
                    <a:pt x="2354" y="11127"/>
                    <a:pt x="2348" y="11135"/>
                    <a:pt x="2345" y="11147"/>
                  </a:cubicBezTo>
                  <a:cubicBezTo>
                    <a:pt x="2338" y="11165"/>
                    <a:pt x="2347" y="11186"/>
                    <a:pt x="2366" y="11196"/>
                  </a:cubicBezTo>
                  <a:cubicBezTo>
                    <a:pt x="2369" y="11198"/>
                    <a:pt x="2375" y="11199"/>
                    <a:pt x="2381" y="11199"/>
                  </a:cubicBezTo>
                  <a:cubicBezTo>
                    <a:pt x="2395" y="11199"/>
                    <a:pt x="2411" y="11191"/>
                    <a:pt x="2416" y="11178"/>
                  </a:cubicBezTo>
                  <a:cubicBezTo>
                    <a:pt x="2419" y="11165"/>
                    <a:pt x="2425" y="11155"/>
                    <a:pt x="2428" y="11144"/>
                  </a:cubicBezTo>
                  <a:cubicBezTo>
                    <a:pt x="2476" y="11020"/>
                    <a:pt x="2499" y="10888"/>
                    <a:pt x="2499" y="10757"/>
                  </a:cubicBezTo>
                  <a:cubicBezTo>
                    <a:pt x="2499" y="10548"/>
                    <a:pt x="2440" y="10334"/>
                    <a:pt x="2325" y="10125"/>
                  </a:cubicBezTo>
                  <a:cubicBezTo>
                    <a:pt x="2319" y="10112"/>
                    <a:pt x="2306" y="10104"/>
                    <a:pt x="2293" y="10104"/>
                  </a:cubicBezTo>
                  <a:close/>
                  <a:moveTo>
                    <a:pt x="7391" y="10389"/>
                  </a:moveTo>
                  <a:cubicBezTo>
                    <a:pt x="7381" y="10389"/>
                    <a:pt x="7371" y="10393"/>
                    <a:pt x="7363" y="10401"/>
                  </a:cubicBezTo>
                  <a:cubicBezTo>
                    <a:pt x="7147" y="10637"/>
                    <a:pt x="6935" y="10901"/>
                    <a:pt x="6696" y="11229"/>
                  </a:cubicBezTo>
                  <a:cubicBezTo>
                    <a:pt x="6685" y="11246"/>
                    <a:pt x="6687" y="11270"/>
                    <a:pt x="6706" y="11283"/>
                  </a:cubicBezTo>
                  <a:cubicBezTo>
                    <a:pt x="6713" y="11289"/>
                    <a:pt x="6722" y="11290"/>
                    <a:pt x="6729" y="11290"/>
                  </a:cubicBezTo>
                  <a:cubicBezTo>
                    <a:pt x="6739" y="11290"/>
                    <a:pt x="6751" y="11285"/>
                    <a:pt x="6759" y="11276"/>
                  </a:cubicBezTo>
                  <a:cubicBezTo>
                    <a:pt x="6995" y="10949"/>
                    <a:pt x="7205" y="10687"/>
                    <a:pt x="7420" y="10454"/>
                  </a:cubicBezTo>
                  <a:cubicBezTo>
                    <a:pt x="7434" y="10438"/>
                    <a:pt x="7434" y="10414"/>
                    <a:pt x="7419" y="10400"/>
                  </a:cubicBezTo>
                  <a:cubicBezTo>
                    <a:pt x="7411" y="10393"/>
                    <a:pt x="7401" y="10389"/>
                    <a:pt x="7391" y="10389"/>
                  </a:cubicBezTo>
                  <a:close/>
                  <a:moveTo>
                    <a:pt x="2058" y="12108"/>
                  </a:moveTo>
                  <a:cubicBezTo>
                    <a:pt x="2057" y="12108"/>
                    <a:pt x="2056" y="12108"/>
                    <a:pt x="2055" y="12108"/>
                  </a:cubicBezTo>
                  <a:cubicBezTo>
                    <a:pt x="2034" y="12111"/>
                    <a:pt x="2019" y="12131"/>
                    <a:pt x="2022" y="12153"/>
                  </a:cubicBezTo>
                  <a:cubicBezTo>
                    <a:pt x="2062" y="12414"/>
                    <a:pt x="2204" y="12659"/>
                    <a:pt x="2334" y="12871"/>
                  </a:cubicBezTo>
                  <a:cubicBezTo>
                    <a:pt x="2384" y="12951"/>
                    <a:pt x="2435" y="13033"/>
                    <a:pt x="2489" y="13114"/>
                  </a:cubicBezTo>
                  <a:cubicBezTo>
                    <a:pt x="2496" y="13127"/>
                    <a:pt x="2509" y="13133"/>
                    <a:pt x="2520" y="13133"/>
                  </a:cubicBezTo>
                  <a:cubicBezTo>
                    <a:pt x="2527" y="13133"/>
                    <a:pt x="2534" y="13131"/>
                    <a:pt x="2541" y="13126"/>
                  </a:cubicBezTo>
                  <a:cubicBezTo>
                    <a:pt x="2560" y="13113"/>
                    <a:pt x="2566" y="13090"/>
                    <a:pt x="2553" y="13072"/>
                  </a:cubicBezTo>
                  <a:cubicBezTo>
                    <a:pt x="2499" y="12992"/>
                    <a:pt x="2449" y="12909"/>
                    <a:pt x="2399" y="12830"/>
                  </a:cubicBezTo>
                  <a:cubicBezTo>
                    <a:pt x="2275" y="12623"/>
                    <a:pt x="2136" y="12386"/>
                    <a:pt x="2099" y="12140"/>
                  </a:cubicBezTo>
                  <a:cubicBezTo>
                    <a:pt x="2095" y="12120"/>
                    <a:pt x="2078" y="12108"/>
                    <a:pt x="2058" y="12108"/>
                  </a:cubicBezTo>
                  <a:close/>
                  <a:moveTo>
                    <a:pt x="6129" y="12086"/>
                  </a:moveTo>
                  <a:cubicBezTo>
                    <a:pt x="6116" y="12086"/>
                    <a:pt x="6103" y="12093"/>
                    <a:pt x="6097" y="12104"/>
                  </a:cubicBezTo>
                  <a:cubicBezTo>
                    <a:pt x="6017" y="12239"/>
                    <a:pt x="5965" y="12353"/>
                    <a:pt x="5939" y="12464"/>
                  </a:cubicBezTo>
                  <a:cubicBezTo>
                    <a:pt x="5919" y="12541"/>
                    <a:pt x="5911" y="12619"/>
                    <a:pt x="5911" y="12702"/>
                  </a:cubicBezTo>
                  <a:lnTo>
                    <a:pt x="5911" y="12747"/>
                  </a:lnTo>
                  <a:cubicBezTo>
                    <a:pt x="5916" y="12901"/>
                    <a:pt x="5953" y="13046"/>
                    <a:pt x="5985" y="13153"/>
                  </a:cubicBezTo>
                  <a:cubicBezTo>
                    <a:pt x="5990" y="13170"/>
                    <a:pt x="6006" y="13181"/>
                    <a:pt x="6023" y="13181"/>
                  </a:cubicBezTo>
                  <a:cubicBezTo>
                    <a:pt x="6026" y="13181"/>
                    <a:pt x="6032" y="13181"/>
                    <a:pt x="6033" y="13177"/>
                  </a:cubicBezTo>
                  <a:cubicBezTo>
                    <a:pt x="6054" y="13171"/>
                    <a:pt x="6066" y="13149"/>
                    <a:pt x="6060" y="13129"/>
                  </a:cubicBezTo>
                  <a:cubicBezTo>
                    <a:pt x="6027" y="13026"/>
                    <a:pt x="5992" y="12890"/>
                    <a:pt x="5987" y="12743"/>
                  </a:cubicBezTo>
                  <a:lnTo>
                    <a:pt x="5987" y="12702"/>
                  </a:lnTo>
                  <a:cubicBezTo>
                    <a:pt x="5987" y="12626"/>
                    <a:pt x="5996" y="12555"/>
                    <a:pt x="6013" y="12484"/>
                  </a:cubicBezTo>
                  <a:cubicBezTo>
                    <a:pt x="6039" y="12382"/>
                    <a:pt x="6087" y="12273"/>
                    <a:pt x="6162" y="12145"/>
                  </a:cubicBezTo>
                  <a:cubicBezTo>
                    <a:pt x="6175" y="12126"/>
                    <a:pt x="6168" y="12103"/>
                    <a:pt x="6150" y="12093"/>
                  </a:cubicBezTo>
                  <a:cubicBezTo>
                    <a:pt x="6144" y="12088"/>
                    <a:pt x="6137" y="12086"/>
                    <a:pt x="6129" y="12086"/>
                  </a:cubicBezTo>
                  <a:close/>
                  <a:moveTo>
                    <a:pt x="3224" y="13841"/>
                  </a:moveTo>
                  <a:cubicBezTo>
                    <a:pt x="3213" y="13841"/>
                    <a:pt x="3203" y="13845"/>
                    <a:pt x="3196" y="13853"/>
                  </a:cubicBezTo>
                  <a:cubicBezTo>
                    <a:pt x="3182" y="13868"/>
                    <a:pt x="3182" y="13894"/>
                    <a:pt x="3199" y="13908"/>
                  </a:cubicBezTo>
                  <a:cubicBezTo>
                    <a:pt x="3286" y="13989"/>
                    <a:pt x="3365" y="14063"/>
                    <a:pt x="3448" y="14130"/>
                  </a:cubicBezTo>
                  <a:cubicBezTo>
                    <a:pt x="3472" y="14152"/>
                    <a:pt x="3499" y="14173"/>
                    <a:pt x="3526" y="14194"/>
                  </a:cubicBezTo>
                  <a:cubicBezTo>
                    <a:pt x="3712" y="14344"/>
                    <a:pt x="3886" y="14457"/>
                    <a:pt x="4060" y="14540"/>
                  </a:cubicBezTo>
                  <a:cubicBezTo>
                    <a:pt x="4064" y="14541"/>
                    <a:pt x="4070" y="14543"/>
                    <a:pt x="4075" y="14543"/>
                  </a:cubicBezTo>
                  <a:cubicBezTo>
                    <a:pt x="4089" y="14543"/>
                    <a:pt x="4104" y="14536"/>
                    <a:pt x="4109" y="14521"/>
                  </a:cubicBezTo>
                  <a:cubicBezTo>
                    <a:pt x="4118" y="14502"/>
                    <a:pt x="4111" y="14479"/>
                    <a:pt x="4091" y="14470"/>
                  </a:cubicBezTo>
                  <a:cubicBezTo>
                    <a:pt x="3924" y="14391"/>
                    <a:pt x="3755" y="14280"/>
                    <a:pt x="3573" y="14134"/>
                  </a:cubicBezTo>
                  <a:cubicBezTo>
                    <a:pt x="3549" y="14113"/>
                    <a:pt x="3522" y="14092"/>
                    <a:pt x="3498" y="14070"/>
                  </a:cubicBezTo>
                  <a:cubicBezTo>
                    <a:pt x="3416" y="14002"/>
                    <a:pt x="3337" y="13931"/>
                    <a:pt x="3251" y="13851"/>
                  </a:cubicBezTo>
                  <a:cubicBezTo>
                    <a:pt x="3244" y="13844"/>
                    <a:pt x="3234" y="13841"/>
                    <a:pt x="3224" y="13841"/>
                  </a:cubicBezTo>
                  <a:close/>
                  <a:moveTo>
                    <a:pt x="6015" y="14078"/>
                  </a:moveTo>
                  <a:cubicBezTo>
                    <a:pt x="6003" y="14078"/>
                    <a:pt x="5992" y="14082"/>
                    <a:pt x="5985" y="14092"/>
                  </a:cubicBezTo>
                  <a:cubicBezTo>
                    <a:pt x="5771" y="14338"/>
                    <a:pt x="5450" y="14521"/>
                    <a:pt x="5101" y="14594"/>
                  </a:cubicBezTo>
                  <a:cubicBezTo>
                    <a:pt x="5080" y="14600"/>
                    <a:pt x="5067" y="14620"/>
                    <a:pt x="5071" y="14641"/>
                  </a:cubicBezTo>
                  <a:cubicBezTo>
                    <a:pt x="5074" y="14658"/>
                    <a:pt x="5091" y="14671"/>
                    <a:pt x="5108" y="14671"/>
                  </a:cubicBezTo>
                  <a:lnTo>
                    <a:pt x="5117" y="14671"/>
                  </a:lnTo>
                  <a:cubicBezTo>
                    <a:pt x="5479" y="14594"/>
                    <a:pt x="5818" y="14402"/>
                    <a:pt x="6044" y="14143"/>
                  </a:cubicBezTo>
                  <a:cubicBezTo>
                    <a:pt x="6059" y="14127"/>
                    <a:pt x="6056" y="14102"/>
                    <a:pt x="6040" y="14088"/>
                  </a:cubicBezTo>
                  <a:cubicBezTo>
                    <a:pt x="6033" y="14081"/>
                    <a:pt x="6024" y="14078"/>
                    <a:pt x="6015" y="140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5" name="Google Shape;45345;p34"/>
            <p:cNvSpPr/>
            <p:nvPr/>
          </p:nvSpPr>
          <p:spPr>
            <a:xfrm>
              <a:off x="1947925" y="622890"/>
              <a:ext cx="371808" cy="612057"/>
            </a:xfrm>
            <a:custGeom>
              <a:avLst/>
              <a:gdLst/>
              <a:ahLst/>
              <a:cxnLst/>
              <a:rect l="l" t="t" r="r" b="b"/>
              <a:pathLst>
                <a:path w="7495" h="12338" extrusionOk="0">
                  <a:moveTo>
                    <a:pt x="4952" y="64"/>
                  </a:moveTo>
                  <a:cubicBezTo>
                    <a:pt x="5119" y="64"/>
                    <a:pt x="5269" y="106"/>
                    <a:pt x="5441" y="170"/>
                  </a:cubicBezTo>
                  <a:cubicBezTo>
                    <a:pt x="6023" y="385"/>
                    <a:pt x="6500" y="715"/>
                    <a:pt x="6786" y="1104"/>
                  </a:cubicBezTo>
                  <a:cubicBezTo>
                    <a:pt x="7077" y="1498"/>
                    <a:pt x="7207" y="1973"/>
                    <a:pt x="7161" y="2475"/>
                  </a:cubicBezTo>
                  <a:cubicBezTo>
                    <a:pt x="7148" y="2600"/>
                    <a:pt x="7130" y="2727"/>
                    <a:pt x="7111" y="2852"/>
                  </a:cubicBezTo>
                  <a:cubicBezTo>
                    <a:pt x="7077" y="3067"/>
                    <a:pt x="7043" y="3290"/>
                    <a:pt x="7052" y="3502"/>
                  </a:cubicBezTo>
                  <a:cubicBezTo>
                    <a:pt x="7059" y="3689"/>
                    <a:pt x="7097" y="3865"/>
                    <a:pt x="7134" y="4036"/>
                  </a:cubicBezTo>
                  <a:cubicBezTo>
                    <a:pt x="7143" y="4084"/>
                    <a:pt x="7154" y="4130"/>
                    <a:pt x="7163" y="4177"/>
                  </a:cubicBezTo>
                  <a:cubicBezTo>
                    <a:pt x="7214" y="4440"/>
                    <a:pt x="7249" y="4716"/>
                    <a:pt x="7283" y="4984"/>
                  </a:cubicBezTo>
                  <a:cubicBezTo>
                    <a:pt x="7306" y="5168"/>
                    <a:pt x="7329" y="5359"/>
                    <a:pt x="7360" y="5548"/>
                  </a:cubicBezTo>
                  <a:lnTo>
                    <a:pt x="7372" y="5624"/>
                  </a:lnTo>
                  <a:cubicBezTo>
                    <a:pt x="7404" y="5826"/>
                    <a:pt x="7439" y="6034"/>
                    <a:pt x="7407" y="6243"/>
                  </a:cubicBezTo>
                  <a:cubicBezTo>
                    <a:pt x="7377" y="6439"/>
                    <a:pt x="7289" y="6627"/>
                    <a:pt x="7197" y="6802"/>
                  </a:cubicBezTo>
                  <a:cubicBezTo>
                    <a:pt x="6978" y="7216"/>
                    <a:pt x="6702" y="7616"/>
                    <a:pt x="6380" y="7990"/>
                  </a:cubicBezTo>
                  <a:cubicBezTo>
                    <a:pt x="6290" y="8091"/>
                    <a:pt x="6198" y="8195"/>
                    <a:pt x="6108" y="8291"/>
                  </a:cubicBezTo>
                  <a:cubicBezTo>
                    <a:pt x="5999" y="8412"/>
                    <a:pt x="5885" y="8536"/>
                    <a:pt x="5781" y="8661"/>
                  </a:cubicBezTo>
                  <a:cubicBezTo>
                    <a:pt x="5454" y="9051"/>
                    <a:pt x="5188" y="9472"/>
                    <a:pt x="4943" y="9874"/>
                  </a:cubicBezTo>
                  <a:lnTo>
                    <a:pt x="4875" y="9982"/>
                  </a:lnTo>
                  <a:cubicBezTo>
                    <a:pt x="4781" y="10134"/>
                    <a:pt x="4683" y="10293"/>
                    <a:pt x="4633" y="10458"/>
                  </a:cubicBezTo>
                  <a:cubicBezTo>
                    <a:pt x="4612" y="10528"/>
                    <a:pt x="4597" y="10601"/>
                    <a:pt x="4589" y="10680"/>
                  </a:cubicBezTo>
                  <a:cubicBezTo>
                    <a:pt x="4569" y="10860"/>
                    <a:pt x="4583" y="11022"/>
                    <a:pt x="4600" y="11193"/>
                  </a:cubicBezTo>
                  <a:cubicBezTo>
                    <a:pt x="4607" y="11275"/>
                    <a:pt x="4616" y="11358"/>
                    <a:pt x="4619" y="11446"/>
                  </a:cubicBezTo>
                  <a:cubicBezTo>
                    <a:pt x="4619" y="11470"/>
                    <a:pt x="4621" y="11496"/>
                    <a:pt x="4621" y="11521"/>
                  </a:cubicBezTo>
                  <a:cubicBezTo>
                    <a:pt x="4410" y="11969"/>
                    <a:pt x="3925" y="12280"/>
                    <a:pt x="3439" y="12280"/>
                  </a:cubicBezTo>
                  <a:cubicBezTo>
                    <a:pt x="3401" y="12280"/>
                    <a:pt x="3362" y="12278"/>
                    <a:pt x="3324" y="12274"/>
                  </a:cubicBezTo>
                  <a:cubicBezTo>
                    <a:pt x="3073" y="12250"/>
                    <a:pt x="2805" y="12137"/>
                    <a:pt x="2551" y="11951"/>
                  </a:cubicBezTo>
                  <a:cubicBezTo>
                    <a:pt x="2529" y="11932"/>
                    <a:pt x="2504" y="11917"/>
                    <a:pt x="2483" y="11898"/>
                  </a:cubicBezTo>
                  <a:cubicBezTo>
                    <a:pt x="2240" y="11706"/>
                    <a:pt x="2035" y="11484"/>
                    <a:pt x="1839" y="11271"/>
                  </a:cubicBezTo>
                  <a:cubicBezTo>
                    <a:pt x="1770" y="11134"/>
                    <a:pt x="1712" y="10998"/>
                    <a:pt x="1659" y="10851"/>
                  </a:cubicBezTo>
                  <a:cubicBezTo>
                    <a:pt x="1564" y="10592"/>
                    <a:pt x="1471" y="10288"/>
                    <a:pt x="1594" y="9968"/>
                  </a:cubicBezTo>
                  <a:cubicBezTo>
                    <a:pt x="1631" y="9871"/>
                    <a:pt x="1691" y="9775"/>
                    <a:pt x="1745" y="9683"/>
                  </a:cubicBezTo>
                  <a:cubicBezTo>
                    <a:pt x="1793" y="9603"/>
                    <a:pt x="1843" y="9519"/>
                    <a:pt x="1880" y="9435"/>
                  </a:cubicBezTo>
                  <a:cubicBezTo>
                    <a:pt x="2043" y="9071"/>
                    <a:pt x="2005" y="8669"/>
                    <a:pt x="1769" y="8304"/>
                  </a:cubicBezTo>
                  <a:cubicBezTo>
                    <a:pt x="1645" y="8116"/>
                    <a:pt x="1479" y="7954"/>
                    <a:pt x="1302" y="7784"/>
                  </a:cubicBezTo>
                  <a:cubicBezTo>
                    <a:pt x="1207" y="7691"/>
                    <a:pt x="1109" y="7594"/>
                    <a:pt x="1018" y="7495"/>
                  </a:cubicBezTo>
                  <a:cubicBezTo>
                    <a:pt x="372" y="6783"/>
                    <a:pt x="66" y="5819"/>
                    <a:pt x="258" y="5093"/>
                  </a:cubicBezTo>
                  <a:cubicBezTo>
                    <a:pt x="282" y="5005"/>
                    <a:pt x="310" y="4922"/>
                    <a:pt x="346" y="4847"/>
                  </a:cubicBezTo>
                  <a:cubicBezTo>
                    <a:pt x="440" y="4642"/>
                    <a:pt x="584" y="4456"/>
                    <a:pt x="737" y="4258"/>
                  </a:cubicBezTo>
                  <a:cubicBezTo>
                    <a:pt x="894" y="4057"/>
                    <a:pt x="1053" y="3850"/>
                    <a:pt x="1180" y="3601"/>
                  </a:cubicBezTo>
                  <a:cubicBezTo>
                    <a:pt x="1370" y="3222"/>
                    <a:pt x="1673" y="2899"/>
                    <a:pt x="1969" y="2589"/>
                  </a:cubicBezTo>
                  <a:cubicBezTo>
                    <a:pt x="2097" y="2454"/>
                    <a:pt x="2228" y="2313"/>
                    <a:pt x="2352" y="2169"/>
                  </a:cubicBezTo>
                  <a:cubicBezTo>
                    <a:pt x="2480" y="2020"/>
                    <a:pt x="2594" y="1863"/>
                    <a:pt x="2715" y="1700"/>
                  </a:cubicBezTo>
                  <a:cubicBezTo>
                    <a:pt x="2783" y="1603"/>
                    <a:pt x="2854" y="1508"/>
                    <a:pt x="2930" y="1411"/>
                  </a:cubicBezTo>
                  <a:cubicBezTo>
                    <a:pt x="3251" y="995"/>
                    <a:pt x="3772" y="409"/>
                    <a:pt x="4572" y="138"/>
                  </a:cubicBezTo>
                  <a:cubicBezTo>
                    <a:pt x="4715" y="88"/>
                    <a:pt x="4832" y="65"/>
                    <a:pt x="4942" y="64"/>
                  </a:cubicBezTo>
                  <a:close/>
                  <a:moveTo>
                    <a:pt x="4934" y="1"/>
                  </a:moveTo>
                  <a:cubicBezTo>
                    <a:pt x="4821" y="1"/>
                    <a:pt x="4698" y="25"/>
                    <a:pt x="4546" y="76"/>
                  </a:cubicBezTo>
                  <a:cubicBezTo>
                    <a:pt x="3734" y="354"/>
                    <a:pt x="3206" y="949"/>
                    <a:pt x="2879" y="1370"/>
                  </a:cubicBezTo>
                  <a:cubicBezTo>
                    <a:pt x="2803" y="1468"/>
                    <a:pt x="2732" y="1563"/>
                    <a:pt x="2661" y="1660"/>
                  </a:cubicBezTo>
                  <a:cubicBezTo>
                    <a:pt x="2541" y="1824"/>
                    <a:pt x="2429" y="1979"/>
                    <a:pt x="2302" y="2125"/>
                  </a:cubicBezTo>
                  <a:cubicBezTo>
                    <a:pt x="2181" y="2267"/>
                    <a:pt x="2049" y="2408"/>
                    <a:pt x="1921" y="2543"/>
                  </a:cubicBezTo>
                  <a:cubicBezTo>
                    <a:pt x="1622" y="2858"/>
                    <a:pt x="1315" y="3184"/>
                    <a:pt x="1121" y="3569"/>
                  </a:cubicBezTo>
                  <a:cubicBezTo>
                    <a:pt x="999" y="3814"/>
                    <a:pt x="840" y="4020"/>
                    <a:pt x="686" y="4219"/>
                  </a:cubicBezTo>
                  <a:cubicBezTo>
                    <a:pt x="531" y="4419"/>
                    <a:pt x="383" y="4608"/>
                    <a:pt x="288" y="4818"/>
                  </a:cubicBezTo>
                  <a:cubicBezTo>
                    <a:pt x="252" y="4897"/>
                    <a:pt x="219" y="4982"/>
                    <a:pt x="197" y="5073"/>
                  </a:cubicBezTo>
                  <a:cubicBezTo>
                    <a:pt x="0" y="5817"/>
                    <a:pt x="310" y="6805"/>
                    <a:pt x="968" y="7530"/>
                  </a:cubicBezTo>
                  <a:cubicBezTo>
                    <a:pt x="1059" y="7631"/>
                    <a:pt x="1158" y="7728"/>
                    <a:pt x="1255" y="7821"/>
                  </a:cubicBezTo>
                  <a:cubicBezTo>
                    <a:pt x="1429" y="7990"/>
                    <a:pt x="1592" y="8149"/>
                    <a:pt x="1712" y="8333"/>
                  </a:cubicBezTo>
                  <a:cubicBezTo>
                    <a:pt x="1938" y="8680"/>
                    <a:pt x="1975" y="9061"/>
                    <a:pt x="1820" y="9408"/>
                  </a:cubicBezTo>
                  <a:cubicBezTo>
                    <a:pt x="1784" y="9488"/>
                    <a:pt x="1736" y="9571"/>
                    <a:pt x="1689" y="9649"/>
                  </a:cubicBezTo>
                  <a:cubicBezTo>
                    <a:pt x="1632" y="9743"/>
                    <a:pt x="1572" y="9841"/>
                    <a:pt x="1534" y="9942"/>
                  </a:cubicBezTo>
                  <a:cubicBezTo>
                    <a:pt x="1402" y="10281"/>
                    <a:pt x="1498" y="10596"/>
                    <a:pt x="1599" y="10867"/>
                  </a:cubicBezTo>
                  <a:cubicBezTo>
                    <a:pt x="1656" y="11018"/>
                    <a:pt x="1718" y="11160"/>
                    <a:pt x="1786" y="11299"/>
                  </a:cubicBezTo>
                  <a:lnTo>
                    <a:pt x="1792" y="11306"/>
                  </a:lnTo>
                  <a:cubicBezTo>
                    <a:pt x="1991" y="11523"/>
                    <a:pt x="2197" y="11747"/>
                    <a:pt x="2446" y="11942"/>
                  </a:cubicBezTo>
                  <a:cubicBezTo>
                    <a:pt x="2469" y="11961"/>
                    <a:pt x="2493" y="11976"/>
                    <a:pt x="2516" y="11995"/>
                  </a:cubicBezTo>
                  <a:cubicBezTo>
                    <a:pt x="2779" y="12188"/>
                    <a:pt x="3056" y="12304"/>
                    <a:pt x="3318" y="12331"/>
                  </a:cubicBezTo>
                  <a:cubicBezTo>
                    <a:pt x="3358" y="12336"/>
                    <a:pt x="3401" y="12338"/>
                    <a:pt x="3443" y="12338"/>
                  </a:cubicBezTo>
                  <a:cubicBezTo>
                    <a:pt x="3951" y="12338"/>
                    <a:pt x="4456" y="12011"/>
                    <a:pt x="4670" y="11537"/>
                  </a:cubicBezTo>
                  <a:lnTo>
                    <a:pt x="4673" y="11533"/>
                  </a:lnTo>
                  <a:lnTo>
                    <a:pt x="4673" y="11525"/>
                  </a:lnTo>
                  <a:cubicBezTo>
                    <a:pt x="4673" y="11497"/>
                    <a:pt x="4673" y="11469"/>
                    <a:pt x="4671" y="11440"/>
                  </a:cubicBezTo>
                  <a:cubicBezTo>
                    <a:pt x="4667" y="11350"/>
                    <a:pt x="4658" y="11265"/>
                    <a:pt x="4651" y="11184"/>
                  </a:cubicBezTo>
                  <a:cubicBezTo>
                    <a:pt x="4636" y="11016"/>
                    <a:pt x="4621" y="10858"/>
                    <a:pt x="4641" y="10683"/>
                  </a:cubicBezTo>
                  <a:cubicBezTo>
                    <a:pt x="4650" y="10608"/>
                    <a:pt x="4664" y="10538"/>
                    <a:pt x="4684" y="10473"/>
                  </a:cubicBezTo>
                  <a:cubicBezTo>
                    <a:pt x="4731" y="10313"/>
                    <a:pt x="4826" y="10160"/>
                    <a:pt x="4919" y="10010"/>
                  </a:cubicBezTo>
                  <a:lnTo>
                    <a:pt x="4986" y="9901"/>
                  </a:lnTo>
                  <a:cubicBezTo>
                    <a:pt x="5229" y="9505"/>
                    <a:pt x="5495" y="9083"/>
                    <a:pt x="5819" y="8697"/>
                  </a:cubicBezTo>
                  <a:cubicBezTo>
                    <a:pt x="5925" y="8573"/>
                    <a:pt x="6039" y="8449"/>
                    <a:pt x="6147" y="8331"/>
                  </a:cubicBezTo>
                  <a:cubicBezTo>
                    <a:pt x="6238" y="8232"/>
                    <a:pt x="6330" y="8129"/>
                    <a:pt x="6420" y="8027"/>
                  </a:cubicBezTo>
                  <a:cubicBezTo>
                    <a:pt x="6744" y="7650"/>
                    <a:pt x="7022" y="7246"/>
                    <a:pt x="7245" y="6827"/>
                  </a:cubicBezTo>
                  <a:cubicBezTo>
                    <a:pt x="7339" y="6648"/>
                    <a:pt x="7431" y="6455"/>
                    <a:pt x="7461" y="6250"/>
                  </a:cubicBezTo>
                  <a:cubicBezTo>
                    <a:pt x="7494" y="6031"/>
                    <a:pt x="7460" y="5820"/>
                    <a:pt x="7426" y="5614"/>
                  </a:cubicBezTo>
                  <a:lnTo>
                    <a:pt x="7413" y="5537"/>
                  </a:lnTo>
                  <a:cubicBezTo>
                    <a:pt x="7385" y="5348"/>
                    <a:pt x="7360" y="5159"/>
                    <a:pt x="7338" y="4975"/>
                  </a:cubicBezTo>
                  <a:cubicBezTo>
                    <a:pt x="7303" y="4705"/>
                    <a:pt x="7268" y="4427"/>
                    <a:pt x="7217" y="4163"/>
                  </a:cubicBezTo>
                  <a:cubicBezTo>
                    <a:pt x="7205" y="4116"/>
                    <a:pt x="7197" y="4067"/>
                    <a:pt x="7185" y="4022"/>
                  </a:cubicBezTo>
                  <a:cubicBezTo>
                    <a:pt x="7150" y="3852"/>
                    <a:pt x="7113" y="3679"/>
                    <a:pt x="7106" y="3497"/>
                  </a:cubicBezTo>
                  <a:cubicBezTo>
                    <a:pt x="7097" y="3290"/>
                    <a:pt x="7131" y="3070"/>
                    <a:pt x="7163" y="2856"/>
                  </a:cubicBezTo>
                  <a:cubicBezTo>
                    <a:pt x="7182" y="2730"/>
                    <a:pt x="7202" y="2602"/>
                    <a:pt x="7212" y="2477"/>
                  </a:cubicBezTo>
                  <a:cubicBezTo>
                    <a:pt x="7261" y="1960"/>
                    <a:pt x="7127" y="1474"/>
                    <a:pt x="6827" y="1065"/>
                  </a:cubicBezTo>
                  <a:cubicBezTo>
                    <a:pt x="6534" y="670"/>
                    <a:pt x="6046" y="330"/>
                    <a:pt x="5454" y="111"/>
                  </a:cubicBezTo>
                  <a:cubicBezTo>
                    <a:pt x="5310" y="58"/>
                    <a:pt x="5141" y="1"/>
                    <a:pt x="49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6" name="Google Shape;45346;p34"/>
            <p:cNvSpPr/>
            <p:nvPr/>
          </p:nvSpPr>
          <p:spPr>
            <a:xfrm>
              <a:off x="2003685" y="681478"/>
              <a:ext cx="282912" cy="493942"/>
            </a:xfrm>
            <a:custGeom>
              <a:avLst/>
              <a:gdLst/>
              <a:ahLst/>
              <a:cxnLst/>
              <a:rect l="l" t="t" r="r" b="b"/>
              <a:pathLst>
                <a:path w="5703" h="9957" extrusionOk="0">
                  <a:moveTo>
                    <a:pt x="3999" y="40"/>
                  </a:moveTo>
                  <a:cubicBezTo>
                    <a:pt x="4005" y="40"/>
                    <a:pt x="4011" y="41"/>
                    <a:pt x="4017" y="41"/>
                  </a:cubicBezTo>
                  <a:cubicBezTo>
                    <a:pt x="4180" y="46"/>
                    <a:pt x="4314" y="115"/>
                    <a:pt x="4438" y="183"/>
                  </a:cubicBezTo>
                  <a:cubicBezTo>
                    <a:pt x="4792" y="379"/>
                    <a:pt x="5256" y="705"/>
                    <a:pt x="5474" y="1143"/>
                  </a:cubicBezTo>
                  <a:cubicBezTo>
                    <a:pt x="5632" y="1466"/>
                    <a:pt x="5667" y="1832"/>
                    <a:pt x="5576" y="2202"/>
                  </a:cubicBezTo>
                  <a:cubicBezTo>
                    <a:pt x="5543" y="2333"/>
                    <a:pt x="5502" y="2464"/>
                    <a:pt x="5459" y="2592"/>
                  </a:cubicBezTo>
                  <a:cubicBezTo>
                    <a:pt x="5418" y="2716"/>
                    <a:pt x="5376" y="2846"/>
                    <a:pt x="5346" y="2970"/>
                  </a:cubicBezTo>
                  <a:cubicBezTo>
                    <a:pt x="5312" y="3105"/>
                    <a:pt x="5292" y="3238"/>
                    <a:pt x="5270" y="3366"/>
                  </a:cubicBezTo>
                  <a:cubicBezTo>
                    <a:pt x="5263" y="3406"/>
                    <a:pt x="5257" y="3445"/>
                    <a:pt x="5250" y="3487"/>
                  </a:cubicBezTo>
                  <a:cubicBezTo>
                    <a:pt x="5230" y="3600"/>
                    <a:pt x="5208" y="3717"/>
                    <a:pt x="5186" y="3831"/>
                  </a:cubicBezTo>
                  <a:cubicBezTo>
                    <a:pt x="5142" y="4063"/>
                    <a:pt x="5094" y="4300"/>
                    <a:pt x="5070" y="4538"/>
                  </a:cubicBezTo>
                  <a:cubicBezTo>
                    <a:pt x="5064" y="4589"/>
                    <a:pt x="5060" y="4639"/>
                    <a:pt x="5055" y="4690"/>
                  </a:cubicBezTo>
                  <a:cubicBezTo>
                    <a:pt x="5044" y="4813"/>
                    <a:pt x="5034" y="4941"/>
                    <a:pt x="5007" y="5067"/>
                  </a:cubicBezTo>
                  <a:cubicBezTo>
                    <a:pt x="4977" y="5218"/>
                    <a:pt x="4913" y="5365"/>
                    <a:pt x="4849" y="5501"/>
                  </a:cubicBezTo>
                  <a:cubicBezTo>
                    <a:pt x="4700" y="5821"/>
                    <a:pt x="4519" y="6139"/>
                    <a:pt x="4313" y="6447"/>
                  </a:cubicBezTo>
                  <a:cubicBezTo>
                    <a:pt x="4259" y="6530"/>
                    <a:pt x="4203" y="6611"/>
                    <a:pt x="4146" y="6691"/>
                  </a:cubicBezTo>
                  <a:cubicBezTo>
                    <a:pt x="4077" y="6790"/>
                    <a:pt x="4004" y="6896"/>
                    <a:pt x="3937" y="7000"/>
                  </a:cubicBezTo>
                  <a:cubicBezTo>
                    <a:pt x="3729" y="7314"/>
                    <a:pt x="3554" y="7648"/>
                    <a:pt x="3394" y="7963"/>
                  </a:cubicBezTo>
                  <a:lnTo>
                    <a:pt x="3328" y="8091"/>
                  </a:lnTo>
                  <a:cubicBezTo>
                    <a:pt x="3273" y="8196"/>
                    <a:pt x="3217" y="8306"/>
                    <a:pt x="3173" y="8415"/>
                  </a:cubicBezTo>
                  <a:cubicBezTo>
                    <a:pt x="3152" y="8465"/>
                    <a:pt x="3135" y="8512"/>
                    <a:pt x="3118" y="8559"/>
                  </a:cubicBezTo>
                  <a:lnTo>
                    <a:pt x="3095" y="8621"/>
                  </a:lnTo>
                  <a:cubicBezTo>
                    <a:pt x="3029" y="8801"/>
                    <a:pt x="2972" y="8956"/>
                    <a:pt x="2930" y="9144"/>
                  </a:cubicBezTo>
                  <a:cubicBezTo>
                    <a:pt x="2924" y="9165"/>
                    <a:pt x="2921" y="9185"/>
                    <a:pt x="2916" y="9206"/>
                  </a:cubicBezTo>
                  <a:cubicBezTo>
                    <a:pt x="2674" y="9664"/>
                    <a:pt x="2395" y="9891"/>
                    <a:pt x="2038" y="9918"/>
                  </a:cubicBezTo>
                  <a:cubicBezTo>
                    <a:pt x="2016" y="9919"/>
                    <a:pt x="1996" y="9919"/>
                    <a:pt x="1975" y="9919"/>
                  </a:cubicBezTo>
                  <a:cubicBezTo>
                    <a:pt x="1777" y="9919"/>
                    <a:pt x="1564" y="9852"/>
                    <a:pt x="1372" y="9728"/>
                  </a:cubicBezTo>
                  <a:cubicBezTo>
                    <a:pt x="1352" y="9717"/>
                    <a:pt x="1333" y="9703"/>
                    <a:pt x="1315" y="9690"/>
                  </a:cubicBezTo>
                  <a:cubicBezTo>
                    <a:pt x="1109" y="9542"/>
                    <a:pt x="952" y="9361"/>
                    <a:pt x="801" y="9183"/>
                  </a:cubicBezTo>
                  <a:cubicBezTo>
                    <a:pt x="774" y="9067"/>
                    <a:pt x="759" y="8952"/>
                    <a:pt x="757" y="8831"/>
                  </a:cubicBezTo>
                  <a:cubicBezTo>
                    <a:pt x="746" y="8547"/>
                    <a:pt x="793" y="8326"/>
                    <a:pt x="907" y="8112"/>
                  </a:cubicBezTo>
                  <a:cubicBezTo>
                    <a:pt x="945" y="8040"/>
                    <a:pt x="993" y="7966"/>
                    <a:pt x="1042" y="7894"/>
                  </a:cubicBezTo>
                  <a:cubicBezTo>
                    <a:pt x="1086" y="7828"/>
                    <a:pt x="1131" y="7759"/>
                    <a:pt x="1170" y="7691"/>
                  </a:cubicBezTo>
                  <a:cubicBezTo>
                    <a:pt x="1338" y="7381"/>
                    <a:pt x="1376" y="7065"/>
                    <a:pt x="1276" y="6775"/>
                  </a:cubicBezTo>
                  <a:cubicBezTo>
                    <a:pt x="1212" y="6588"/>
                    <a:pt x="1089" y="6425"/>
                    <a:pt x="961" y="6250"/>
                  </a:cubicBezTo>
                  <a:cubicBezTo>
                    <a:pt x="929" y="6207"/>
                    <a:pt x="897" y="6164"/>
                    <a:pt x="867" y="6122"/>
                  </a:cubicBezTo>
                  <a:cubicBezTo>
                    <a:pt x="427" y="5510"/>
                    <a:pt x="125" y="4855"/>
                    <a:pt x="57" y="4369"/>
                  </a:cubicBezTo>
                  <a:cubicBezTo>
                    <a:pt x="49" y="4302"/>
                    <a:pt x="46" y="4242"/>
                    <a:pt x="46" y="4185"/>
                  </a:cubicBezTo>
                  <a:cubicBezTo>
                    <a:pt x="46" y="3906"/>
                    <a:pt x="155" y="3633"/>
                    <a:pt x="283" y="3320"/>
                  </a:cubicBezTo>
                  <a:lnTo>
                    <a:pt x="328" y="3212"/>
                  </a:lnTo>
                  <a:cubicBezTo>
                    <a:pt x="474" y="2849"/>
                    <a:pt x="833" y="2579"/>
                    <a:pt x="1181" y="2320"/>
                  </a:cubicBezTo>
                  <a:cubicBezTo>
                    <a:pt x="1323" y="2215"/>
                    <a:pt x="1470" y="2105"/>
                    <a:pt x="1599" y="1990"/>
                  </a:cubicBezTo>
                  <a:cubicBezTo>
                    <a:pt x="1820" y="1795"/>
                    <a:pt x="2002" y="1576"/>
                    <a:pt x="2194" y="1343"/>
                  </a:cubicBezTo>
                  <a:lnTo>
                    <a:pt x="2210" y="1324"/>
                  </a:lnTo>
                  <a:cubicBezTo>
                    <a:pt x="2657" y="783"/>
                    <a:pt x="3048" y="349"/>
                    <a:pt x="3677" y="110"/>
                  </a:cubicBezTo>
                  <a:cubicBezTo>
                    <a:pt x="3757" y="81"/>
                    <a:pt x="3876" y="40"/>
                    <a:pt x="3999" y="40"/>
                  </a:cubicBezTo>
                  <a:close/>
                  <a:moveTo>
                    <a:pt x="3995" y="1"/>
                  </a:moveTo>
                  <a:cubicBezTo>
                    <a:pt x="3868" y="1"/>
                    <a:pt x="3743" y="44"/>
                    <a:pt x="3660" y="73"/>
                  </a:cubicBezTo>
                  <a:cubicBezTo>
                    <a:pt x="2970" y="335"/>
                    <a:pt x="2530" y="869"/>
                    <a:pt x="2176" y="1297"/>
                  </a:cubicBezTo>
                  <a:lnTo>
                    <a:pt x="2160" y="1317"/>
                  </a:lnTo>
                  <a:cubicBezTo>
                    <a:pt x="1969" y="1547"/>
                    <a:pt x="1789" y="1767"/>
                    <a:pt x="1570" y="1959"/>
                  </a:cubicBezTo>
                  <a:cubicBezTo>
                    <a:pt x="1442" y="2072"/>
                    <a:pt x="1295" y="2181"/>
                    <a:pt x="1156" y="2286"/>
                  </a:cubicBezTo>
                  <a:cubicBezTo>
                    <a:pt x="803" y="2550"/>
                    <a:pt x="438" y="2824"/>
                    <a:pt x="288" y="3196"/>
                  </a:cubicBezTo>
                  <a:lnTo>
                    <a:pt x="242" y="3305"/>
                  </a:lnTo>
                  <a:cubicBezTo>
                    <a:pt x="113" y="3623"/>
                    <a:pt x="0" y="3898"/>
                    <a:pt x="0" y="4185"/>
                  </a:cubicBezTo>
                  <a:cubicBezTo>
                    <a:pt x="0" y="4244"/>
                    <a:pt x="6" y="4306"/>
                    <a:pt x="14" y="4374"/>
                  </a:cubicBezTo>
                  <a:cubicBezTo>
                    <a:pt x="84" y="4867"/>
                    <a:pt x="389" y="5528"/>
                    <a:pt x="831" y="6146"/>
                  </a:cubicBezTo>
                  <a:cubicBezTo>
                    <a:pt x="861" y="6189"/>
                    <a:pt x="894" y="6231"/>
                    <a:pt x="925" y="6274"/>
                  </a:cubicBezTo>
                  <a:cubicBezTo>
                    <a:pt x="1053" y="6445"/>
                    <a:pt x="1173" y="6605"/>
                    <a:pt x="1235" y="6788"/>
                  </a:cubicBezTo>
                  <a:cubicBezTo>
                    <a:pt x="1331" y="7066"/>
                    <a:pt x="1294" y="7371"/>
                    <a:pt x="1130" y="7670"/>
                  </a:cubicBezTo>
                  <a:cubicBezTo>
                    <a:pt x="1093" y="7737"/>
                    <a:pt x="1049" y="7805"/>
                    <a:pt x="1003" y="7870"/>
                  </a:cubicBezTo>
                  <a:cubicBezTo>
                    <a:pt x="955" y="7941"/>
                    <a:pt x="907" y="8017"/>
                    <a:pt x="867" y="8091"/>
                  </a:cubicBezTo>
                  <a:cubicBezTo>
                    <a:pt x="749" y="8311"/>
                    <a:pt x="703" y="8539"/>
                    <a:pt x="713" y="8831"/>
                  </a:cubicBezTo>
                  <a:cubicBezTo>
                    <a:pt x="719" y="8959"/>
                    <a:pt x="736" y="9078"/>
                    <a:pt x="761" y="9198"/>
                  </a:cubicBezTo>
                  <a:lnTo>
                    <a:pt x="766" y="9206"/>
                  </a:lnTo>
                  <a:cubicBezTo>
                    <a:pt x="921" y="9385"/>
                    <a:pt x="1079" y="9570"/>
                    <a:pt x="1291" y="9721"/>
                  </a:cubicBezTo>
                  <a:cubicBezTo>
                    <a:pt x="1309" y="9734"/>
                    <a:pt x="1329" y="9748"/>
                    <a:pt x="1349" y="9761"/>
                  </a:cubicBezTo>
                  <a:cubicBezTo>
                    <a:pt x="1548" y="9888"/>
                    <a:pt x="1769" y="9956"/>
                    <a:pt x="1974" y="9956"/>
                  </a:cubicBezTo>
                  <a:cubicBezTo>
                    <a:pt x="1995" y="9956"/>
                    <a:pt x="2018" y="9956"/>
                    <a:pt x="2035" y="9953"/>
                  </a:cubicBezTo>
                  <a:cubicBezTo>
                    <a:pt x="2526" y="9915"/>
                    <a:pt x="2792" y="9515"/>
                    <a:pt x="2948" y="9216"/>
                  </a:cubicBezTo>
                  <a:lnTo>
                    <a:pt x="2950" y="9210"/>
                  </a:lnTo>
                  <a:cubicBezTo>
                    <a:pt x="2955" y="9191"/>
                    <a:pt x="2958" y="9168"/>
                    <a:pt x="2964" y="9146"/>
                  </a:cubicBezTo>
                  <a:cubicBezTo>
                    <a:pt x="3007" y="8963"/>
                    <a:pt x="3062" y="8808"/>
                    <a:pt x="3128" y="8630"/>
                  </a:cubicBezTo>
                  <a:lnTo>
                    <a:pt x="3150" y="8567"/>
                  </a:lnTo>
                  <a:cubicBezTo>
                    <a:pt x="3166" y="8522"/>
                    <a:pt x="3184" y="8473"/>
                    <a:pt x="3204" y="8425"/>
                  </a:cubicBezTo>
                  <a:cubicBezTo>
                    <a:pt x="3247" y="8318"/>
                    <a:pt x="3304" y="8210"/>
                    <a:pt x="3357" y="8105"/>
                  </a:cubicBezTo>
                  <a:lnTo>
                    <a:pt x="3422" y="7977"/>
                  </a:lnTo>
                  <a:cubicBezTo>
                    <a:pt x="3583" y="7664"/>
                    <a:pt x="3759" y="7330"/>
                    <a:pt x="3963" y="7017"/>
                  </a:cubicBezTo>
                  <a:cubicBezTo>
                    <a:pt x="4031" y="6914"/>
                    <a:pt x="4104" y="6810"/>
                    <a:pt x="4173" y="6711"/>
                  </a:cubicBezTo>
                  <a:cubicBezTo>
                    <a:pt x="4229" y="6631"/>
                    <a:pt x="4286" y="6548"/>
                    <a:pt x="4340" y="6467"/>
                  </a:cubicBezTo>
                  <a:cubicBezTo>
                    <a:pt x="4546" y="6156"/>
                    <a:pt x="4728" y="5836"/>
                    <a:pt x="4878" y="5516"/>
                  </a:cubicBezTo>
                  <a:cubicBezTo>
                    <a:pt x="4942" y="5376"/>
                    <a:pt x="5007" y="5227"/>
                    <a:pt x="5040" y="5074"/>
                  </a:cubicBezTo>
                  <a:cubicBezTo>
                    <a:pt x="5065" y="4946"/>
                    <a:pt x="5078" y="4818"/>
                    <a:pt x="5090" y="4693"/>
                  </a:cubicBezTo>
                  <a:cubicBezTo>
                    <a:pt x="5092" y="4642"/>
                    <a:pt x="5098" y="4591"/>
                    <a:pt x="5104" y="4541"/>
                  </a:cubicBezTo>
                  <a:cubicBezTo>
                    <a:pt x="5129" y="4306"/>
                    <a:pt x="5176" y="4070"/>
                    <a:pt x="5220" y="3838"/>
                  </a:cubicBezTo>
                  <a:cubicBezTo>
                    <a:pt x="5243" y="3724"/>
                    <a:pt x="5267" y="3608"/>
                    <a:pt x="5286" y="3491"/>
                  </a:cubicBezTo>
                  <a:cubicBezTo>
                    <a:pt x="5293" y="3451"/>
                    <a:pt x="5299" y="3411"/>
                    <a:pt x="5306" y="3370"/>
                  </a:cubicBezTo>
                  <a:cubicBezTo>
                    <a:pt x="5327" y="3243"/>
                    <a:pt x="5348" y="3111"/>
                    <a:pt x="5381" y="2977"/>
                  </a:cubicBezTo>
                  <a:cubicBezTo>
                    <a:pt x="5410" y="2855"/>
                    <a:pt x="5452" y="2727"/>
                    <a:pt x="5492" y="2603"/>
                  </a:cubicBezTo>
                  <a:cubicBezTo>
                    <a:pt x="5535" y="2472"/>
                    <a:pt x="5578" y="2341"/>
                    <a:pt x="5610" y="2209"/>
                  </a:cubicBezTo>
                  <a:cubicBezTo>
                    <a:pt x="5703" y="1829"/>
                    <a:pt x="5666" y="1454"/>
                    <a:pt x="5504" y="1125"/>
                  </a:cubicBezTo>
                  <a:cubicBezTo>
                    <a:pt x="5283" y="677"/>
                    <a:pt x="4809" y="348"/>
                    <a:pt x="4452" y="149"/>
                  </a:cubicBezTo>
                  <a:cubicBezTo>
                    <a:pt x="4324" y="78"/>
                    <a:pt x="4183" y="7"/>
                    <a:pt x="4013" y="1"/>
                  </a:cubicBezTo>
                  <a:cubicBezTo>
                    <a:pt x="4007" y="1"/>
                    <a:pt x="4001" y="1"/>
                    <a:pt x="3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7" name="Google Shape;45347;p34"/>
            <p:cNvSpPr/>
            <p:nvPr/>
          </p:nvSpPr>
          <p:spPr>
            <a:xfrm>
              <a:off x="2029134" y="739718"/>
              <a:ext cx="241936" cy="378009"/>
            </a:xfrm>
            <a:custGeom>
              <a:avLst/>
              <a:gdLst/>
              <a:ahLst/>
              <a:cxnLst/>
              <a:rect l="l" t="t" r="r" b="b"/>
              <a:pathLst>
                <a:path w="4877" h="7620" extrusionOk="0">
                  <a:moveTo>
                    <a:pt x="3662" y="26"/>
                  </a:moveTo>
                  <a:cubicBezTo>
                    <a:pt x="3675" y="26"/>
                    <a:pt x="3688" y="26"/>
                    <a:pt x="3702" y="28"/>
                  </a:cubicBezTo>
                  <a:cubicBezTo>
                    <a:pt x="3841" y="42"/>
                    <a:pt x="3948" y="123"/>
                    <a:pt x="4046" y="207"/>
                  </a:cubicBezTo>
                  <a:cubicBezTo>
                    <a:pt x="4386" y="499"/>
                    <a:pt x="4709" y="819"/>
                    <a:pt x="4769" y="1192"/>
                  </a:cubicBezTo>
                  <a:cubicBezTo>
                    <a:pt x="4854" y="1736"/>
                    <a:pt x="4396" y="2279"/>
                    <a:pt x="3953" y="2802"/>
                  </a:cubicBezTo>
                  <a:cubicBezTo>
                    <a:pt x="3647" y="3162"/>
                    <a:pt x="3333" y="3536"/>
                    <a:pt x="3208" y="3900"/>
                  </a:cubicBezTo>
                  <a:cubicBezTo>
                    <a:pt x="3101" y="4212"/>
                    <a:pt x="2987" y="4528"/>
                    <a:pt x="2878" y="4834"/>
                  </a:cubicBezTo>
                  <a:cubicBezTo>
                    <a:pt x="2731" y="5235"/>
                    <a:pt x="2585" y="5648"/>
                    <a:pt x="2449" y="6057"/>
                  </a:cubicBezTo>
                  <a:cubicBezTo>
                    <a:pt x="2401" y="6204"/>
                    <a:pt x="2351" y="6355"/>
                    <a:pt x="2239" y="6483"/>
                  </a:cubicBezTo>
                  <a:cubicBezTo>
                    <a:pt x="2188" y="6541"/>
                    <a:pt x="2122" y="6597"/>
                    <a:pt x="2058" y="6648"/>
                  </a:cubicBezTo>
                  <a:cubicBezTo>
                    <a:pt x="1981" y="6710"/>
                    <a:pt x="1905" y="6774"/>
                    <a:pt x="1848" y="6847"/>
                  </a:cubicBezTo>
                  <a:cubicBezTo>
                    <a:pt x="1781" y="6935"/>
                    <a:pt x="1740" y="7039"/>
                    <a:pt x="1700" y="7139"/>
                  </a:cubicBezTo>
                  <a:cubicBezTo>
                    <a:pt x="1631" y="7317"/>
                    <a:pt x="1565" y="7484"/>
                    <a:pt x="1361" y="7563"/>
                  </a:cubicBezTo>
                  <a:cubicBezTo>
                    <a:pt x="1300" y="7585"/>
                    <a:pt x="1230" y="7598"/>
                    <a:pt x="1158" y="7598"/>
                  </a:cubicBezTo>
                  <a:cubicBezTo>
                    <a:pt x="1022" y="7598"/>
                    <a:pt x="877" y="7557"/>
                    <a:pt x="758" y="7486"/>
                  </a:cubicBezTo>
                  <a:cubicBezTo>
                    <a:pt x="587" y="7385"/>
                    <a:pt x="473" y="7234"/>
                    <a:pt x="374" y="7100"/>
                  </a:cubicBezTo>
                  <a:cubicBezTo>
                    <a:pt x="422" y="6773"/>
                    <a:pt x="653" y="6481"/>
                    <a:pt x="877" y="6198"/>
                  </a:cubicBezTo>
                  <a:cubicBezTo>
                    <a:pt x="1109" y="5905"/>
                    <a:pt x="1351" y="5601"/>
                    <a:pt x="1394" y="5249"/>
                  </a:cubicBezTo>
                  <a:cubicBezTo>
                    <a:pt x="1469" y="4630"/>
                    <a:pt x="913" y="4090"/>
                    <a:pt x="466" y="3656"/>
                  </a:cubicBezTo>
                  <a:cubicBezTo>
                    <a:pt x="155" y="3353"/>
                    <a:pt x="28" y="3075"/>
                    <a:pt x="88" y="2832"/>
                  </a:cubicBezTo>
                  <a:cubicBezTo>
                    <a:pt x="170" y="2486"/>
                    <a:pt x="587" y="2277"/>
                    <a:pt x="988" y="2074"/>
                  </a:cubicBezTo>
                  <a:cubicBezTo>
                    <a:pt x="1149" y="1993"/>
                    <a:pt x="1314" y="1909"/>
                    <a:pt x="1458" y="1818"/>
                  </a:cubicBezTo>
                  <a:cubicBezTo>
                    <a:pt x="1799" y="1600"/>
                    <a:pt x="2051" y="1305"/>
                    <a:pt x="2293" y="1021"/>
                  </a:cubicBezTo>
                  <a:cubicBezTo>
                    <a:pt x="2593" y="668"/>
                    <a:pt x="2905" y="301"/>
                    <a:pt x="3391" y="93"/>
                  </a:cubicBezTo>
                  <a:cubicBezTo>
                    <a:pt x="3464" y="62"/>
                    <a:pt x="3562" y="26"/>
                    <a:pt x="3662" y="26"/>
                  </a:cubicBezTo>
                  <a:close/>
                  <a:moveTo>
                    <a:pt x="3664" y="1"/>
                  </a:moveTo>
                  <a:cubicBezTo>
                    <a:pt x="3556" y="1"/>
                    <a:pt x="3456" y="38"/>
                    <a:pt x="3380" y="70"/>
                  </a:cubicBezTo>
                  <a:cubicBezTo>
                    <a:pt x="2888" y="280"/>
                    <a:pt x="2575" y="648"/>
                    <a:pt x="2273" y="1004"/>
                  </a:cubicBezTo>
                  <a:cubicBezTo>
                    <a:pt x="2033" y="1288"/>
                    <a:pt x="1784" y="1580"/>
                    <a:pt x="1444" y="1796"/>
                  </a:cubicBezTo>
                  <a:cubicBezTo>
                    <a:pt x="1301" y="1887"/>
                    <a:pt x="1136" y="1971"/>
                    <a:pt x="975" y="2051"/>
                  </a:cubicBezTo>
                  <a:cubicBezTo>
                    <a:pt x="569" y="2256"/>
                    <a:pt x="149" y="2468"/>
                    <a:pt x="62" y="2823"/>
                  </a:cubicBezTo>
                  <a:cubicBezTo>
                    <a:pt x="1" y="3075"/>
                    <a:pt x="132" y="3360"/>
                    <a:pt x="448" y="3667"/>
                  </a:cubicBezTo>
                  <a:cubicBezTo>
                    <a:pt x="890" y="4098"/>
                    <a:pt x="1444" y="4635"/>
                    <a:pt x="1370" y="5244"/>
                  </a:cubicBezTo>
                  <a:cubicBezTo>
                    <a:pt x="1328" y="5588"/>
                    <a:pt x="1088" y="5891"/>
                    <a:pt x="857" y="6183"/>
                  </a:cubicBezTo>
                  <a:cubicBezTo>
                    <a:pt x="630" y="6469"/>
                    <a:pt x="396" y="6765"/>
                    <a:pt x="348" y="7099"/>
                  </a:cubicBezTo>
                  <a:lnTo>
                    <a:pt x="348" y="7103"/>
                  </a:lnTo>
                  <a:lnTo>
                    <a:pt x="352" y="7107"/>
                  </a:lnTo>
                  <a:cubicBezTo>
                    <a:pt x="453" y="7244"/>
                    <a:pt x="569" y="7399"/>
                    <a:pt x="745" y="7504"/>
                  </a:cubicBezTo>
                  <a:cubicBezTo>
                    <a:pt x="867" y="7577"/>
                    <a:pt x="1017" y="7620"/>
                    <a:pt x="1158" y="7620"/>
                  </a:cubicBezTo>
                  <a:cubicBezTo>
                    <a:pt x="1234" y="7620"/>
                    <a:pt x="1306" y="7607"/>
                    <a:pt x="1370" y="7578"/>
                  </a:cubicBezTo>
                  <a:cubicBezTo>
                    <a:pt x="1584" y="7497"/>
                    <a:pt x="1656" y="7317"/>
                    <a:pt x="1722" y="7143"/>
                  </a:cubicBezTo>
                  <a:cubicBezTo>
                    <a:pt x="1761" y="7045"/>
                    <a:pt x="1801" y="6942"/>
                    <a:pt x="1868" y="6857"/>
                  </a:cubicBezTo>
                  <a:cubicBezTo>
                    <a:pt x="1922" y="6783"/>
                    <a:pt x="1998" y="6722"/>
                    <a:pt x="2074" y="6661"/>
                  </a:cubicBezTo>
                  <a:cubicBezTo>
                    <a:pt x="2138" y="6609"/>
                    <a:pt x="2203" y="6554"/>
                    <a:pt x="2256" y="6494"/>
                  </a:cubicBezTo>
                  <a:cubicBezTo>
                    <a:pt x="2370" y="6363"/>
                    <a:pt x="2424" y="6203"/>
                    <a:pt x="2469" y="6062"/>
                  </a:cubicBezTo>
                  <a:cubicBezTo>
                    <a:pt x="2603" y="5652"/>
                    <a:pt x="2753" y="5239"/>
                    <a:pt x="2896" y="4840"/>
                  </a:cubicBezTo>
                  <a:cubicBezTo>
                    <a:pt x="3007" y="4534"/>
                    <a:pt x="3121" y="4218"/>
                    <a:pt x="3228" y="3905"/>
                  </a:cubicBezTo>
                  <a:cubicBezTo>
                    <a:pt x="3352" y="3543"/>
                    <a:pt x="3665" y="3172"/>
                    <a:pt x="3969" y="2812"/>
                  </a:cubicBezTo>
                  <a:cubicBezTo>
                    <a:pt x="4416" y="2284"/>
                    <a:pt x="4877" y="1738"/>
                    <a:pt x="4789" y="1184"/>
                  </a:cubicBezTo>
                  <a:cubicBezTo>
                    <a:pt x="4729" y="805"/>
                    <a:pt x="4402" y="479"/>
                    <a:pt x="4059" y="186"/>
                  </a:cubicBezTo>
                  <a:cubicBezTo>
                    <a:pt x="3956" y="100"/>
                    <a:pt x="3847" y="15"/>
                    <a:pt x="3700" y="2"/>
                  </a:cubicBezTo>
                  <a:cubicBezTo>
                    <a:pt x="3688" y="1"/>
                    <a:pt x="3676" y="1"/>
                    <a:pt x="36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348" name="Google Shape;45348;p34"/>
          <p:cNvGrpSpPr/>
          <p:nvPr/>
        </p:nvGrpSpPr>
        <p:grpSpPr>
          <a:xfrm>
            <a:off x="1322504" y="4338179"/>
            <a:ext cx="1187801" cy="1185223"/>
            <a:chOff x="991877" y="3253634"/>
            <a:chExt cx="890851" cy="888917"/>
          </a:xfrm>
        </p:grpSpPr>
        <p:sp>
          <p:nvSpPr>
            <p:cNvPr id="45349" name="Google Shape;45349;p34"/>
            <p:cNvSpPr/>
            <p:nvPr/>
          </p:nvSpPr>
          <p:spPr>
            <a:xfrm>
              <a:off x="991877" y="3253634"/>
              <a:ext cx="890851" cy="888917"/>
            </a:xfrm>
            <a:custGeom>
              <a:avLst/>
              <a:gdLst/>
              <a:ahLst/>
              <a:cxnLst/>
              <a:rect l="l" t="t" r="r" b="b"/>
              <a:pathLst>
                <a:path w="17958" h="17919" extrusionOk="0">
                  <a:moveTo>
                    <a:pt x="4706" y="131"/>
                  </a:moveTo>
                  <a:cubicBezTo>
                    <a:pt x="4872" y="131"/>
                    <a:pt x="5046" y="160"/>
                    <a:pt x="5221" y="216"/>
                  </a:cubicBezTo>
                  <a:cubicBezTo>
                    <a:pt x="5416" y="278"/>
                    <a:pt x="5599" y="370"/>
                    <a:pt x="5777" y="458"/>
                  </a:cubicBezTo>
                  <a:cubicBezTo>
                    <a:pt x="5902" y="519"/>
                    <a:pt x="6030" y="584"/>
                    <a:pt x="6165" y="639"/>
                  </a:cubicBezTo>
                  <a:cubicBezTo>
                    <a:pt x="6562" y="801"/>
                    <a:pt x="7022" y="888"/>
                    <a:pt x="7493" y="888"/>
                  </a:cubicBezTo>
                  <a:cubicBezTo>
                    <a:pt x="7950" y="888"/>
                    <a:pt x="8396" y="807"/>
                    <a:pt x="8786" y="652"/>
                  </a:cubicBezTo>
                  <a:cubicBezTo>
                    <a:pt x="8822" y="638"/>
                    <a:pt x="8854" y="623"/>
                    <a:pt x="8889" y="609"/>
                  </a:cubicBezTo>
                  <a:cubicBezTo>
                    <a:pt x="9035" y="548"/>
                    <a:pt x="9173" y="490"/>
                    <a:pt x="9328" y="475"/>
                  </a:cubicBezTo>
                  <a:cubicBezTo>
                    <a:pt x="9354" y="474"/>
                    <a:pt x="9378" y="473"/>
                    <a:pt x="9404" y="473"/>
                  </a:cubicBezTo>
                  <a:cubicBezTo>
                    <a:pt x="9640" y="473"/>
                    <a:pt x="9889" y="572"/>
                    <a:pt x="10145" y="767"/>
                  </a:cubicBezTo>
                  <a:cubicBezTo>
                    <a:pt x="10508" y="1046"/>
                    <a:pt x="10791" y="1397"/>
                    <a:pt x="11063" y="1735"/>
                  </a:cubicBezTo>
                  <a:cubicBezTo>
                    <a:pt x="11474" y="2245"/>
                    <a:pt x="11901" y="2775"/>
                    <a:pt x="12612" y="3059"/>
                  </a:cubicBezTo>
                  <a:cubicBezTo>
                    <a:pt x="13005" y="3217"/>
                    <a:pt x="13447" y="3283"/>
                    <a:pt x="13875" y="3344"/>
                  </a:cubicBezTo>
                  <a:cubicBezTo>
                    <a:pt x="14177" y="3386"/>
                    <a:pt x="14486" y="3433"/>
                    <a:pt x="14776" y="3510"/>
                  </a:cubicBezTo>
                  <a:cubicBezTo>
                    <a:pt x="15284" y="3644"/>
                    <a:pt x="15771" y="3884"/>
                    <a:pt x="16261" y="4243"/>
                  </a:cubicBezTo>
                  <a:cubicBezTo>
                    <a:pt x="17109" y="4859"/>
                    <a:pt x="17673" y="5718"/>
                    <a:pt x="17767" y="6538"/>
                  </a:cubicBezTo>
                  <a:cubicBezTo>
                    <a:pt x="17834" y="7104"/>
                    <a:pt x="17670" y="7632"/>
                    <a:pt x="17297" y="8066"/>
                  </a:cubicBezTo>
                  <a:cubicBezTo>
                    <a:pt x="17023" y="8385"/>
                    <a:pt x="16641" y="8651"/>
                    <a:pt x="16271" y="8908"/>
                  </a:cubicBezTo>
                  <a:cubicBezTo>
                    <a:pt x="16065" y="9050"/>
                    <a:pt x="15853" y="9200"/>
                    <a:pt x="15660" y="9356"/>
                  </a:cubicBezTo>
                  <a:cubicBezTo>
                    <a:pt x="14379" y="10392"/>
                    <a:pt x="13866" y="11811"/>
                    <a:pt x="13368" y="13182"/>
                  </a:cubicBezTo>
                  <a:cubicBezTo>
                    <a:pt x="12813" y="14709"/>
                    <a:pt x="12289" y="16150"/>
                    <a:pt x="10807" y="17149"/>
                  </a:cubicBezTo>
                  <a:cubicBezTo>
                    <a:pt x="10262" y="17515"/>
                    <a:pt x="9702" y="17725"/>
                    <a:pt x="9143" y="17775"/>
                  </a:cubicBezTo>
                  <a:cubicBezTo>
                    <a:pt x="9071" y="17779"/>
                    <a:pt x="8994" y="17783"/>
                    <a:pt x="8920" y="17783"/>
                  </a:cubicBezTo>
                  <a:cubicBezTo>
                    <a:pt x="8327" y="17783"/>
                    <a:pt x="7786" y="17586"/>
                    <a:pt x="7509" y="17270"/>
                  </a:cubicBezTo>
                  <a:cubicBezTo>
                    <a:pt x="7070" y="16768"/>
                    <a:pt x="7308" y="16159"/>
                    <a:pt x="7561" y="15511"/>
                  </a:cubicBezTo>
                  <a:cubicBezTo>
                    <a:pt x="7629" y="15331"/>
                    <a:pt x="7703" y="15146"/>
                    <a:pt x="7756" y="14968"/>
                  </a:cubicBezTo>
                  <a:cubicBezTo>
                    <a:pt x="8088" y="13877"/>
                    <a:pt x="7691" y="12670"/>
                    <a:pt x="6723" y="11822"/>
                  </a:cubicBezTo>
                  <a:cubicBezTo>
                    <a:pt x="6666" y="11772"/>
                    <a:pt x="6605" y="11721"/>
                    <a:pt x="6545" y="11671"/>
                  </a:cubicBezTo>
                  <a:cubicBezTo>
                    <a:pt x="6306" y="11472"/>
                    <a:pt x="6057" y="11266"/>
                    <a:pt x="5968" y="11017"/>
                  </a:cubicBezTo>
                  <a:cubicBezTo>
                    <a:pt x="5892" y="10813"/>
                    <a:pt x="5926" y="10596"/>
                    <a:pt x="5975" y="10354"/>
                  </a:cubicBezTo>
                  <a:lnTo>
                    <a:pt x="5992" y="10268"/>
                  </a:lnTo>
                  <a:cubicBezTo>
                    <a:pt x="6147" y="9483"/>
                    <a:pt x="6309" y="8672"/>
                    <a:pt x="5861" y="7954"/>
                  </a:cubicBezTo>
                  <a:cubicBezTo>
                    <a:pt x="5413" y="7235"/>
                    <a:pt x="4478" y="6824"/>
                    <a:pt x="3575" y="6427"/>
                  </a:cubicBezTo>
                  <a:cubicBezTo>
                    <a:pt x="3074" y="6206"/>
                    <a:pt x="2556" y="5976"/>
                    <a:pt x="2123" y="5698"/>
                  </a:cubicBezTo>
                  <a:cubicBezTo>
                    <a:pt x="1396" y="5232"/>
                    <a:pt x="884" y="4609"/>
                    <a:pt x="390" y="4008"/>
                  </a:cubicBezTo>
                  <a:cubicBezTo>
                    <a:pt x="252" y="3840"/>
                    <a:pt x="139" y="3689"/>
                    <a:pt x="146" y="3533"/>
                  </a:cubicBezTo>
                  <a:cubicBezTo>
                    <a:pt x="150" y="3440"/>
                    <a:pt x="200" y="3341"/>
                    <a:pt x="294" y="3227"/>
                  </a:cubicBezTo>
                  <a:cubicBezTo>
                    <a:pt x="655" y="2796"/>
                    <a:pt x="1315" y="2547"/>
                    <a:pt x="1953" y="2305"/>
                  </a:cubicBezTo>
                  <a:cubicBezTo>
                    <a:pt x="2700" y="2025"/>
                    <a:pt x="3474" y="1733"/>
                    <a:pt x="3755" y="1138"/>
                  </a:cubicBezTo>
                  <a:cubicBezTo>
                    <a:pt x="3802" y="1037"/>
                    <a:pt x="3835" y="931"/>
                    <a:pt x="3866" y="825"/>
                  </a:cubicBezTo>
                  <a:cubicBezTo>
                    <a:pt x="3935" y="598"/>
                    <a:pt x="3999" y="383"/>
                    <a:pt x="4218" y="249"/>
                  </a:cubicBezTo>
                  <a:cubicBezTo>
                    <a:pt x="4343" y="171"/>
                    <a:pt x="4512" y="131"/>
                    <a:pt x="4706" y="131"/>
                  </a:cubicBezTo>
                  <a:close/>
                  <a:moveTo>
                    <a:pt x="4703" y="0"/>
                  </a:moveTo>
                  <a:cubicBezTo>
                    <a:pt x="4484" y="0"/>
                    <a:pt x="4292" y="49"/>
                    <a:pt x="4144" y="140"/>
                  </a:cubicBezTo>
                  <a:cubicBezTo>
                    <a:pt x="3885" y="299"/>
                    <a:pt x="3809" y="548"/>
                    <a:pt x="3737" y="790"/>
                  </a:cubicBezTo>
                  <a:cubicBezTo>
                    <a:pt x="3705" y="895"/>
                    <a:pt x="3677" y="993"/>
                    <a:pt x="3631" y="1086"/>
                  </a:cubicBezTo>
                  <a:cubicBezTo>
                    <a:pt x="3373" y="1631"/>
                    <a:pt x="2657" y="1901"/>
                    <a:pt x="1901" y="2186"/>
                  </a:cubicBezTo>
                  <a:cubicBezTo>
                    <a:pt x="1247" y="2433"/>
                    <a:pt x="571" y="2689"/>
                    <a:pt x="188" y="3146"/>
                  </a:cubicBezTo>
                  <a:cubicBezTo>
                    <a:pt x="74" y="3284"/>
                    <a:pt x="16" y="3408"/>
                    <a:pt x="10" y="3532"/>
                  </a:cubicBezTo>
                  <a:cubicBezTo>
                    <a:pt x="1" y="3749"/>
                    <a:pt x="158" y="3941"/>
                    <a:pt x="285" y="4096"/>
                  </a:cubicBezTo>
                  <a:cubicBezTo>
                    <a:pt x="786" y="4707"/>
                    <a:pt x="1304" y="5336"/>
                    <a:pt x="2049" y="5815"/>
                  </a:cubicBezTo>
                  <a:cubicBezTo>
                    <a:pt x="2490" y="6097"/>
                    <a:pt x="3013" y="6329"/>
                    <a:pt x="3518" y="6551"/>
                  </a:cubicBezTo>
                  <a:cubicBezTo>
                    <a:pt x="4445" y="6960"/>
                    <a:pt x="5317" y="7346"/>
                    <a:pt x="5744" y="8029"/>
                  </a:cubicBezTo>
                  <a:cubicBezTo>
                    <a:pt x="6164" y="8703"/>
                    <a:pt x="6010" y="9487"/>
                    <a:pt x="5858" y="10247"/>
                  </a:cubicBezTo>
                  <a:lnTo>
                    <a:pt x="5841" y="10332"/>
                  </a:lnTo>
                  <a:cubicBezTo>
                    <a:pt x="5790" y="10596"/>
                    <a:pt x="5754" y="10832"/>
                    <a:pt x="5840" y="11067"/>
                  </a:cubicBezTo>
                  <a:cubicBezTo>
                    <a:pt x="5942" y="11350"/>
                    <a:pt x="6205" y="11567"/>
                    <a:pt x="6459" y="11778"/>
                  </a:cubicBezTo>
                  <a:cubicBezTo>
                    <a:pt x="6517" y="11828"/>
                    <a:pt x="6577" y="11878"/>
                    <a:pt x="6634" y="11927"/>
                  </a:cubicBezTo>
                  <a:cubicBezTo>
                    <a:pt x="7563" y="12741"/>
                    <a:pt x="7942" y="13894"/>
                    <a:pt x="7627" y="14935"/>
                  </a:cubicBezTo>
                  <a:cubicBezTo>
                    <a:pt x="7575" y="15107"/>
                    <a:pt x="7504" y="15291"/>
                    <a:pt x="7435" y="15466"/>
                  </a:cubicBezTo>
                  <a:cubicBezTo>
                    <a:pt x="7178" y="16120"/>
                    <a:pt x="6915" y="16799"/>
                    <a:pt x="7408" y="17361"/>
                  </a:cubicBezTo>
                  <a:cubicBezTo>
                    <a:pt x="7711" y="17705"/>
                    <a:pt x="8290" y="17919"/>
                    <a:pt x="8917" y="17919"/>
                  </a:cubicBezTo>
                  <a:cubicBezTo>
                    <a:pt x="8998" y="17919"/>
                    <a:pt x="9076" y="17916"/>
                    <a:pt x="9149" y="17912"/>
                  </a:cubicBezTo>
                  <a:cubicBezTo>
                    <a:pt x="9728" y="17860"/>
                    <a:pt x="10310" y="17641"/>
                    <a:pt x="10873" y="17263"/>
                  </a:cubicBezTo>
                  <a:cubicBezTo>
                    <a:pt x="12393" y="16241"/>
                    <a:pt x="12948" y="14712"/>
                    <a:pt x="13484" y="13232"/>
                  </a:cubicBezTo>
                  <a:cubicBezTo>
                    <a:pt x="13975" y="11878"/>
                    <a:pt x="14484" y="10476"/>
                    <a:pt x="15734" y="9464"/>
                  </a:cubicBezTo>
                  <a:cubicBezTo>
                    <a:pt x="15924" y="9309"/>
                    <a:pt x="16136" y="9163"/>
                    <a:pt x="16338" y="9021"/>
                  </a:cubicBezTo>
                  <a:cubicBezTo>
                    <a:pt x="16714" y="8757"/>
                    <a:pt x="17104" y="8486"/>
                    <a:pt x="17388" y="8156"/>
                  </a:cubicBezTo>
                  <a:cubicBezTo>
                    <a:pt x="17785" y="7693"/>
                    <a:pt x="17957" y="7131"/>
                    <a:pt x="17888" y="6526"/>
                  </a:cubicBezTo>
                  <a:cubicBezTo>
                    <a:pt x="17790" y="5670"/>
                    <a:pt x="17206" y="4778"/>
                    <a:pt x="16328" y="4138"/>
                  </a:cubicBezTo>
                  <a:cubicBezTo>
                    <a:pt x="15832" y="3776"/>
                    <a:pt x="15318" y="3522"/>
                    <a:pt x="14800" y="3385"/>
                  </a:cubicBezTo>
                  <a:cubicBezTo>
                    <a:pt x="14503" y="3307"/>
                    <a:pt x="14188" y="3261"/>
                    <a:pt x="13884" y="3216"/>
                  </a:cubicBezTo>
                  <a:cubicBezTo>
                    <a:pt x="13464" y="3156"/>
                    <a:pt x="13029" y="3092"/>
                    <a:pt x="12650" y="2941"/>
                  </a:cubicBezTo>
                  <a:cubicBezTo>
                    <a:pt x="11970" y="2668"/>
                    <a:pt x="11575" y="2176"/>
                    <a:pt x="11155" y="1655"/>
                  </a:cubicBezTo>
                  <a:cubicBezTo>
                    <a:pt x="10878" y="1309"/>
                    <a:pt x="10590" y="953"/>
                    <a:pt x="10213" y="666"/>
                  </a:cubicBezTo>
                  <a:cubicBezTo>
                    <a:pt x="9933" y="453"/>
                    <a:pt x="9657" y="343"/>
                    <a:pt x="9392" y="343"/>
                  </a:cubicBezTo>
                  <a:cubicBezTo>
                    <a:pt x="9364" y="343"/>
                    <a:pt x="9335" y="343"/>
                    <a:pt x="9306" y="347"/>
                  </a:cubicBezTo>
                  <a:cubicBezTo>
                    <a:pt x="9130" y="363"/>
                    <a:pt x="8975" y="427"/>
                    <a:pt x="8826" y="490"/>
                  </a:cubicBezTo>
                  <a:cubicBezTo>
                    <a:pt x="8795" y="504"/>
                    <a:pt x="8761" y="517"/>
                    <a:pt x="8726" y="531"/>
                  </a:cubicBezTo>
                  <a:cubicBezTo>
                    <a:pt x="8354" y="680"/>
                    <a:pt x="7923" y="759"/>
                    <a:pt x="7481" y="759"/>
                  </a:cubicBezTo>
                  <a:cubicBezTo>
                    <a:pt x="7029" y="759"/>
                    <a:pt x="6588" y="675"/>
                    <a:pt x="6205" y="518"/>
                  </a:cubicBezTo>
                  <a:cubicBezTo>
                    <a:pt x="6076" y="464"/>
                    <a:pt x="5948" y="400"/>
                    <a:pt x="5824" y="340"/>
                  </a:cubicBezTo>
                  <a:cubicBezTo>
                    <a:pt x="5643" y="249"/>
                    <a:pt x="5454" y="155"/>
                    <a:pt x="5251" y="90"/>
                  </a:cubicBezTo>
                  <a:cubicBezTo>
                    <a:pt x="5071" y="30"/>
                    <a:pt x="4881" y="0"/>
                    <a:pt x="4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0" name="Google Shape;45350;p34"/>
            <p:cNvSpPr/>
            <p:nvPr/>
          </p:nvSpPr>
          <p:spPr>
            <a:xfrm>
              <a:off x="1068175" y="3298629"/>
              <a:ext cx="776953" cy="787817"/>
            </a:xfrm>
            <a:custGeom>
              <a:avLst/>
              <a:gdLst/>
              <a:ahLst/>
              <a:cxnLst/>
              <a:rect l="l" t="t" r="r" b="b"/>
              <a:pathLst>
                <a:path w="15662" h="15881" extrusionOk="0">
                  <a:moveTo>
                    <a:pt x="3855" y="110"/>
                  </a:moveTo>
                  <a:cubicBezTo>
                    <a:pt x="3953" y="110"/>
                    <a:pt x="4055" y="123"/>
                    <a:pt x="4152" y="145"/>
                  </a:cubicBezTo>
                  <a:cubicBezTo>
                    <a:pt x="4304" y="180"/>
                    <a:pt x="4447" y="236"/>
                    <a:pt x="4596" y="294"/>
                  </a:cubicBezTo>
                  <a:cubicBezTo>
                    <a:pt x="4707" y="337"/>
                    <a:pt x="4818" y="381"/>
                    <a:pt x="4939" y="418"/>
                  </a:cubicBezTo>
                  <a:cubicBezTo>
                    <a:pt x="5152" y="485"/>
                    <a:pt x="5394" y="527"/>
                    <a:pt x="5656" y="546"/>
                  </a:cubicBezTo>
                  <a:cubicBezTo>
                    <a:pt x="5776" y="556"/>
                    <a:pt x="5897" y="560"/>
                    <a:pt x="6017" y="560"/>
                  </a:cubicBezTo>
                  <a:cubicBezTo>
                    <a:pt x="6483" y="560"/>
                    <a:pt x="6935" y="495"/>
                    <a:pt x="7322" y="371"/>
                  </a:cubicBezTo>
                  <a:cubicBezTo>
                    <a:pt x="7353" y="361"/>
                    <a:pt x="7382" y="352"/>
                    <a:pt x="7412" y="342"/>
                  </a:cubicBezTo>
                  <a:cubicBezTo>
                    <a:pt x="7550" y="295"/>
                    <a:pt x="7682" y="251"/>
                    <a:pt x="7826" y="246"/>
                  </a:cubicBezTo>
                  <a:cubicBezTo>
                    <a:pt x="7835" y="245"/>
                    <a:pt x="7844" y="245"/>
                    <a:pt x="7854" y="245"/>
                  </a:cubicBezTo>
                  <a:cubicBezTo>
                    <a:pt x="8084" y="245"/>
                    <a:pt x="8325" y="346"/>
                    <a:pt x="8573" y="543"/>
                  </a:cubicBezTo>
                  <a:cubicBezTo>
                    <a:pt x="8833" y="749"/>
                    <a:pt x="9044" y="987"/>
                    <a:pt x="9281" y="1284"/>
                  </a:cubicBezTo>
                  <a:cubicBezTo>
                    <a:pt x="9320" y="1334"/>
                    <a:pt x="9360" y="1382"/>
                    <a:pt x="9398" y="1432"/>
                  </a:cubicBezTo>
                  <a:cubicBezTo>
                    <a:pt x="9730" y="1848"/>
                    <a:pt x="10071" y="2280"/>
                    <a:pt x="10585" y="2563"/>
                  </a:cubicBezTo>
                  <a:cubicBezTo>
                    <a:pt x="10673" y="2612"/>
                    <a:pt x="10765" y="2656"/>
                    <a:pt x="10861" y="2693"/>
                  </a:cubicBezTo>
                  <a:cubicBezTo>
                    <a:pt x="11231" y="2841"/>
                    <a:pt x="11647" y="2905"/>
                    <a:pt x="12053" y="2967"/>
                  </a:cubicBezTo>
                  <a:cubicBezTo>
                    <a:pt x="12333" y="3007"/>
                    <a:pt x="12619" y="3053"/>
                    <a:pt x="12888" y="3124"/>
                  </a:cubicBezTo>
                  <a:cubicBezTo>
                    <a:pt x="13376" y="3253"/>
                    <a:pt x="13839" y="3484"/>
                    <a:pt x="14262" y="3810"/>
                  </a:cubicBezTo>
                  <a:cubicBezTo>
                    <a:pt x="14968" y="4350"/>
                    <a:pt x="15431" y="5099"/>
                    <a:pt x="15499" y="5813"/>
                  </a:cubicBezTo>
                  <a:cubicBezTo>
                    <a:pt x="15549" y="6339"/>
                    <a:pt x="15385" y="6832"/>
                    <a:pt x="15027" y="7233"/>
                  </a:cubicBezTo>
                  <a:cubicBezTo>
                    <a:pt x="14778" y="7513"/>
                    <a:pt x="14442" y="7748"/>
                    <a:pt x="14115" y="7973"/>
                  </a:cubicBezTo>
                  <a:cubicBezTo>
                    <a:pt x="13935" y="8098"/>
                    <a:pt x="13749" y="8226"/>
                    <a:pt x="13578" y="8363"/>
                  </a:cubicBezTo>
                  <a:cubicBezTo>
                    <a:pt x="12484" y="9235"/>
                    <a:pt x="11987" y="10384"/>
                    <a:pt x="11495" y="11690"/>
                  </a:cubicBezTo>
                  <a:lnTo>
                    <a:pt x="11440" y="11838"/>
                  </a:lnTo>
                  <a:cubicBezTo>
                    <a:pt x="10982" y="13066"/>
                    <a:pt x="10506" y="14338"/>
                    <a:pt x="9271" y="15190"/>
                  </a:cubicBezTo>
                  <a:cubicBezTo>
                    <a:pt x="8806" y="15512"/>
                    <a:pt x="8321" y="15703"/>
                    <a:pt x="7827" y="15752"/>
                  </a:cubicBezTo>
                  <a:cubicBezTo>
                    <a:pt x="7752" y="15761"/>
                    <a:pt x="7674" y="15765"/>
                    <a:pt x="7595" y="15765"/>
                  </a:cubicBezTo>
                  <a:cubicBezTo>
                    <a:pt x="7073" y="15765"/>
                    <a:pt x="6608" y="15597"/>
                    <a:pt x="6352" y="15319"/>
                  </a:cubicBezTo>
                  <a:cubicBezTo>
                    <a:pt x="5932" y="14862"/>
                    <a:pt x="6130" y="14266"/>
                    <a:pt x="6322" y="13691"/>
                  </a:cubicBezTo>
                  <a:cubicBezTo>
                    <a:pt x="6369" y="13546"/>
                    <a:pt x="6419" y="13394"/>
                    <a:pt x="6459" y="13248"/>
                  </a:cubicBezTo>
                  <a:cubicBezTo>
                    <a:pt x="6478" y="13169"/>
                    <a:pt x="6496" y="13086"/>
                    <a:pt x="6510" y="13005"/>
                  </a:cubicBezTo>
                  <a:cubicBezTo>
                    <a:pt x="6665" y="12085"/>
                    <a:pt x="6338" y="11114"/>
                    <a:pt x="5632" y="10406"/>
                  </a:cubicBezTo>
                  <a:cubicBezTo>
                    <a:pt x="5585" y="10360"/>
                    <a:pt x="5539" y="10316"/>
                    <a:pt x="5491" y="10269"/>
                  </a:cubicBezTo>
                  <a:cubicBezTo>
                    <a:pt x="5298" y="10084"/>
                    <a:pt x="5096" y="9895"/>
                    <a:pt x="5023" y="9667"/>
                  </a:cubicBezTo>
                  <a:cubicBezTo>
                    <a:pt x="4965" y="9485"/>
                    <a:pt x="4995" y="9290"/>
                    <a:pt x="5036" y="9088"/>
                  </a:cubicBezTo>
                  <a:lnTo>
                    <a:pt x="5050" y="9021"/>
                  </a:lnTo>
                  <a:cubicBezTo>
                    <a:pt x="5188" y="8338"/>
                    <a:pt x="5330" y="7633"/>
                    <a:pt x="4959" y="7004"/>
                  </a:cubicBezTo>
                  <a:cubicBezTo>
                    <a:pt x="4586" y="6371"/>
                    <a:pt x="3798" y="5999"/>
                    <a:pt x="3035" y="5638"/>
                  </a:cubicBezTo>
                  <a:cubicBezTo>
                    <a:pt x="2620" y="5440"/>
                    <a:pt x="2192" y="5238"/>
                    <a:pt x="1829" y="4996"/>
                  </a:cubicBezTo>
                  <a:cubicBezTo>
                    <a:pt x="1543" y="4804"/>
                    <a:pt x="1278" y="4575"/>
                    <a:pt x="991" y="4274"/>
                  </a:cubicBezTo>
                  <a:cubicBezTo>
                    <a:pt x="766" y="4034"/>
                    <a:pt x="554" y="3780"/>
                    <a:pt x="349" y="3532"/>
                  </a:cubicBezTo>
                  <a:lnTo>
                    <a:pt x="339" y="3519"/>
                  </a:lnTo>
                  <a:cubicBezTo>
                    <a:pt x="241" y="3401"/>
                    <a:pt x="119" y="3253"/>
                    <a:pt x="120" y="3107"/>
                  </a:cubicBezTo>
                  <a:cubicBezTo>
                    <a:pt x="121" y="3027"/>
                    <a:pt x="158" y="2942"/>
                    <a:pt x="234" y="2842"/>
                  </a:cubicBezTo>
                  <a:cubicBezTo>
                    <a:pt x="517" y="2471"/>
                    <a:pt x="1051" y="2250"/>
                    <a:pt x="1564" y="2037"/>
                  </a:cubicBezTo>
                  <a:cubicBezTo>
                    <a:pt x="2169" y="1786"/>
                    <a:pt x="2795" y="1526"/>
                    <a:pt x="3010" y="1014"/>
                  </a:cubicBezTo>
                  <a:cubicBezTo>
                    <a:pt x="3045" y="929"/>
                    <a:pt x="3071" y="836"/>
                    <a:pt x="3094" y="749"/>
                  </a:cubicBezTo>
                  <a:cubicBezTo>
                    <a:pt x="3146" y="554"/>
                    <a:pt x="3196" y="368"/>
                    <a:pt x="3367" y="246"/>
                  </a:cubicBezTo>
                  <a:cubicBezTo>
                    <a:pt x="3522" y="135"/>
                    <a:pt x="3718" y="110"/>
                    <a:pt x="3855" y="110"/>
                  </a:cubicBezTo>
                  <a:close/>
                  <a:moveTo>
                    <a:pt x="3852" y="1"/>
                  </a:moveTo>
                  <a:cubicBezTo>
                    <a:pt x="3631" y="1"/>
                    <a:pt x="3439" y="54"/>
                    <a:pt x="3297" y="157"/>
                  </a:cubicBezTo>
                  <a:cubicBezTo>
                    <a:pt x="3094" y="303"/>
                    <a:pt x="3037" y="516"/>
                    <a:pt x="2981" y="722"/>
                  </a:cubicBezTo>
                  <a:cubicBezTo>
                    <a:pt x="2959" y="806"/>
                    <a:pt x="2934" y="893"/>
                    <a:pt x="2902" y="974"/>
                  </a:cubicBezTo>
                  <a:cubicBezTo>
                    <a:pt x="2704" y="1444"/>
                    <a:pt x="2128" y="1683"/>
                    <a:pt x="1517" y="1936"/>
                  </a:cubicBezTo>
                  <a:cubicBezTo>
                    <a:pt x="989" y="2156"/>
                    <a:pt x="443" y="2383"/>
                    <a:pt x="141" y="2778"/>
                  </a:cubicBezTo>
                  <a:cubicBezTo>
                    <a:pt x="50" y="2898"/>
                    <a:pt x="6" y="3006"/>
                    <a:pt x="3" y="3111"/>
                  </a:cubicBezTo>
                  <a:cubicBezTo>
                    <a:pt x="1" y="3300"/>
                    <a:pt x="137" y="3465"/>
                    <a:pt x="248" y="3599"/>
                  </a:cubicBezTo>
                  <a:lnTo>
                    <a:pt x="258" y="3610"/>
                  </a:lnTo>
                  <a:cubicBezTo>
                    <a:pt x="463" y="3858"/>
                    <a:pt x="676" y="4116"/>
                    <a:pt x="905" y="4357"/>
                  </a:cubicBezTo>
                  <a:cubicBezTo>
                    <a:pt x="1197" y="4666"/>
                    <a:pt x="1470" y="4901"/>
                    <a:pt x="1763" y="5096"/>
                  </a:cubicBezTo>
                  <a:cubicBezTo>
                    <a:pt x="2133" y="5343"/>
                    <a:pt x="2566" y="5547"/>
                    <a:pt x="2983" y="5745"/>
                  </a:cubicBezTo>
                  <a:cubicBezTo>
                    <a:pt x="3764" y="6113"/>
                    <a:pt x="4502" y="6463"/>
                    <a:pt x="4858" y="7065"/>
                  </a:cubicBezTo>
                  <a:cubicBezTo>
                    <a:pt x="5208" y="7655"/>
                    <a:pt x="5070" y="8340"/>
                    <a:pt x="4936" y="9001"/>
                  </a:cubicBezTo>
                  <a:lnTo>
                    <a:pt x="4922" y="9068"/>
                  </a:lnTo>
                  <a:cubicBezTo>
                    <a:pt x="4879" y="9285"/>
                    <a:pt x="4845" y="9495"/>
                    <a:pt x="4913" y="9704"/>
                  </a:cubicBezTo>
                  <a:cubicBezTo>
                    <a:pt x="4995" y="9958"/>
                    <a:pt x="5206" y="10160"/>
                    <a:pt x="5411" y="10354"/>
                  </a:cubicBezTo>
                  <a:cubicBezTo>
                    <a:pt x="5457" y="10399"/>
                    <a:pt x="5505" y="10446"/>
                    <a:pt x="5549" y="10490"/>
                  </a:cubicBezTo>
                  <a:cubicBezTo>
                    <a:pt x="6229" y="11171"/>
                    <a:pt x="6545" y="12104"/>
                    <a:pt x="6396" y="12989"/>
                  </a:cubicBezTo>
                  <a:cubicBezTo>
                    <a:pt x="6383" y="13068"/>
                    <a:pt x="6366" y="13146"/>
                    <a:pt x="6346" y="13221"/>
                  </a:cubicBezTo>
                  <a:cubicBezTo>
                    <a:pt x="6309" y="13364"/>
                    <a:pt x="6259" y="13513"/>
                    <a:pt x="6211" y="13658"/>
                  </a:cubicBezTo>
                  <a:cubicBezTo>
                    <a:pt x="6010" y="14264"/>
                    <a:pt x="5803" y="14890"/>
                    <a:pt x="6266" y="15397"/>
                  </a:cubicBezTo>
                  <a:cubicBezTo>
                    <a:pt x="6544" y="15700"/>
                    <a:pt x="7040" y="15881"/>
                    <a:pt x="7592" y="15881"/>
                  </a:cubicBezTo>
                  <a:cubicBezTo>
                    <a:pt x="7675" y="15881"/>
                    <a:pt x="7759" y="15876"/>
                    <a:pt x="7836" y="15873"/>
                  </a:cubicBezTo>
                  <a:cubicBezTo>
                    <a:pt x="8347" y="15821"/>
                    <a:pt x="8852" y="15624"/>
                    <a:pt x="9334" y="15291"/>
                  </a:cubicBezTo>
                  <a:cubicBezTo>
                    <a:pt x="10599" y="14419"/>
                    <a:pt x="11080" y="13129"/>
                    <a:pt x="11545" y="11884"/>
                  </a:cubicBezTo>
                  <a:lnTo>
                    <a:pt x="11599" y="11737"/>
                  </a:lnTo>
                  <a:cubicBezTo>
                    <a:pt x="12087" y="10450"/>
                    <a:pt x="12577" y="9313"/>
                    <a:pt x="13646" y="8459"/>
                  </a:cubicBezTo>
                  <a:cubicBezTo>
                    <a:pt x="13814" y="8326"/>
                    <a:pt x="13999" y="8198"/>
                    <a:pt x="14177" y="8074"/>
                  </a:cubicBezTo>
                  <a:cubicBezTo>
                    <a:pt x="14509" y="7842"/>
                    <a:pt x="14853" y="7604"/>
                    <a:pt x="15109" y="7315"/>
                  </a:cubicBezTo>
                  <a:cubicBezTo>
                    <a:pt x="15489" y="6889"/>
                    <a:pt x="15661" y="6368"/>
                    <a:pt x="15608" y="5809"/>
                  </a:cubicBezTo>
                  <a:cubicBezTo>
                    <a:pt x="15537" y="5055"/>
                    <a:pt x="15071" y="4296"/>
                    <a:pt x="14329" y="3727"/>
                  </a:cubicBezTo>
                  <a:cubicBezTo>
                    <a:pt x="13894" y="3390"/>
                    <a:pt x="13417" y="3154"/>
                    <a:pt x="12914" y="3020"/>
                  </a:cubicBezTo>
                  <a:cubicBezTo>
                    <a:pt x="12641" y="2947"/>
                    <a:pt x="12349" y="2903"/>
                    <a:pt x="12067" y="2861"/>
                  </a:cubicBezTo>
                  <a:cubicBezTo>
                    <a:pt x="11669" y="2800"/>
                    <a:pt x="11256" y="2738"/>
                    <a:pt x="10899" y="2593"/>
                  </a:cubicBezTo>
                  <a:cubicBezTo>
                    <a:pt x="10808" y="2558"/>
                    <a:pt x="10721" y="2515"/>
                    <a:pt x="10636" y="2469"/>
                  </a:cubicBezTo>
                  <a:cubicBezTo>
                    <a:pt x="10141" y="2198"/>
                    <a:pt x="9821" y="1794"/>
                    <a:pt x="9483" y="1367"/>
                  </a:cubicBezTo>
                  <a:cubicBezTo>
                    <a:pt x="9444" y="1317"/>
                    <a:pt x="9405" y="1269"/>
                    <a:pt x="9365" y="1219"/>
                  </a:cubicBezTo>
                  <a:cubicBezTo>
                    <a:pt x="9123" y="917"/>
                    <a:pt x="8909" y="672"/>
                    <a:pt x="8640" y="459"/>
                  </a:cubicBezTo>
                  <a:cubicBezTo>
                    <a:pt x="8371" y="245"/>
                    <a:pt x="8108" y="137"/>
                    <a:pt x="7848" y="137"/>
                  </a:cubicBezTo>
                  <a:cubicBezTo>
                    <a:pt x="7838" y="137"/>
                    <a:pt x="7829" y="137"/>
                    <a:pt x="7819" y="138"/>
                  </a:cubicBezTo>
                  <a:cubicBezTo>
                    <a:pt x="7658" y="143"/>
                    <a:pt x="7513" y="193"/>
                    <a:pt x="7372" y="239"/>
                  </a:cubicBezTo>
                  <a:cubicBezTo>
                    <a:pt x="7344" y="247"/>
                    <a:pt x="7314" y="258"/>
                    <a:pt x="7285" y="267"/>
                  </a:cubicBezTo>
                  <a:cubicBezTo>
                    <a:pt x="6908" y="388"/>
                    <a:pt x="6469" y="452"/>
                    <a:pt x="6015" y="452"/>
                  </a:cubicBezTo>
                  <a:cubicBezTo>
                    <a:pt x="5898" y="452"/>
                    <a:pt x="5778" y="446"/>
                    <a:pt x="5663" y="438"/>
                  </a:cubicBezTo>
                  <a:cubicBezTo>
                    <a:pt x="5409" y="421"/>
                    <a:pt x="5175" y="378"/>
                    <a:pt x="4972" y="315"/>
                  </a:cubicBezTo>
                  <a:cubicBezTo>
                    <a:pt x="4855" y="280"/>
                    <a:pt x="4744" y="237"/>
                    <a:pt x="4637" y="194"/>
                  </a:cubicBezTo>
                  <a:cubicBezTo>
                    <a:pt x="4489" y="138"/>
                    <a:pt x="4339" y="78"/>
                    <a:pt x="4176" y="39"/>
                  </a:cubicBezTo>
                  <a:cubicBezTo>
                    <a:pt x="4070" y="12"/>
                    <a:pt x="3959" y="1"/>
                    <a:pt x="38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1" name="Google Shape;45351;p34"/>
            <p:cNvSpPr/>
            <p:nvPr/>
          </p:nvSpPr>
          <p:spPr>
            <a:xfrm>
              <a:off x="1144472" y="3342532"/>
              <a:ext cx="661615" cy="687858"/>
            </a:xfrm>
            <a:custGeom>
              <a:avLst/>
              <a:gdLst/>
              <a:ahLst/>
              <a:cxnLst/>
              <a:rect l="l" t="t" r="r" b="b"/>
              <a:pathLst>
                <a:path w="13337" h="13866" extrusionOk="0">
                  <a:moveTo>
                    <a:pt x="3006" y="0"/>
                  </a:moveTo>
                  <a:cubicBezTo>
                    <a:pt x="2913" y="0"/>
                    <a:pt x="2821" y="14"/>
                    <a:pt x="2737" y="38"/>
                  </a:cubicBezTo>
                  <a:cubicBezTo>
                    <a:pt x="2711" y="46"/>
                    <a:pt x="2697" y="72"/>
                    <a:pt x="2704" y="98"/>
                  </a:cubicBezTo>
                  <a:cubicBezTo>
                    <a:pt x="2710" y="118"/>
                    <a:pt x="2729" y="131"/>
                    <a:pt x="2750" y="131"/>
                  </a:cubicBezTo>
                  <a:cubicBezTo>
                    <a:pt x="2755" y="131"/>
                    <a:pt x="2759" y="130"/>
                    <a:pt x="2764" y="129"/>
                  </a:cubicBezTo>
                  <a:cubicBezTo>
                    <a:pt x="2839" y="107"/>
                    <a:pt x="2922" y="95"/>
                    <a:pt x="3005" y="95"/>
                  </a:cubicBezTo>
                  <a:cubicBezTo>
                    <a:pt x="3034" y="95"/>
                    <a:pt x="3062" y="96"/>
                    <a:pt x="3091" y="99"/>
                  </a:cubicBezTo>
                  <a:cubicBezTo>
                    <a:pt x="3208" y="112"/>
                    <a:pt x="3318" y="136"/>
                    <a:pt x="3437" y="165"/>
                  </a:cubicBezTo>
                  <a:cubicBezTo>
                    <a:pt x="3526" y="186"/>
                    <a:pt x="3619" y="207"/>
                    <a:pt x="3720" y="226"/>
                  </a:cubicBezTo>
                  <a:cubicBezTo>
                    <a:pt x="3742" y="229"/>
                    <a:pt x="3770" y="233"/>
                    <a:pt x="3795" y="236"/>
                  </a:cubicBezTo>
                  <a:lnTo>
                    <a:pt x="3802" y="236"/>
                  </a:lnTo>
                  <a:cubicBezTo>
                    <a:pt x="3826" y="236"/>
                    <a:pt x="3846" y="220"/>
                    <a:pt x="3849" y="196"/>
                  </a:cubicBezTo>
                  <a:cubicBezTo>
                    <a:pt x="3853" y="169"/>
                    <a:pt x="3835" y="146"/>
                    <a:pt x="3809" y="142"/>
                  </a:cubicBezTo>
                  <a:cubicBezTo>
                    <a:pt x="3785" y="139"/>
                    <a:pt x="3761" y="135"/>
                    <a:pt x="3738" y="132"/>
                  </a:cubicBezTo>
                  <a:cubicBezTo>
                    <a:pt x="3639" y="115"/>
                    <a:pt x="3548" y="93"/>
                    <a:pt x="3461" y="72"/>
                  </a:cubicBezTo>
                  <a:cubicBezTo>
                    <a:pt x="3340" y="44"/>
                    <a:pt x="3223" y="17"/>
                    <a:pt x="3101" y="5"/>
                  </a:cubicBezTo>
                  <a:cubicBezTo>
                    <a:pt x="3069" y="2"/>
                    <a:pt x="3037" y="0"/>
                    <a:pt x="3006" y="0"/>
                  </a:cubicBezTo>
                  <a:close/>
                  <a:moveTo>
                    <a:pt x="5929" y="3"/>
                  </a:moveTo>
                  <a:cubicBezTo>
                    <a:pt x="5925" y="3"/>
                    <a:pt x="5921" y="4"/>
                    <a:pt x="5916" y="5"/>
                  </a:cubicBezTo>
                  <a:lnTo>
                    <a:pt x="5844" y="22"/>
                  </a:lnTo>
                  <a:cubicBezTo>
                    <a:pt x="5561" y="88"/>
                    <a:pt x="5232" y="133"/>
                    <a:pt x="4866" y="156"/>
                  </a:cubicBezTo>
                  <a:cubicBezTo>
                    <a:pt x="4841" y="156"/>
                    <a:pt x="4821" y="179"/>
                    <a:pt x="4822" y="206"/>
                  </a:cubicBezTo>
                  <a:cubicBezTo>
                    <a:pt x="4824" y="230"/>
                    <a:pt x="4845" y="250"/>
                    <a:pt x="4871" y="250"/>
                  </a:cubicBezTo>
                  <a:cubicBezTo>
                    <a:pt x="4872" y="250"/>
                    <a:pt x="4872" y="250"/>
                    <a:pt x="4872" y="251"/>
                  </a:cubicBezTo>
                  <a:cubicBezTo>
                    <a:pt x="5242" y="229"/>
                    <a:pt x="5576" y="183"/>
                    <a:pt x="5865" y="115"/>
                  </a:cubicBezTo>
                  <a:lnTo>
                    <a:pt x="5938" y="98"/>
                  </a:lnTo>
                  <a:cubicBezTo>
                    <a:pt x="5965" y="92"/>
                    <a:pt x="5979" y="65"/>
                    <a:pt x="5973" y="41"/>
                  </a:cubicBezTo>
                  <a:cubicBezTo>
                    <a:pt x="5969" y="18"/>
                    <a:pt x="5951" y="3"/>
                    <a:pt x="5929" y="3"/>
                  </a:cubicBezTo>
                  <a:close/>
                  <a:moveTo>
                    <a:pt x="6940" y="183"/>
                  </a:moveTo>
                  <a:cubicBezTo>
                    <a:pt x="6925" y="183"/>
                    <a:pt x="6909" y="190"/>
                    <a:pt x="6900" y="203"/>
                  </a:cubicBezTo>
                  <a:cubicBezTo>
                    <a:pt x="6884" y="224"/>
                    <a:pt x="6888" y="253"/>
                    <a:pt x="6911" y="268"/>
                  </a:cubicBezTo>
                  <a:cubicBezTo>
                    <a:pt x="6944" y="291"/>
                    <a:pt x="6978" y="318"/>
                    <a:pt x="7008" y="342"/>
                  </a:cubicBezTo>
                  <a:cubicBezTo>
                    <a:pt x="7264" y="554"/>
                    <a:pt x="7469" y="808"/>
                    <a:pt x="7641" y="1025"/>
                  </a:cubicBezTo>
                  <a:cubicBezTo>
                    <a:pt x="7651" y="1037"/>
                    <a:pt x="7665" y="1044"/>
                    <a:pt x="7679" y="1044"/>
                  </a:cubicBezTo>
                  <a:cubicBezTo>
                    <a:pt x="7688" y="1044"/>
                    <a:pt x="7698" y="1040"/>
                    <a:pt x="7706" y="1037"/>
                  </a:cubicBezTo>
                  <a:cubicBezTo>
                    <a:pt x="7729" y="1021"/>
                    <a:pt x="7732" y="990"/>
                    <a:pt x="7716" y="968"/>
                  </a:cubicBezTo>
                  <a:cubicBezTo>
                    <a:pt x="7540" y="746"/>
                    <a:pt x="7332" y="490"/>
                    <a:pt x="7069" y="271"/>
                  </a:cubicBezTo>
                  <a:cubicBezTo>
                    <a:pt x="7035" y="246"/>
                    <a:pt x="7001" y="217"/>
                    <a:pt x="6965" y="192"/>
                  </a:cubicBezTo>
                  <a:cubicBezTo>
                    <a:pt x="6958" y="185"/>
                    <a:pt x="6949" y="183"/>
                    <a:pt x="6940" y="183"/>
                  </a:cubicBezTo>
                  <a:close/>
                  <a:moveTo>
                    <a:pt x="2208" y="884"/>
                  </a:moveTo>
                  <a:cubicBezTo>
                    <a:pt x="2189" y="884"/>
                    <a:pt x="2171" y="895"/>
                    <a:pt x="2163" y="913"/>
                  </a:cubicBezTo>
                  <a:cubicBezTo>
                    <a:pt x="2041" y="1219"/>
                    <a:pt x="1725" y="1414"/>
                    <a:pt x="1401" y="1577"/>
                  </a:cubicBezTo>
                  <a:cubicBezTo>
                    <a:pt x="1378" y="1590"/>
                    <a:pt x="1366" y="1617"/>
                    <a:pt x="1379" y="1641"/>
                  </a:cubicBezTo>
                  <a:cubicBezTo>
                    <a:pt x="1388" y="1658"/>
                    <a:pt x="1405" y="1668"/>
                    <a:pt x="1422" y="1668"/>
                  </a:cubicBezTo>
                  <a:cubicBezTo>
                    <a:pt x="1429" y="1668"/>
                    <a:pt x="1436" y="1666"/>
                    <a:pt x="1443" y="1664"/>
                  </a:cubicBezTo>
                  <a:cubicBezTo>
                    <a:pt x="1785" y="1492"/>
                    <a:pt x="2119" y="1286"/>
                    <a:pt x="2253" y="948"/>
                  </a:cubicBezTo>
                  <a:cubicBezTo>
                    <a:pt x="2263" y="924"/>
                    <a:pt x="2251" y="896"/>
                    <a:pt x="2226" y="887"/>
                  </a:cubicBezTo>
                  <a:cubicBezTo>
                    <a:pt x="2220" y="885"/>
                    <a:pt x="2214" y="884"/>
                    <a:pt x="2208" y="884"/>
                  </a:cubicBezTo>
                  <a:close/>
                  <a:moveTo>
                    <a:pt x="8367" y="1764"/>
                  </a:moveTo>
                  <a:cubicBezTo>
                    <a:pt x="8355" y="1764"/>
                    <a:pt x="8342" y="1769"/>
                    <a:pt x="8334" y="1779"/>
                  </a:cubicBezTo>
                  <a:cubicBezTo>
                    <a:pt x="8315" y="1799"/>
                    <a:pt x="8315" y="1829"/>
                    <a:pt x="8335" y="1848"/>
                  </a:cubicBezTo>
                  <a:cubicBezTo>
                    <a:pt x="8502" y="2007"/>
                    <a:pt x="8672" y="2132"/>
                    <a:pt x="8856" y="2233"/>
                  </a:cubicBezTo>
                  <a:cubicBezTo>
                    <a:pt x="8938" y="2277"/>
                    <a:pt x="9024" y="2319"/>
                    <a:pt x="9112" y="2354"/>
                  </a:cubicBezTo>
                  <a:cubicBezTo>
                    <a:pt x="9160" y="2374"/>
                    <a:pt x="9210" y="2391"/>
                    <a:pt x="9260" y="2407"/>
                  </a:cubicBezTo>
                  <a:cubicBezTo>
                    <a:pt x="9266" y="2410"/>
                    <a:pt x="9270" y="2410"/>
                    <a:pt x="9276" y="2410"/>
                  </a:cubicBezTo>
                  <a:cubicBezTo>
                    <a:pt x="9296" y="2410"/>
                    <a:pt x="9316" y="2395"/>
                    <a:pt x="9320" y="2377"/>
                  </a:cubicBezTo>
                  <a:cubicBezTo>
                    <a:pt x="9330" y="2353"/>
                    <a:pt x="9316" y="2326"/>
                    <a:pt x="9290" y="2317"/>
                  </a:cubicBezTo>
                  <a:cubicBezTo>
                    <a:pt x="9242" y="2300"/>
                    <a:pt x="9195" y="2284"/>
                    <a:pt x="9148" y="2265"/>
                  </a:cubicBezTo>
                  <a:cubicBezTo>
                    <a:pt x="9062" y="2232"/>
                    <a:pt x="8981" y="2192"/>
                    <a:pt x="8903" y="2149"/>
                  </a:cubicBezTo>
                  <a:cubicBezTo>
                    <a:pt x="8726" y="2051"/>
                    <a:pt x="8563" y="1930"/>
                    <a:pt x="8401" y="1778"/>
                  </a:cubicBezTo>
                  <a:cubicBezTo>
                    <a:pt x="8391" y="1769"/>
                    <a:pt x="8379" y="1764"/>
                    <a:pt x="8367" y="1764"/>
                  </a:cubicBezTo>
                  <a:close/>
                  <a:moveTo>
                    <a:pt x="10321" y="2536"/>
                  </a:moveTo>
                  <a:cubicBezTo>
                    <a:pt x="10298" y="2536"/>
                    <a:pt x="10278" y="2551"/>
                    <a:pt x="10274" y="2575"/>
                  </a:cubicBezTo>
                  <a:cubicBezTo>
                    <a:pt x="10270" y="2602"/>
                    <a:pt x="10287" y="2626"/>
                    <a:pt x="10314" y="2630"/>
                  </a:cubicBezTo>
                  <a:cubicBezTo>
                    <a:pt x="10541" y="2667"/>
                    <a:pt x="10778" y="2708"/>
                    <a:pt x="11003" y="2767"/>
                  </a:cubicBezTo>
                  <a:cubicBezTo>
                    <a:pt x="11118" y="2797"/>
                    <a:pt x="11233" y="2835"/>
                    <a:pt x="11344" y="2875"/>
                  </a:cubicBezTo>
                  <a:cubicBezTo>
                    <a:pt x="11350" y="2878"/>
                    <a:pt x="11354" y="2879"/>
                    <a:pt x="11360" y="2879"/>
                  </a:cubicBezTo>
                  <a:cubicBezTo>
                    <a:pt x="11380" y="2879"/>
                    <a:pt x="11397" y="2866"/>
                    <a:pt x="11407" y="2849"/>
                  </a:cubicBezTo>
                  <a:cubicBezTo>
                    <a:pt x="11416" y="2824"/>
                    <a:pt x="11403" y="2795"/>
                    <a:pt x="11379" y="2787"/>
                  </a:cubicBezTo>
                  <a:cubicBezTo>
                    <a:pt x="11263" y="2744"/>
                    <a:pt x="11147" y="2707"/>
                    <a:pt x="11027" y="2674"/>
                  </a:cubicBezTo>
                  <a:cubicBezTo>
                    <a:pt x="10799" y="2613"/>
                    <a:pt x="10558" y="2573"/>
                    <a:pt x="10330" y="2536"/>
                  </a:cubicBezTo>
                  <a:cubicBezTo>
                    <a:pt x="10327" y="2536"/>
                    <a:pt x="10324" y="2536"/>
                    <a:pt x="10321" y="2536"/>
                  </a:cubicBezTo>
                  <a:close/>
                  <a:moveTo>
                    <a:pt x="479" y="2072"/>
                  </a:moveTo>
                  <a:cubicBezTo>
                    <a:pt x="470" y="2072"/>
                    <a:pt x="459" y="2076"/>
                    <a:pt x="450" y="2082"/>
                  </a:cubicBezTo>
                  <a:cubicBezTo>
                    <a:pt x="297" y="2192"/>
                    <a:pt x="181" y="2306"/>
                    <a:pt x="97" y="2432"/>
                  </a:cubicBezTo>
                  <a:cubicBezTo>
                    <a:pt x="33" y="2528"/>
                    <a:pt x="1" y="2616"/>
                    <a:pt x="1" y="2698"/>
                  </a:cubicBezTo>
                  <a:lnTo>
                    <a:pt x="1" y="2710"/>
                  </a:lnTo>
                  <a:cubicBezTo>
                    <a:pt x="5" y="2831"/>
                    <a:pt x="76" y="2939"/>
                    <a:pt x="139" y="3021"/>
                  </a:cubicBezTo>
                  <a:cubicBezTo>
                    <a:pt x="147" y="3034"/>
                    <a:pt x="161" y="3040"/>
                    <a:pt x="176" y="3040"/>
                  </a:cubicBezTo>
                  <a:cubicBezTo>
                    <a:pt x="186" y="3040"/>
                    <a:pt x="195" y="3037"/>
                    <a:pt x="205" y="3031"/>
                  </a:cubicBezTo>
                  <a:cubicBezTo>
                    <a:pt x="227" y="3016"/>
                    <a:pt x="230" y="2986"/>
                    <a:pt x="214" y="2965"/>
                  </a:cubicBezTo>
                  <a:cubicBezTo>
                    <a:pt x="161" y="2895"/>
                    <a:pt x="100" y="2802"/>
                    <a:pt x="97" y="2700"/>
                  </a:cubicBezTo>
                  <a:cubicBezTo>
                    <a:pt x="97" y="2634"/>
                    <a:pt x="123" y="2563"/>
                    <a:pt x="177" y="2484"/>
                  </a:cubicBezTo>
                  <a:cubicBezTo>
                    <a:pt x="254" y="2367"/>
                    <a:pt x="362" y="2262"/>
                    <a:pt x="506" y="2158"/>
                  </a:cubicBezTo>
                  <a:cubicBezTo>
                    <a:pt x="527" y="2144"/>
                    <a:pt x="533" y="2114"/>
                    <a:pt x="517" y="2092"/>
                  </a:cubicBezTo>
                  <a:cubicBezTo>
                    <a:pt x="508" y="2080"/>
                    <a:pt x="494" y="2072"/>
                    <a:pt x="479" y="2072"/>
                  </a:cubicBezTo>
                  <a:close/>
                  <a:moveTo>
                    <a:pt x="12285" y="3310"/>
                  </a:moveTo>
                  <a:cubicBezTo>
                    <a:pt x="12271" y="3310"/>
                    <a:pt x="12257" y="3316"/>
                    <a:pt x="12248" y="3327"/>
                  </a:cubicBezTo>
                  <a:cubicBezTo>
                    <a:pt x="12232" y="3349"/>
                    <a:pt x="12235" y="3379"/>
                    <a:pt x="12255" y="3394"/>
                  </a:cubicBezTo>
                  <a:lnTo>
                    <a:pt x="12268" y="3406"/>
                  </a:lnTo>
                  <a:cubicBezTo>
                    <a:pt x="12552" y="3639"/>
                    <a:pt x="12781" y="3905"/>
                    <a:pt x="12951" y="4198"/>
                  </a:cubicBezTo>
                  <a:cubicBezTo>
                    <a:pt x="12959" y="4214"/>
                    <a:pt x="12975" y="4224"/>
                    <a:pt x="12991" y="4224"/>
                  </a:cubicBezTo>
                  <a:cubicBezTo>
                    <a:pt x="12998" y="4224"/>
                    <a:pt x="13008" y="4222"/>
                    <a:pt x="13015" y="4217"/>
                  </a:cubicBezTo>
                  <a:cubicBezTo>
                    <a:pt x="13038" y="4202"/>
                    <a:pt x="13045" y="4174"/>
                    <a:pt x="13032" y="4151"/>
                  </a:cubicBezTo>
                  <a:cubicBezTo>
                    <a:pt x="12860" y="3847"/>
                    <a:pt x="12621" y="3571"/>
                    <a:pt x="12328" y="3330"/>
                  </a:cubicBezTo>
                  <a:lnTo>
                    <a:pt x="12315" y="3320"/>
                  </a:lnTo>
                  <a:cubicBezTo>
                    <a:pt x="12306" y="3313"/>
                    <a:pt x="12295" y="3310"/>
                    <a:pt x="12285" y="3310"/>
                  </a:cubicBezTo>
                  <a:close/>
                  <a:moveTo>
                    <a:pt x="876" y="3755"/>
                  </a:moveTo>
                  <a:cubicBezTo>
                    <a:pt x="864" y="3755"/>
                    <a:pt x="852" y="3759"/>
                    <a:pt x="843" y="3768"/>
                  </a:cubicBezTo>
                  <a:cubicBezTo>
                    <a:pt x="823" y="3785"/>
                    <a:pt x="823" y="3815"/>
                    <a:pt x="840" y="3835"/>
                  </a:cubicBezTo>
                  <a:cubicBezTo>
                    <a:pt x="1058" y="4061"/>
                    <a:pt x="1267" y="4245"/>
                    <a:pt x="1480" y="4397"/>
                  </a:cubicBezTo>
                  <a:cubicBezTo>
                    <a:pt x="1540" y="4439"/>
                    <a:pt x="1604" y="4481"/>
                    <a:pt x="1669" y="4524"/>
                  </a:cubicBezTo>
                  <a:cubicBezTo>
                    <a:pt x="1677" y="4530"/>
                    <a:pt x="1685" y="4531"/>
                    <a:pt x="1694" y="4531"/>
                  </a:cubicBezTo>
                  <a:cubicBezTo>
                    <a:pt x="1711" y="4531"/>
                    <a:pt x="1726" y="4524"/>
                    <a:pt x="1736" y="4511"/>
                  </a:cubicBezTo>
                  <a:cubicBezTo>
                    <a:pt x="1751" y="4490"/>
                    <a:pt x="1745" y="4460"/>
                    <a:pt x="1722" y="4446"/>
                  </a:cubicBezTo>
                  <a:cubicBezTo>
                    <a:pt x="1657" y="4403"/>
                    <a:pt x="1594" y="4362"/>
                    <a:pt x="1537" y="4320"/>
                  </a:cubicBezTo>
                  <a:cubicBezTo>
                    <a:pt x="1328" y="4172"/>
                    <a:pt x="1123" y="3992"/>
                    <a:pt x="910" y="3770"/>
                  </a:cubicBezTo>
                  <a:cubicBezTo>
                    <a:pt x="901" y="3760"/>
                    <a:pt x="889" y="3755"/>
                    <a:pt x="876" y="3755"/>
                  </a:cubicBezTo>
                  <a:close/>
                  <a:moveTo>
                    <a:pt x="2632" y="4952"/>
                  </a:moveTo>
                  <a:cubicBezTo>
                    <a:pt x="2615" y="4952"/>
                    <a:pt x="2599" y="4961"/>
                    <a:pt x="2590" y="4978"/>
                  </a:cubicBezTo>
                  <a:cubicBezTo>
                    <a:pt x="2577" y="5001"/>
                    <a:pt x="2587" y="5029"/>
                    <a:pt x="2610" y="5042"/>
                  </a:cubicBezTo>
                  <a:cubicBezTo>
                    <a:pt x="2904" y="5198"/>
                    <a:pt x="3243" y="5380"/>
                    <a:pt x="3512" y="5597"/>
                  </a:cubicBezTo>
                  <a:cubicBezTo>
                    <a:pt x="3521" y="5604"/>
                    <a:pt x="3532" y="5607"/>
                    <a:pt x="3542" y="5607"/>
                  </a:cubicBezTo>
                  <a:cubicBezTo>
                    <a:pt x="3556" y="5607"/>
                    <a:pt x="3570" y="5600"/>
                    <a:pt x="3579" y="5590"/>
                  </a:cubicBezTo>
                  <a:cubicBezTo>
                    <a:pt x="3595" y="5568"/>
                    <a:pt x="3593" y="5537"/>
                    <a:pt x="3572" y="5521"/>
                  </a:cubicBezTo>
                  <a:cubicBezTo>
                    <a:pt x="3296" y="5301"/>
                    <a:pt x="2954" y="5114"/>
                    <a:pt x="2654" y="4958"/>
                  </a:cubicBezTo>
                  <a:cubicBezTo>
                    <a:pt x="2647" y="4954"/>
                    <a:pt x="2639" y="4952"/>
                    <a:pt x="2632" y="4952"/>
                  </a:cubicBezTo>
                  <a:close/>
                  <a:moveTo>
                    <a:pt x="13286" y="5144"/>
                  </a:moveTo>
                  <a:cubicBezTo>
                    <a:pt x="13259" y="5144"/>
                    <a:pt x="13240" y="5166"/>
                    <a:pt x="13240" y="5193"/>
                  </a:cubicBezTo>
                  <a:lnTo>
                    <a:pt x="13240" y="5234"/>
                  </a:lnTo>
                  <a:cubicBezTo>
                    <a:pt x="13240" y="5574"/>
                    <a:pt x="13144" y="5891"/>
                    <a:pt x="12955" y="6179"/>
                  </a:cubicBezTo>
                  <a:cubicBezTo>
                    <a:pt x="12941" y="6200"/>
                    <a:pt x="12948" y="6230"/>
                    <a:pt x="12969" y="6244"/>
                  </a:cubicBezTo>
                  <a:cubicBezTo>
                    <a:pt x="12979" y="6248"/>
                    <a:pt x="12988" y="6251"/>
                    <a:pt x="12996" y="6251"/>
                  </a:cubicBezTo>
                  <a:cubicBezTo>
                    <a:pt x="13012" y="6251"/>
                    <a:pt x="13026" y="6241"/>
                    <a:pt x="13036" y="6230"/>
                  </a:cubicBezTo>
                  <a:cubicBezTo>
                    <a:pt x="13235" y="5927"/>
                    <a:pt x="13336" y="5592"/>
                    <a:pt x="13336" y="5234"/>
                  </a:cubicBezTo>
                  <a:lnTo>
                    <a:pt x="13336" y="5191"/>
                  </a:lnTo>
                  <a:cubicBezTo>
                    <a:pt x="13335" y="5166"/>
                    <a:pt x="13315" y="5144"/>
                    <a:pt x="13288" y="5144"/>
                  </a:cubicBezTo>
                  <a:close/>
                  <a:moveTo>
                    <a:pt x="4143" y="6372"/>
                  </a:moveTo>
                  <a:cubicBezTo>
                    <a:pt x="4139" y="6372"/>
                    <a:pt x="4135" y="6372"/>
                    <a:pt x="4131" y="6373"/>
                  </a:cubicBezTo>
                  <a:cubicBezTo>
                    <a:pt x="4105" y="6381"/>
                    <a:pt x="4090" y="6408"/>
                    <a:pt x="4097" y="6432"/>
                  </a:cubicBezTo>
                  <a:cubicBezTo>
                    <a:pt x="4129" y="6561"/>
                    <a:pt x="4145" y="6699"/>
                    <a:pt x="4145" y="6852"/>
                  </a:cubicBezTo>
                  <a:cubicBezTo>
                    <a:pt x="4145" y="7028"/>
                    <a:pt x="4124" y="7220"/>
                    <a:pt x="4077" y="7472"/>
                  </a:cubicBezTo>
                  <a:cubicBezTo>
                    <a:pt x="4074" y="7497"/>
                    <a:pt x="4090" y="7522"/>
                    <a:pt x="4117" y="7527"/>
                  </a:cubicBezTo>
                  <a:lnTo>
                    <a:pt x="4125" y="7527"/>
                  </a:lnTo>
                  <a:cubicBezTo>
                    <a:pt x="4147" y="7527"/>
                    <a:pt x="4168" y="7512"/>
                    <a:pt x="4171" y="7489"/>
                  </a:cubicBezTo>
                  <a:cubicBezTo>
                    <a:pt x="4219" y="7230"/>
                    <a:pt x="4240" y="7034"/>
                    <a:pt x="4240" y="6850"/>
                  </a:cubicBezTo>
                  <a:cubicBezTo>
                    <a:pt x="4240" y="6688"/>
                    <a:pt x="4225" y="6544"/>
                    <a:pt x="4189" y="6408"/>
                  </a:cubicBezTo>
                  <a:cubicBezTo>
                    <a:pt x="4183" y="6386"/>
                    <a:pt x="4164" y="6372"/>
                    <a:pt x="4143" y="6372"/>
                  </a:cubicBezTo>
                  <a:close/>
                  <a:moveTo>
                    <a:pt x="12228" y="6890"/>
                  </a:moveTo>
                  <a:cubicBezTo>
                    <a:pt x="12218" y="6890"/>
                    <a:pt x="12208" y="6893"/>
                    <a:pt x="12199" y="6898"/>
                  </a:cubicBezTo>
                  <a:cubicBezTo>
                    <a:pt x="12121" y="6954"/>
                    <a:pt x="12042" y="7008"/>
                    <a:pt x="11962" y="7064"/>
                  </a:cubicBezTo>
                  <a:cubicBezTo>
                    <a:pt x="11807" y="7170"/>
                    <a:pt x="11646" y="7281"/>
                    <a:pt x="11499" y="7396"/>
                  </a:cubicBezTo>
                  <a:cubicBezTo>
                    <a:pt x="11443" y="7441"/>
                    <a:pt x="11387" y="7485"/>
                    <a:pt x="11333" y="7532"/>
                  </a:cubicBezTo>
                  <a:cubicBezTo>
                    <a:pt x="11315" y="7549"/>
                    <a:pt x="11310" y="7580"/>
                    <a:pt x="11329" y="7599"/>
                  </a:cubicBezTo>
                  <a:cubicBezTo>
                    <a:pt x="11337" y="7610"/>
                    <a:pt x="11350" y="7616"/>
                    <a:pt x="11364" y="7616"/>
                  </a:cubicBezTo>
                  <a:cubicBezTo>
                    <a:pt x="11374" y="7616"/>
                    <a:pt x="11386" y="7611"/>
                    <a:pt x="11396" y="7604"/>
                  </a:cubicBezTo>
                  <a:cubicBezTo>
                    <a:pt x="11447" y="7557"/>
                    <a:pt x="11502" y="7513"/>
                    <a:pt x="11558" y="7470"/>
                  </a:cubicBezTo>
                  <a:cubicBezTo>
                    <a:pt x="11703" y="7357"/>
                    <a:pt x="11861" y="7247"/>
                    <a:pt x="12015" y="7142"/>
                  </a:cubicBezTo>
                  <a:cubicBezTo>
                    <a:pt x="12094" y="7086"/>
                    <a:pt x="12177" y="7032"/>
                    <a:pt x="12255" y="6975"/>
                  </a:cubicBezTo>
                  <a:cubicBezTo>
                    <a:pt x="12276" y="6961"/>
                    <a:pt x="12282" y="6930"/>
                    <a:pt x="12265" y="6908"/>
                  </a:cubicBezTo>
                  <a:cubicBezTo>
                    <a:pt x="12257" y="6896"/>
                    <a:pt x="12243" y="6890"/>
                    <a:pt x="12228" y="6890"/>
                  </a:cubicBezTo>
                  <a:close/>
                  <a:moveTo>
                    <a:pt x="10641" y="8305"/>
                  </a:moveTo>
                  <a:cubicBezTo>
                    <a:pt x="10627" y="8305"/>
                    <a:pt x="10612" y="8311"/>
                    <a:pt x="10603" y="8324"/>
                  </a:cubicBezTo>
                  <a:cubicBezTo>
                    <a:pt x="10403" y="8594"/>
                    <a:pt x="10223" y="8897"/>
                    <a:pt x="10050" y="9248"/>
                  </a:cubicBezTo>
                  <a:cubicBezTo>
                    <a:pt x="10037" y="9270"/>
                    <a:pt x="10048" y="9299"/>
                    <a:pt x="10071" y="9312"/>
                  </a:cubicBezTo>
                  <a:cubicBezTo>
                    <a:pt x="10078" y="9316"/>
                    <a:pt x="10085" y="9317"/>
                    <a:pt x="10092" y="9317"/>
                  </a:cubicBezTo>
                  <a:cubicBezTo>
                    <a:pt x="10109" y="9317"/>
                    <a:pt x="10127" y="9306"/>
                    <a:pt x="10136" y="9289"/>
                  </a:cubicBezTo>
                  <a:cubicBezTo>
                    <a:pt x="10307" y="8943"/>
                    <a:pt x="10485" y="8646"/>
                    <a:pt x="10681" y="8380"/>
                  </a:cubicBezTo>
                  <a:cubicBezTo>
                    <a:pt x="10697" y="8360"/>
                    <a:pt x="10691" y="8330"/>
                    <a:pt x="10670" y="8314"/>
                  </a:cubicBezTo>
                  <a:cubicBezTo>
                    <a:pt x="10661" y="8308"/>
                    <a:pt x="10651" y="8305"/>
                    <a:pt x="10641" y="8305"/>
                  </a:cubicBezTo>
                  <a:close/>
                  <a:moveTo>
                    <a:pt x="4102" y="8477"/>
                  </a:moveTo>
                  <a:cubicBezTo>
                    <a:pt x="4095" y="8477"/>
                    <a:pt x="4088" y="8479"/>
                    <a:pt x="4081" y="8482"/>
                  </a:cubicBezTo>
                  <a:cubicBezTo>
                    <a:pt x="4057" y="8495"/>
                    <a:pt x="4048" y="8523"/>
                    <a:pt x="4061" y="8547"/>
                  </a:cubicBezTo>
                  <a:cubicBezTo>
                    <a:pt x="4139" y="8697"/>
                    <a:pt x="4255" y="8829"/>
                    <a:pt x="4367" y="8957"/>
                  </a:cubicBezTo>
                  <a:cubicBezTo>
                    <a:pt x="4401" y="8997"/>
                    <a:pt x="4435" y="9038"/>
                    <a:pt x="4468" y="9077"/>
                  </a:cubicBezTo>
                  <a:cubicBezTo>
                    <a:pt x="4553" y="9179"/>
                    <a:pt x="4632" y="9290"/>
                    <a:pt x="4703" y="9404"/>
                  </a:cubicBezTo>
                  <a:cubicBezTo>
                    <a:pt x="4713" y="9418"/>
                    <a:pt x="4728" y="9427"/>
                    <a:pt x="4744" y="9427"/>
                  </a:cubicBezTo>
                  <a:cubicBezTo>
                    <a:pt x="4753" y="9427"/>
                    <a:pt x="4763" y="9424"/>
                    <a:pt x="4767" y="9420"/>
                  </a:cubicBezTo>
                  <a:cubicBezTo>
                    <a:pt x="4790" y="9405"/>
                    <a:pt x="4797" y="9377"/>
                    <a:pt x="4783" y="9354"/>
                  </a:cubicBezTo>
                  <a:cubicBezTo>
                    <a:pt x="4711" y="9238"/>
                    <a:pt x="4630" y="9124"/>
                    <a:pt x="4541" y="9017"/>
                  </a:cubicBezTo>
                  <a:cubicBezTo>
                    <a:pt x="4508" y="8976"/>
                    <a:pt x="4474" y="8936"/>
                    <a:pt x="4438" y="8896"/>
                  </a:cubicBezTo>
                  <a:cubicBezTo>
                    <a:pt x="4330" y="8769"/>
                    <a:pt x="4218" y="8641"/>
                    <a:pt x="4145" y="8502"/>
                  </a:cubicBezTo>
                  <a:cubicBezTo>
                    <a:pt x="4136" y="8486"/>
                    <a:pt x="4119" y="8477"/>
                    <a:pt x="4102" y="8477"/>
                  </a:cubicBezTo>
                  <a:close/>
                  <a:moveTo>
                    <a:pt x="9667" y="10201"/>
                  </a:moveTo>
                  <a:cubicBezTo>
                    <a:pt x="9648" y="10201"/>
                    <a:pt x="9631" y="10213"/>
                    <a:pt x="9624" y="10231"/>
                  </a:cubicBezTo>
                  <a:cubicBezTo>
                    <a:pt x="9586" y="10329"/>
                    <a:pt x="9547" y="10426"/>
                    <a:pt x="9510" y="10522"/>
                  </a:cubicBezTo>
                  <a:cubicBezTo>
                    <a:pt x="9419" y="10754"/>
                    <a:pt x="9330" y="10992"/>
                    <a:pt x="9230" y="11225"/>
                  </a:cubicBezTo>
                  <a:cubicBezTo>
                    <a:pt x="9219" y="11248"/>
                    <a:pt x="9230" y="11276"/>
                    <a:pt x="9254" y="11288"/>
                  </a:cubicBezTo>
                  <a:cubicBezTo>
                    <a:pt x="9260" y="11289"/>
                    <a:pt x="9266" y="11291"/>
                    <a:pt x="9273" y="11291"/>
                  </a:cubicBezTo>
                  <a:cubicBezTo>
                    <a:pt x="9291" y="11291"/>
                    <a:pt x="9308" y="11281"/>
                    <a:pt x="9318" y="11262"/>
                  </a:cubicBezTo>
                  <a:cubicBezTo>
                    <a:pt x="9418" y="11030"/>
                    <a:pt x="9510" y="10790"/>
                    <a:pt x="9600" y="10558"/>
                  </a:cubicBezTo>
                  <a:cubicBezTo>
                    <a:pt x="9638" y="10461"/>
                    <a:pt x="9675" y="10363"/>
                    <a:pt x="9714" y="10266"/>
                  </a:cubicBezTo>
                  <a:cubicBezTo>
                    <a:pt x="9724" y="10242"/>
                    <a:pt x="9711" y="10214"/>
                    <a:pt x="9687" y="10205"/>
                  </a:cubicBezTo>
                  <a:cubicBezTo>
                    <a:pt x="9680" y="10202"/>
                    <a:pt x="9674" y="10201"/>
                    <a:pt x="9667" y="10201"/>
                  </a:cubicBezTo>
                  <a:close/>
                  <a:moveTo>
                    <a:pt x="5126" y="10324"/>
                  </a:moveTo>
                  <a:cubicBezTo>
                    <a:pt x="5123" y="10324"/>
                    <a:pt x="5121" y="10324"/>
                    <a:pt x="5118" y="10325"/>
                  </a:cubicBezTo>
                  <a:cubicBezTo>
                    <a:pt x="5093" y="10329"/>
                    <a:pt x="5076" y="10353"/>
                    <a:pt x="5080" y="10380"/>
                  </a:cubicBezTo>
                  <a:cubicBezTo>
                    <a:pt x="5114" y="10558"/>
                    <a:pt x="5133" y="10741"/>
                    <a:pt x="5133" y="10922"/>
                  </a:cubicBezTo>
                  <a:cubicBezTo>
                    <a:pt x="5133" y="11059"/>
                    <a:pt x="5121" y="11194"/>
                    <a:pt x="5103" y="11325"/>
                  </a:cubicBezTo>
                  <a:cubicBezTo>
                    <a:pt x="5098" y="11359"/>
                    <a:pt x="5093" y="11394"/>
                    <a:pt x="5087" y="11429"/>
                  </a:cubicBezTo>
                  <a:cubicBezTo>
                    <a:pt x="5084" y="11454"/>
                    <a:pt x="5100" y="11478"/>
                    <a:pt x="5127" y="11483"/>
                  </a:cubicBezTo>
                  <a:lnTo>
                    <a:pt x="5135" y="11483"/>
                  </a:lnTo>
                  <a:cubicBezTo>
                    <a:pt x="5158" y="11483"/>
                    <a:pt x="5178" y="11467"/>
                    <a:pt x="5182" y="11444"/>
                  </a:cubicBezTo>
                  <a:lnTo>
                    <a:pt x="5198" y="11338"/>
                  </a:lnTo>
                  <a:cubicBezTo>
                    <a:pt x="5215" y="11201"/>
                    <a:pt x="5226" y="11062"/>
                    <a:pt x="5226" y="10922"/>
                  </a:cubicBezTo>
                  <a:cubicBezTo>
                    <a:pt x="5226" y="10736"/>
                    <a:pt x="5208" y="10548"/>
                    <a:pt x="5172" y="10363"/>
                  </a:cubicBezTo>
                  <a:cubicBezTo>
                    <a:pt x="5170" y="10340"/>
                    <a:pt x="5148" y="10324"/>
                    <a:pt x="5126" y="10324"/>
                  </a:cubicBezTo>
                  <a:close/>
                  <a:moveTo>
                    <a:pt x="8787" y="12149"/>
                  </a:moveTo>
                  <a:cubicBezTo>
                    <a:pt x="8772" y="12149"/>
                    <a:pt x="8757" y="12157"/>
                    <a:pt x="8748" y="12171"/>
                  </a:cubicBezTo>
                  <a:cubicBezTo>
                    <a:pt x="8549" y="12489"/>
                    <a:pt x="8330" y="12753"/>
                    <a:pt x="8079" y="12984"/>
                  </a:cubicBezTo>
                  <a:cubicBezTo>
                    <a:pt x="8059" y="13002"/>
                    <a:pt x="8058" y="13032"/>
                    <a:pt x="8075" y="13052"/>
                  </a:cubicBezTo>
                  <a:cubicBezTo>
                    <a:pt x="8086" y="13062"/>
                    <a:pt x="8099" y="13068"/>
                    <a:pt x="8110" y="13068"/>
                  </a:cubicBezTo>
                  <a:cubicBezTo>
                    <a:pt x="8122" y="13068"/>
                    <a:pt x="8135" y="13062"/>
                    <a:pt x="8143" y="13055"/>
                  </a:cubicBezTo>
                  <a:cubicBezTo>
                    <a:pt x="8399" y="12820"/>
                    <a:pt x="8623" y="12547"/>
                    <a:pt x="8828" y="12223"/>
                  </a:cubicBezTo>
                  <a:cubicBezTo>
                    <a:pt x="8842" y="12200"/>
                    <a:pt x="8836" y="12171"/>
                    <a:pt x="8813" y="12157"/>
                  </a:cubicBezTo>
                  <a:cubicBezTo>
                    <a:pt x="8805" y="12152"/>
                    <a:pt x="8796" y="12149"/>
                    <a:pt x="8787" y="12149"/>
                  </a:cubicBezTo>
                  <a:close/>
                  <a:moveTo>
                    <a:pt x="4902" y="12430"/>
                  </a:moveTo>
                  <a:cubicBezTo>
                    <a:pt x="4877" y="12430"/>
                    <a:pt x="4858" y="12446"/>
                    <a:pt x="4854" y="12472"/>
                  </a:cubicBezTo>
                  <a:cubicBezTo>
                    <a:pt x="4844" y="12557"/>
                    <a:pt x="4838" y="12634"/>
                    <a:pt x="4838" y="12708"/>
                  </a:cubicBezTo>
                  <a:cubicBezTo>
                    <a:pt x="4838" y="13012"/>
                    <a:pt x="4933" y="13258"/>
                    <a:pt x="5127" y="13457"/>
                  </a:cubicBezTo>
                  <a:cubicBezTo>
                    <a:pt x="5140" y="13470"/>
                    <a:pt x="5154" y="13482"/>
                    <a:pt x="5165" y="13494"/>
                  </a:cubicBezTo>
                  <a:cubicBezTo>
                    <a:pt x="5175" y="13503"/>
                    <a:pt x="5185" y="13507"/>
                    <a:pt x="5198" y="13507"/>
                  </a:cubicBezTo>
                  <a:cubicBezTo>
                    <a:pt x="5211" y="13507"/>
                    <a:pt x="5222" y="13502"/>
                    <a:pt x="5232" y="13493"/>
                  </a:cubicBezTo>
                  <a:cubicBezTo>
                    <a:pt x="5251" y="13473"/>
                    <a:pt x="5249" y="13443"/>
                    <a:pt x="5229" y="13425"/>
                  </a:cubicBezTo>
                  <a:cubicBezTo>
                    <a:pt x="5216" y="13415"/>
                    <a:pt x="5205" y="13403"/>
                    <a:pt x="5194" y="13391"/>
                  </a:cubicBezTo>
                  <a:cubicBezTo>
                    <a:pt x="5017" y="13210"/>
                    <a:pt x="4932" y="12985"/>
                    <a:pt x="4932" y="12708"/>
                  </a:cubicBezTo>
                  <a:cubicBezTo>
                    <a:pt x="4932" y="12637"/>
                    <a:pt x="4938" y="12564"/>
                    <a:pt x="4949" y="12484"/>
                  </a:cubicBezTo>
                  <a:cubicBezTo>
                    <a:pt x="4952" y="12457"/>
                    <a:pt x="4935" y="12435"/>
                    <a:pt x="4908" y="12430"/>
                  </a:cubicBezTo>
                  <a:cubicBezTo>
                    <a:pt x="4906" y="12430"/>
                    <a:pt x="4904" y="12430"/>
                    <a:pt x="4902" y="12430"/>
                  </a:cubicBezTo>
                  <a:close/>
                  <a:moveTo>
                    <a:pt x="7224" y="13561"/>
                  </a:moveTo>
                  <a:cubicBezTo>
                    <a:pt x="7217" y="13561"/>
                    <a:pt x="7211" y="13563"/>
                    <a:pt x="7204" y="13566"/>
                  </a:cubicBezTo>
                  <a:cubicBezTo>
                    <a:pt x="6976" y="13664"/>
                    <a:pt x="6745" y="13728"/>
                    <a:pt x="6513" y="13756"/>
                  </a:cubicBezTo>
                  <a:cubicBezTo>
                    <a:pt x="6431" y="13765"/>
                    <a:pt x="6349" y="13769"/>
                    <a:pt x="6269" y="13769"/>
                  </a:cubicBezTo>
                  <a:cubicBezTo>
                    <a:pt x="6241" y="13769"/>
                    <a:pt x="6213" y="13769"/>
                    <a:pt x="6185" y="13768"/>
                  </a:cubicBezTo>
                  <a:cubicBezTo>
                    <a:pt x="6154" y="13768"/>
                    <a:pt x="6137" y="13788"/>
                    <a:pt x="6136" y="13815"/>
                  </a:cubicBezTo>
                  <a:cubicBezTo>
                    <a:pt x="6136" y="13842"/>
                    <a:pt x="6154" y="13863"/>
                    <a:pt x="6181" y="13864"/>
                  </a:cubicBezTo>
                  <a:cubicBezTo>
                    <a:pt x="6211" y="13866"/>
                    <a:pt x="6239" y="13866"/>
                    <a:pt x="6271" y="13866"/>
                  </a:cubicBezTo>
                  <a:cubicBezTo>
                    <a:pt x="6356" y="13866"/>
                    <a:pt x="6441" y="13862"/>
                    <a:pt x="6523" y="13852"/>
                  </a:cubicBezTo>
                  <a:cubicBezTo>
                    <a:pt x="6764" y="13822"/>
                    <a:pt x="7006" y="13756"/>
                    <a:pt x="7241" y="13652"/>
                  </a:cubicBezTo>
                  <a:cubicBezTo>
                    <a:pt x="7267" y="13642"/>
                    <a:pt x="7277" y="13615"/>
                    <a:pt x="7267" y="13590"/>
                  </a:cubicBezTo>
                  <a:cubicBezTo>
                    <a:pt x="7258" y="13572"/>
                    <a:pt x="7242" y="13561"/>
                    <a:pt x="7224" y="135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2" name="Google Shape;45352;p34"/>
            <p:cNvSpPr/>
            <p:nvPr/>
          </p:nvSpPr>
          <p:spPr>
            <a:xfrm>
              <a:off x="1219926" y="3374182"/>
              <a:ext cx="550445" cy="600251"/>
            </a:xfrm>
            <a:custGeom>
              <a:avLst/>
              <a:gdLst/>
              <a:ahLst/>
              <a:cxnLst/>
              <a:rect l="l" t="t" r="r" b="b"/>
              <a:pathLst>
                <a:path w="11096" h="12100" extrusionOk="0">
                  <a:moveTo>
                    <a:pt x="4740" y="73"/>
                  </a:moveTo>
                  <a:cubicBezTo>
                    <a:pt x="4780" y="73"/>
                    <a:pt x="4815" y="74"/>
                    <a:pt x="4856" y="80"/>
                  </a:cubicBezTo>
                  <a:cubicBezTo>
                    <a:pt x="5056" y="104"/>
                    <a:pt x="5259" y="208"/>
                    <a:pt x="5465" y="387"/>
                  </a:cubicBezTo>
                  <a:cubicBezTo>
                    <a:pt x="5696" y="586"/>
                    <a:pt x="5878" y="820"/>
                    <a:pt x="6046" y="1040"/>
                  </a:cubicBezTo>
                  <a:lnTo>
                    <a:pt x="6103" y="1117"/>
                  </a:lnTo>
                  <a:cubicBezTo>
                    <a:pt x="6389" y="1497"/>
                    <a:pt x="6686" y="1890"/>
                    <a:pt x="7151" y="2144"/>
                  </a:cubicBezTo>
                  <a:cubicBezTo>
                    <a:pt x="7227" y="2186"/>
                    <a:pt x="7307" y="2223"/>
                    <a:pt x="7389" y="2257"/>
                  </a:cubicBezTo>
                  <a:cubicBezTo>
                    <a:pt x="7712" y="2388"/>
                    <a:pt x="8083" y="2452"/>
                    <a:pt x="8442" y="2513"/>
                  </a:cubicBezTo>
                  <a:cubicBezTo>
                    <a:pt x="8674" y="2551"/>
                    <a:pt x="8914" y="2594"/>
                    <a:pt x="9139" y="2654"/>
                  </a:cubicBezTo>
                  <a:cubicBezTo>
                    <a:pt x="9597" y="2776"/>
                    <a:pt x="9987" y="2975"/>
                    <a:pt x="10294" y="3247"/>
                  </a:cubicBezTo>
                  <a:cubicBezTo>
                    <a:pt x="10737" y="3638"/>
                    <a:pt x="10992" y="4135"/>
                    <a:pt x="11010" y="4643"/>
                  </a:cubicBezTo>
                  <a:cubicBezTo>
                    <a:pt x="11026" y="5097"/>
                    <a:pt x="10853" y="5521"/>
                    <a:pt x="10512" y="5869"/>
                  </a:cubicBezTo>
                  <a:cubicBezTo>
                    <a:pt x="10317" y="6066"/>
                    <a:pt x="10067" y="6235"/>
                    <a:pt x="9825" y="6400"/>
                  </a:cubicBezTo>
                  <a:cubicBezTo>
                    <a:pt x="9695" y="6488"/>
                    <a:pt x="9563" y="6578"/>
                    <a:pt x="9439" y="6673"/>
                  </a:cubicBezTo>
                  <a:cubicBezTo>
                    <a:pt x="8550" y="7346"/>
                    <a:pt x="8100" y="8227"/>
                    <a:pt x="7776" y="8999"/>
                  </a:cubicBezTo>
                  <a:cubicBezTo>
                    <a:pt x="7719" y="9135"/>
                    <a:pt x="7664" y="9273"/>
                    <a:pt x="7610" y="9412"/>
                  </a:cubicBezTo>
                  <a:cubicBezTo>
                    <a:pt x="7298" y="10197"/>
                    <a:pt x="6976" y="11008"/>
                    <a:pt x="6225" y="11575"/>
                  </a:cubicBezTo>
                  <a:cubicBezTo>
                    <a:pt x="5918" y="11806"/>
                    <a:pt x="5569" y="11954"/>
                    <a:pt x="5216" y="12006"/>
                  </a:cubicBezTo>
                  <a:cubicBezTo>
                    <a:pt x="5134" y="12018"/>
                    <a:pt x="5049" y="12024"/>
                    <a:pt x="4965" y="12024"/>
                  </a:cubicBezTo>
                  <a:cubicBezTo>
                    <a:pt x="4595" y="12024"/>
                    <a:pt x="4263" y="11909"/>
                    <a:pt x="4055" y="11710"/>
                  </a:cubicBezTo>
                  <a:cubicBezTo>
                    <a:pt x="3670" y="11337"/>
                    <a:pt x="3758" y="10823"/>
                    <a:pt x="3846" y="10325"/>
                  </a:cubicBezTo>
                  <a:cubicBezTo>
                    <a:pt x="3858" y="10251"/>
                    <a:pt x="3872" y="10176"/>
                    <a:pt x="3883" y="10103"/>
                  </a:cubicBezTo>
                  <a:cubicBezTo>
                    <a:pt x="3892" y="10039"/>
                    <a:pt x="3899" y="9977"/>
                    <a:pt x="3906" y="9914"/>
                  </a:cubicBezTo>
                  <a:cubicBezTo>
                    <a:pt x="3983" y="9170"/>
                    <a:pt x="3829" y="8442"/>
                    <a:pt x="3471" y="7871"/>
                  </a:cubicBezTo>
                  <a:cubicBezTo>
                    <a:pt x="3449" y="7836"/>
                    <a:pt x="3428" y="7801"/>
                    <a:pt x="3405" y="7769"/>
                  </a:cubicBezTo>
                  <a:cubicBezTo>
                    <a:pt x="3301" y="7609"/>
                    <a:pt x="3195" y="7446"/>
                    <a:pt x="3158" y="7261"/>
                  </a:cubicBezTo>
                  <a:cubicBezTo>
                    <a:pt x="3132" y="7137"/>
                    <a:pt x="3151" y="7009"/>
                    <a:pt x="3182" y="6854"/>
                  </a:cubicBezTo>
                  <a:lnTo>
                    <a:pt x="3188" y="6830"/>
                  </a:lnTo>
                  <a:cubicBezTo>
                    <a:pt x="3289" y="6347"/>
                    <a:pt x="3395" y="5849"/>
                    <a:pt x="3178" y="5400"/>
                  </a:cubicBezTo>
                  <a:cubicBezTo>
                    <a:pt x="2953" y="4937"/>
                    <a:pt x="2475" y="4653"/>
                    <a:pt x="1968" y="4350"/>
                  </a:cubicBezTo>
                  <a:cubicBezTo>
                    <a:pt x="1728" y="4206"/>
                    <a:pt x="1477" y="4058"/>
                    <a:pt x="1260" y="3889"/>
                  </a:cubicBezTo>
                  <a:cubicBezTo>
                    <a:pt x="1080" y="3751"/>
                    <a:pt x="905" y="3586"/>
                    <a:pt x="709" y="3368"/>
                  </a:cubicBezTo>
                  <a:cubicBezTo>
                    <a:pt x="578" y="3226"/>
                    <a:pt x="454" y="3076"/>
                    <a:pt x="333" y="2933"/>
                  </a:cubicBezTo>
                  <a:lnTo>
                    <a:pt x="255" y="2840"/>
                  </a:lnTo>
                  <a:cubicBezTo>
                    <a:pt x="183" y="2751"/>
                    <a:pt x="99" y="2651"/>
                    <a:pt x="87" y="2551"/>
                  </a:cubicBezTo>
                  <a:cubicBezTo>
                    <a:pt x="83" y="2497"/>
                    <a:pt x="97" y="2440"/>
                    <a:pt x="133" y="2371"/>
                  </a:cubicBezTo>
                  <a:cubicBezTo>
                    <a:pt x="264" y="2116"/>
                    <a:pt x="540" y="1952"/>
                    <a:pt x="806" y="1794"/>
                  </a:cubicBezTo>
                  <a:cubicBezTo>
                    <a:pt x="1125" y="1604"/>
                    <a:pt x="1453" y="1409"/>
                    <a:pt x="1537" y="1057"/>
                  </a:cubicBezTo>
                  <a:cubicBezTo>
                    <a:pt x="1550" y="1005"/>
                    <a:pt x="1558" y="948"/>
                    <a:pt x="1567" y="892"/>
                  </a:cubicBezTo>
                  <a:cubicBezTo>
                    <a:pt x="1588" y="757"/>
                    <a:pt x="1608" y="631"/>
                    <a:pt x="1685" y="531"/>
                  </a:cubicBezTo>
                  <a:cubicBezTo>
                    <a:pt x="1783" y="403"/>
                    <a:pt x="1906" y="325"/>
                    <a:pt x="2049" y="300"/>
                  </a:cubicBezTo>
                  <a:cubicBezTo>
                    <a:pt x="2146" y="282"/>
                    <a:pt x="2243" y="281"/>
                    <a:pt x="2355" y="279"/>
                  </a:cubicBezTo>
                  <a:cubicBezTo>
                    <a:pt x="2405" y="279"/>
                    <a:pt x="2459" y="278"/>
                    <a:pt x="2517" y="275"/>
                  </a:cubicBezTo>
                  <a:cubicBezTo>
                    <a:pt x="2661" y="271"/>
                    <a:pt x="2832" y="254"/>
                    <a:pt x="3031" y="235"/>
                  </a:cubicBezTo>
                  <a:lnTo>
                    <a:pt x="3045" y="232"/>
                  </a:lnTo>
                  <a:cubicBezTo>
                    <a:pt x="3199" y="217"/>
                    <a:pt x="3360" y="204"/>
                    <a:pt x="3526" y="190"/>
                  </a:cubicBezTo>
                  <a:cubicBezTo>
                    <a:pt x="3829" y="165"/>
                    <a:pt x="4142" y="141"/>
                    <a:pt x="4425" y="103"/>
                  </a:cubicBezTo>
                  <a:lnTo>
                    <a:pt x="4467" y="97"/>
                  </a:lnTo>
                  <a:cubicBezTo>
                    <a:pt x="4561" y="86"/>
                    <a:pt x="4650" y="73"/>
                    <a:pt x="4740" y="73"/>
                  </a:cubicBezTo>
                  <a:close/>
                  <a:moveTo>
                    <a:pt x="4743" y="1"/>
                  </a:moveTo>
                  <a:cubicBezTo>
                    <a:pt x="4648" y="1"/>
                    <a:pt x="4549" y="12"/>
                    <a:pt x="4454" y="24"/>
                  </a:cubicBezTo>
                  <a:lnTo>
                    <a:pt x="4413" y="30"/>
                  </a:lnTo>
                  <a:cubicBezTo>
                    <a:pt x="4134" y="66"/>
                    <a:pt x="3819" y="93"/>
                    <a:pt x="3516" y="117"/>
                  </a:cubicBezTo>
                  <a:cubicBezTo>
                    <a:pt x="3351" y="131"/>
                    <a:pt x="3189" y="145"/>
                    <a:pt x="3037" y="160"/>
                  </a:cubicBezTo>
                  <a:lnTo>
                    <a:pt x="3023" y="161"/>
                  </a:lnTo>
                  <a:cubicBezTo>
                    <a:pt x="2825" y="181"/>
                    <a:pt x="2654" y="197"/>
                    <a:pt x="2513" y="202"/>
                  </a:cubicBezTo>
                  <a:cubicBezTo>
                    <a:pt x="2456" y="204"/>
                    <a:pt x="2404" y="207"/>
                    <a:pt x="2354" y="207"/>
                  </a:cubicBezTo>
                  <a:cubicBezTo>
                    <a:pt x="2239" y="208"/>
                    <a:pt x="2139" y="209"/>
                    <a:pt x="2035" y="228"/>
                  </a:cubicBezTo>
                  <a:cubicBezTo>
                    <a:pt x="1871" y="258"/>
                    <a:pt x="1733" y="345"/>
                    <a:pt x="1622" y="487"/>
                  </a:cubicBezTo>
                  <a:cubicBezTo>
                    <a:pt x="1534" y="601"/>
                    <a:pt x="1510" y="746"/>
                    <a:pt x="1489" y="884"/>
                  </a:cubicBezTo>
                  <a:cubicBezTo>
                    <a:pt x="1482" y="938"/>
                    <a:pt x="1473" y="992"/>
                    <a:pt x="1460" y="1045"/>
                  </a:cubicBezTo>
                  <a:cubicBezTo>
                    <a:pt x="1383" y="1362"/>
                    <a:pt x="1083" y="1543"/>
                    <a:pt x="766" y="1730"/>
                  </a:cubicBezTo>
                  <a:cubicBezTo>
                    <a:pt x="487" y="1894"/>
                    <a:pt x="203" y="2065"/>
                    <a:pt x="60" y="2336"/>
                  </a:cubicBezTo>
                  <a:cubicBezTo>
                    <a:pt x="16" y="2422"/>
                    <a:pt x="1" y="2493"/>
                    <a:pt x="8" y="2563"/>
                  </a:cubicBezTo>
                  <a:cubicBezTo>
                    <a:pt x="20" y="2688"/>
                    <a:pt x="113" y="2796"/>
                    <a:pt x="193" y="2891"/>
                  </a:cubicBezTo>
                  <a:lnTo>
                    <a:pt x="271" y="2984"/>
                  </a:lnTo>
                  <a:cubicBezTo>
                    <a:pt x="392" y="3129"/>
                    <a:pt x="518" y="3278"/>
                    <a:pt x="648" y="3422"/>
                  </a:cubicBezTo>
                  <a:cubicBezTo>
                    <a:pt x="848" y="3643"/>
                    <a:pt x="1026" y="3809"/>
                    <a:pt x="1210" y="3951"/>
                  </a:cubicBezTo>
                  <a:cubicBezTo>
                    <a:pt x="1432" y="4122"/>
                    <a:pt x="1682" y="4274"/>
                    <a:pt x="1927" y="4418"/>
                  </a:cubicBezTo>
                  <a:cubicBezTo>
                    <a:pt x="2422" y="4713"/>
                    <a:pt x="2892" y="4993"/>
                    <a:pt x="3105" y="5434"/>
                  </a:cubicBezTo>
                  <a:cubicBezTo>
                    <a:pt x="3311" y="5861"/>
                    <a:pt x="3209" y="6344"/>
                    <a:pt x="3109" y="6814"/>
                  </a:cubicBezTo>
                  <a:lnTo>
                    <a:pt x="3104" y="6838"/>
                  </a:lnTo>
                  <a:cubicBezTo>
                    <a:pt x="3074" y="6979"/>
                    <a:pt x="3048" y="7131"/>
                    <a:pt x="3079" y="7276"/>
                  </a:cubicBezTo>
                  <a:cubicBezTo>
                    <a:pt x="3119" y="7476"/>
                    <a:pt x="3230" y="7646"/>
                    <a:pt x="3337" y="7810"/>
                  </a:cubicBezTo>
                  <a:cubicBezTo>
                    <a:pt x="3360" y="7843"/>
                    <a:pt x="3381" y="7877"/>
                    <a:pt x="3402" y="7911"/>
                  </a:cubicBezTo>
                  <a:cubicBezTo>
                    <a:pt x="3754" y="8467"/>
                    <a:pt x="3905" y="9177"/>
                    <a:pt x="3828" y="9906"/>
                  </a:cubicBezTo>
                  <a:cubicBezTo>
                    <a:pt x="3821" y="9967"/>
                    <a:pt x="3814" y="10029"/>
                    <a:pt x="3805" y="10091"/>
                  </a:cubicBezTo>
                  <a:cubicBezTo>
                    <a:pt x="3794" y="10162"/>
                    <a:pt x="3779" y="10237"/>
                    <a:pt x="3768" y="10311"/>
                  </a:cubicBezTo>
                  <a:cubicBezTo>
                    <a:pt x="3683" y="10805"/>
                    <a:pt x="3585" y="11364"/>
                    <a:pt x="4000" y="11762"/>
                  </a:cubicBezTo>
                  <a:cubicBezTo>
                    <a:pt x="4223" y="11976"/>
                    <a:pt x="4573" y="12100"/>
                    <a:pt x="4963" y="12100"/>
                  </a:cubicBezTo>
                  <a:cubicBezTo>
                    <a:pt x="5051" y="12100"/>
                    <a:pt x="5138" y="12092"/>
                    <a:pt x="5222" y="12087"/>
                  </a:cubicBezTo>
                  <a:cubicBezTo>
                    <a:pt x="5586" y="12036"/>
                    <a:pt x="5948" y="11880"/>
                    <a:pt x="6266" y="11640"/>
                  </a:cubicBezTo>
                  <a:cubicBezTo>
                    <a:pt x="7033" y="11062"/>
                    <a:pt x="7361" y="10240"/>
                    <a:pt x="7675" y="9446"/>
                  </a:cubicBezTo>
                  <a:cubicBezTo>
                    <a:pt x="7730" y="9307"/>
                    <a:pt x="7783" y="9170"/>
                    <a:pt x="7840" y="9035"/>
                  </a:cubicBezTo>
                  <a:cubicBezTo>
                    <a:pt x="8160" y="8272"/>
                    <a:pt x="8603" y="7404"/>
                    <a:pt x="9478" y="6740"/>
                  </a:cubicBezTo>
                  <a:cubicBezTo>
                    <a:pt x="9601" y="6646"/>
                    <a:pt x="9732" y="6558"/>
                    <a:pt x="9860" y="6470"/>
                  </a:cubicBezTo>
                  <a:cubicBezTo>
                    <a:pt x="10107" y="6303"/>
                    <a:pt x="10358" y="6131"/>
                    <a:pt x="10558" y="5928"/>
                  </a:cubicBezTo>
                  <a:cubicBezTo>
                    <a:pt x="10915" y="5565"/>
                    <a:pt x="11095" y="5121"/>
                    <a:pt x="11078" y="4646"/>
                  </a:cubicBezTo>
                  <a:cubicBezTo>
                    <a:pt x="11060" y="4115"/>
                    <a:pt x="10797" y="3600"/>
                    <a:pt x="10337" y="3194"/>
                  </a:cubicBezTo>
                  <a:cubicBezTo>
                    <a:pt x="10018" y="2916"/>
                    <a:pt x="9619" y="2709"/>
                    <a:pt x="9149" y="2584"/>
                  </a:cubicBezTo>
                  <a:cubicBezTo>
                    <a:pt x="8921" y="2524"/>
                    <a:pt x="8679" y="2483"/>
                    <a:pt x="8445" y="2442"/>
                  </a:cubicBezTo>
                  <a:cubicBezTo>
                    <a:pt x="8090" y="2382"/>
                    <a:pt x="7725" y="2319"/>
                    <a:pt x="7408" y="2191"/>
                  </a:cubicBezTo>
                  <a:cubicBezTo>
                    <a:pt x="7329" y="2159"/>
                    <a:pt x="7254" y="2122"/>
                    <a:pt x="7180" y="2082"/>
                  </a:cubicBezTo>
                  <a:cubicBezTo>
                    <a:pt x="6729" y="1836"/>
                    <a:pt x="6437" y="1449"/>
                    <a:pt x="6154" y="1076"/>
                  </a:cubicBezTo>
                  <a:lnTo>
                    <a:pt x="6097" y="999"/>
                  </a:lnTo>
                  <a:cubicBezTo>
                    <a:pt x="5926" y="776"/>
                    <a:pt x="5740" y="538"/>
                    <a:pt x="5507" y="335"/>
                  </a:cubicBezTo>
                  <a:cubicBezTo>
                    <a:pt x="5289" y="144"/>
                    <a:pt x="5071" y="34"/>
                    <a:pt x="4856" y="7"/>
                  </a:cubicBezTo>
                  <a:cubicBezTo>
                    <a:pt x="4820" y="3"/>
                    <a:pt x="4782" y="1"/>
                    <a:pt x="4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3" name="Google Shape;45353;p34"/>
            <p:cNvSpPr/>
            <p:nvPr/>
          </p:nvSpPr>
          <p:spPr>
            <a:xfrm>
              <a:off x="1295728" y="3407568"/>
              <a:ext cx="438878" cy="510908"/>
            </a:xfrm>
            <a:custGeom>
              <a:avLst/>
              <a:gdLst/>
              <a:ahLst/>
              <a:cxnLst/>
              <a:rect l="l" t="t" r="r" b="b"/>
              <a:pathLst>
                <a:path w="8847" h="10299" extrusionOk="0">
                  <a:moveTo>
                    <a:pt x="3052" y="54"/>
                  </a:moveTo>
                  <a:cubicBezTo>
                    <a:pt x="3152" y="54"/>
                    <a:pt x="3260" y="57"/>
                    <a:pt x="3364" y="87"/>
                  </a:cubicBezTo>
                  <a:cubicBezTo>
                    <a:pt x="3543" y="130"/>
                    <a:pt x="3724" y="236"/>
                    <a:pt x="3902" y="401"/>
                  </a:cubicBezTo>
                  <a:cubicBezTo>
                    <a:pt x="4100" y="585"/>
                    <a:pt x="4258" y="794"/>
                    <a:pt x="4417" y="1009"/>
                  </a:cubicBezTo>
                  <a:lnTo>
                    <a:pt x="4443" y="1047"/>
                  </a:lnTo>
                  <a:cubicBezTo>
                    <a:pt x="4709" y="1410"/>
                    <a:pt x="4982" y="1783"/>
                    <a:pt x="5424" y="2025"/>
                  </a:cubicBezTo>
                  <a:cubicBezTo>
                    <a:pt x="5493" y="2060"/>
                    <a:pt x="5565" y="2096"/>
                    <a:pt x="5642" y="2126"/>
                  </a:cubicBezTo>
                  <a:cubicBezTo>
                    <a:pt x="5946" y="2250"/>
                    <a:pt x="6292" y="2314"/>
                    <a:pt x="6629" y="2373"/>
                  </a:cubicBezTo>
                  <a:cubicBezTo>
                    <a:pt x="6837" y="2413"/>
                    <a:pt x="7053" y="2452"/>
                    <a:pt x="7255" y="2506"/>
                  </a:cubicBezTo>
                  <a:cubicBezTo>
                    <a:pt x="7698" y="2622"/>
                    <a:pt x="8049" y="2806"/>
                    <a:pt x="8303" y="3054"/>
                  </a:cubicBezTo>
                  <a:cubicBezTo>
                    <a:pt x="8618" y="3362"/>
                    <a:pt x="8785" y="3736"/>
                    <a:pt x="8781" y="4136"/>
                  </a:cubicBezTo>
                  <a:cubicBezTo>
                    <a:pt x="8778" y="4549"/>
                    <a:pt x="8587" y="4953"/>
                    <a:pt x="8246" y="5274"/>
                  </a:cubicBezTo>
                  <a:cubicBezTo>
                    <a:pt x="8078" y="5431"/>
                    <a:pt x="7870" y="5572"/>
                    <a:pt x="7669" y="5704"/>
                  </a:cubicBezTo>
                  <a:cubicBezTo>
                    <a:pt x="7568" y="5772"/>
                    <a:pt x="7463" y="5842"/>
                    <a:pt x="7363" y="5915"/>
                  </a:cubicBezTo>
                  <a:cubicBezTo>
                    <a:pt x="6733" y="6373"/>
                    <a:pt x="6271" y="6953"/>
                    <a:pt x="5912" y="7739"/>
                  </a:cubicBezTo>
                  <a:cubicBezTo>
                    <a:pt x="5841" y="7895"/>
                    <a:pt x="5777" y="8057"/>
                    <a:pt x="5707" y="8228"/>
                  </a:cubicBezTo>
                  <a:cubicBezTo>
                    <a:pt x="5473" y="8816"/>
                    <a:pt x="5229" y="9420"/>
                    <a:pt x="4699" y="9850"/>
                  </a:cubicBezTo>
                  <a:cubicBezTo>
                    <a:pt x="4464" y="10039"/>
                    <a:pt x="4192" y="10167"/>
                    <a:pt x="3909" y="10217"/>
                  </a:cubicBezTo>
                  <a:cubicBezTo>
                    <a:pt x="3824" y="10233"/>
                    <a:pt x="3735" y="10240"/>
                    <a:pt x="3650" y="10240"/>
                  </a:cubicBezTo>
                  <a:cubicBezTo>
                    <a:pt x="3354" y="10240"/>
                    <a:pt x="3091" y="10150"/>
                    <a:pt x="2906" y="9991"/>
                  </a:cubicBezTo>
                  <a:cubicBezTo>
                    <a:pt x="2520" y="9652"/>
                    <a:pt x="2556" y="9137"/>
                    <a:pt x="2589" y="8682"/>
                  </a:cubicBezTo>
                  <a:lnTo>
                    <a:pt x="2593" y="8618"/>
                  </a:lnTo>
                  <a:cubicBezTo>
                    <a:pt x="2596" y="8582"/>
                    <a:pt x="2597" y="8548"/>
                    <a:pt x="2599" y="8514"/>
                  </a:cubicBezTo>
                  <a:lnTo>
                    <a:pt x="2603" y="8456"/>
                  </a:lnTo>
                  <a:cubicBezTo>
                    <a:pt x="2641" y="7763"/>
                    <a:pt x="2569" y="7168"/>
                    <a:pt x="2387" y="6689"/>
                  </a:cubicBezTo>
                  <a:lnTo>
                    <a:pt x="2357" y="6610"/>
                  </a:lnTo>
                  <a:cubicBezTo>
                    <a:pt x="2300" y="6464"/>
                    <a:pt x="2241" y="6312"/>
                    <a:pt x="2223" y="6144"/>
                  </a:cubicBezTo>
                  <a:cubicBezTo>
                    <a:pt x="2212" y="6034"/>
                    <a:pt x="2233" y="5920"/>
                    <a:pt x="2254" y="5822"/>
                  </a:cubicBezTo>
                  <a:cubicBezTo>
                    <a:pt x="2340" y="5440"/>
                    <a:pt x="2428" y="5045"/>
                    <a:pt x="2286" y="4683"/>
                  </a:cubicBezTo>
                  <a:cubicBezTo>
                    <a:pt x="2136" y="4298"/>
                    <a:pt x="1792" y="4044"/>
                    <a:pt x="1426" y="3775"/>
                  </a:cubicBezTo>
                  <a:cubicBezTo>
                    <a:pt x="1275" y="3661"/>
                    <a:pt x="1117" y="3546"/>
                    <a:pt x="975" y="3419"/>
                  </a:cubicBezTo>
                  <a:cubicBezTo>
                    <a:pt x="813" y="3277"/>
                    <a:pt x="672" y="3119"/>
                    <a:pt x="565" y="2998"/>
                  </a:cubicBezTo>
                  <a:cubicBezTo>
                    <a:pt x="493" y="2914"/>
                    <a:pt x="422" y="2830"/>
                    <a:pt x="351" y="2745"/>
                  </a:cubicBezTo>
                  <a:cubicBezTo>
                    <a:pt x="306" y="2692"/>
                    <a:pt x="260" y="2637"/>
                    <a:pt x="214" y="2584"/>
                  </a:cubicBezTo>
                  <a:cubicBezTo>
                    <a:pt x="156" y="2514"/>
                    <a:pt x="89" y="2436"/>
                    <a:pt x="72" y="2359"/>
                  </a:cubicBezTo>
                  <a:cubicBezTo>
                    <a:pt x="63" y="2318"/>
                    <a:pt x="66" y="2274"/>
                    <a:pt x="82" y="2218"/>
                  </a:cubicBezTo>
                  <a:cubicBezTo>
                    <a:pt x="139" y="2025"/>
                    <a:pt x="287" y="1890"/>
                    <a:pt x="430" y="1760"/>
                  </a:cubicBezTo>
                  <a:cubicBezTo>
                    <a:pt x="605" y="1602"/>
                    <a:pt x="786" y="1436"/>
                    <a:pt x="803" y="1168"/>
                  </a:cubicBezTo>
                  <a:cubicBezTo>
                    <a:pt x="804" y="1126"/>
                    <a:pt x="803" y="1079"/>
                    <a:pt x="800" y="1035"/>
                  </a:cubicBezTo>
                  <a:cubicBezTo>
                    <a:pt x="797" y="931"/>
                    <a:pt x="792" y="835"/>
                    <a:pt x="841" y="766"/>
                  </a:cubicBezTo>
                  <a:lnTo>
                    <a:pt x="847" y="759"/>
                  </a:lnTo>
                  <a:lnTo>
                    <a:pt x="847" y="750"/>
                  </a:lnTo>
                  <a:cubicBezTo>
                    <a:pt x="860" y="606"/>
                    <a:pt x="942" y="514"/>
                    <a:pt x="1005" y="457"/>
                  </a:cubicBezTo>
                  <a:cubicBezTo>
                    <a:pt x="1080" y="389"/>
                    <a:pt x="1169" y="340"/>
                    <a:pt x="1311" y="288"/>
                  </a:cubicBezTo>
                  <a:cubicBezTo>
                    <a:pt x="1445" y="238"/>
                    <a:pt x="1590" y="195"/>
                    <a:pt x="1743" y="161"/>
                  </a:cubicBezTo>
                  <a:cubicBezTo>
                    <a:pt x="2148" y="73"/>
                    <a:pt x="2643" y="57"/>
                    <a:pt x="2983" y="54"/>
                  </a:cubicBezTo>
                  <a:close/>
                  <a:moveTo>
                    <a:pt x="2984" y="0"/>
                  </a:moveTo>
                  <a:cubicBezTo>
                    <a:pt x="2643" y="5"/>
                    <a:pt x="2142" y="19"/>
                    <a:pt x="1732" y="110"/>
                  </a:cubicBezTo>
                  <a:cubicBezTo>
                    <a:pt x="1577" y="143"/>
                    <a:pt x="1428" y="185"/>
                    <a:pt x="1291" y="238"/>
                  </a:cubicBezTo>
                  <a:cubicBezTo>
                    <a:pt x="1140" y="292"/>
                    <a:pt x="1046" y="346"/>
                    <a:pt x="965" y="419"/>
                  </a:cubicBezTo>
                  <a:cubicBezTo>
                    <a:pt x="898" y="481"/>
                    <a:pt x="806" y="582"/>
                    <a:pt x="790" y="743"/>
                  </a:cubicBezTo>
                  <a:cubicBezTo>
                    <a:pt x="735" y="828"/>
                    <a:pt x="738" y="936"/>
                    <a:pt x="743" y="1042"/>
                  </a:cubicBezTo>
                  <a:cubicBezTo>
                    <a:pt x="745" y="1084"/>
                    <a:pt x="748" y="1129"/>
                    <a:pt x="745" y="1170"/>
                  </a:cubicBezTo>
                  <a:cubicBezTo>
                    <a:pt x="729" y="1414"/>
                    <a:pt x="565" y="1562"/>
                    <a:pt x="393" y="1720"/>
                  </a:cubicBezTo>
                  <a:cubicBezTo>
                    <a:pt x="244" y="1856"/>
                    <a:pt x="89" y="1996"/>
                    <a:pt x="26" y="2206"/>
                  </a:cubicBezTo>
                  <a:cubicBezTo>
                    <a:pt x="16" y="2247"/>
                    <a:pt x="1" y="2309"/>
                    <a:pt x="16" y="2376"/>
                  </a:cubicBezTo>
                  <a:cubicBezTo>
                    <a:pt x="36" y="2467"/>
                    <a:pt x="107" y="2551"/>
                    <a:pt x="171" y="2625"/>
                  </a:cubicBezTo>
                  <a:cubicBezTo>
                    <a:pt x="217" y="2679"/>
                    <a:pt x="261" y="2735"/>
                    <a:pt x="308" y="2787"/>
                  </a:cubicBezTo>
                  <a:cubicBezTo>
                    <a:pt x="379" y="2871"/>
                    <a:pt x="450" y="2957"/>
                    <a:pt x="523" y="3041"/>
                  </a:cubicBezTo>
                  <a:cubicBezTo>
                    <a:pt x="629" y="3163"/>
                    <a:pt x="772" y="3322"/>
                    <a:pt x="935" y="3468"/>
                  </a:cubicBezTo>
                  <a:cubicBezTo>
                    <a:pt x="1079" y="3596"/>
                    <a:pt x="1238" y="3711"/>
                    <a:pt x="1391" y="3825"/>
                  </a:cubicBezTo>
                  <a:cubicBezTo>
                    <a:pt x="1751" y="4088"/>
                    <a:pt x="2086" y="4338"/>
                    <a:pt x="2230" y="4705"/>
                  </a:cubicBezTo>
                  <a:cubicBezTo>
                    <a:pt x="2365" y="5051"/>
                    <a:pt x="2280" y="5438"/>
                    <a:pt x="2196" y="5811"/>
                  </a:cubicBezTo>
                  <a:cubicBezTo>
                    <a:pt x="2173" y="5912"/>
                    <a:pt x="2152" y="6033"/>
                    <a:pt x="2165" y="6151"/>
                  </a:cubicBezTo>
                  <a:cubicBezTo>
                    <a:pt x="2183" y="6327"/>
                    <a:pt x="2243" y="6481"/>
                    <a:pt x="2301" y="6633"/>
                  </a:cubicBezTo>
                  <a:lnTo>
                    <a:pt x="2333" y="6711"/>
                  </a:lnTo>
                  <a:cubicBezTo>
                    <a:pt x="2510" y="7182"/>
                    <a:pt x="2582" y="7769"/>
                    <a:pt x="2543" y="8454"/>
                  </a:cubicBezTo>
                  <a:lnTo>
                    <a:pt x="2540" y="8513"/>
                  </a:lnTo>
                  <a:lnTo>
                    <a:pt x="2535" y="8614"/>
                  </a:lnTo>
                  <a:lnTo>
                    <a:pt x="2532" y="8678"/>
                  </a:lnTo>
                  <a:cubicBezTo>
                    <a:pt x="2498" y="9146"/>
                    <a:pt x="2461" y="9678"/>
                    <a:pt x="2869" y="10035"/>
                  </a:cubicBezTo>
                  <a:cubicBezTo>
                    <a:pt x="3065" y="10204"/>
                    <a:pt x="3343" y="10298"/>
                    <a:pt x="3651" y="10298"/>
                  </a:cubicBezTo>
                  <a:cubicBezTo>
                    <a:pt x="3741" y="10298"/>
                    <a:pt x="3831" y="10290"/>
                    <a:pt x="3920" y="10278"/>
                  </a:cubicBezTo>
                  <a:cubicBezTo>
                    <a:pt x="4212" y="10227"/>
                    <a:pt x="4494" y="10095"/>
                    <a:pt x="4736" y="9900"/>
                  </a:cubicBezTo>
                  <a:cubicBezTo>
                    <a:pt x="5279" y="9460"/>
                    <a:pt x="5524" y="8847"/>
                    <a:pt x="5763" y="8255"/>
                  </a:cubicBezTo>
                  <a:cubicBezTo>
                    <a:pt x="5831" y="8084"/>
                    <a:pt x="5895" y="7922"/>
                    <a:pt x="5966" y="7767"/>
                  </a:cubicBezTo>
                  <a:cubicBezTo>
                    <a:pt x="6322" y="6990"/>
                    <a:pt x="6777" y="6417"/>
                    <a:pt x="7400" y="5966"/>
                  </a:cubicBezTo>
                  <a:cubicBezTo>
                    <a:pt x="7499" y="5895"/>
                    <a:pt x="7603" y="5824"/>
                    <a:pt x="7705" y="5755"/>
                  </a:cubicBezTo>
                  <a:cubicBezTo>
                    <a:pt x="7907" y="5620"/>
                    <a:pt x="8118" y="5481"/>
                    <a:pt x="8288" y="5320"/>
                  </a:cubicBezTo>
                  <a:cubicBezTo>
                    <a:pt x="8641" y="4987"/>
                    <a:pt x="8839" y="4567"/>
                    <a:pt x="8843" y="4139"/>
                  </a:cubicBezTo>
                  <a:cubicBezTo>
                    <a:pt x="8846" y="3728"/>
                    <a:pt x="8670" y="3328"/>
                    <a:pt x="8347" y="3014"/>
                  </a:cubicBezTo>
                  <a:cubicBezTo>
                    <a:pt x="8086" y="2760"/>
                    <a:pt x="7726" y="2571"/>
                    <a:pt x="7274" y="2452"/>
                  </a:cubicBezTo>
                  <a:cubicBezTo>
                    <a:pt x="7069" y="2398"/>
                    <a:pt x="6853" y="2359"/>
                    <a:pt x="6642" y="2319"/>
                  </a:cubicBezTo>
                  <a:cubicBezTo>
                    <a:pt x="6311" y="2260"/>
                    <a:pt x="5965" y="2197"/>
                    <a:pt x="5668" y="2076"/>
                  </a:cubicBezTo>
                  <a:cubicBezTo>
                    <a:pt x="5595" y="2046"/>
                    <a:pt x="5524" y="2012"/>
                    <a:pt x="5458" y="1976"/>
                  </a:cubicBezTo>
                  <a:cubicBezTo>
                    <a:pt x="5027" y="1742"/>
                    <a:pt x="4757" y="1372"/>
                    <a:pt x="4497" y="1015"/>
                  </a:cubicBezTo>
                  <a:lnTo>
                    <a:pt x="4470" y="978"/>
                  </a:lnTo>
                  <a:cubicBezTo>
                    <a:pt x="4309" y="759"/>
                    <a:pt x="4148" y="547"/>
                    <a:pt x="3946" y="360"/>
                  </a:cubicBezTo>
                  <a:cubicBezTo>
                    <a:pt x="3761" y="188"/>
                    <a:pt x="3572" y="76"/>
                    <a:pt x="3381" y="32"/>
                  </a:cubicBezTo>
                  <a:cubicBezTo>
                    <a:pt x="3269" y="5"/>
                    <a:pt x="3156" y="0"/>
                    <a:pt x="30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4" name="Google Shape;45354;p34"/>
            <p:cNvSpPr/>
            <p:nvPr/>
          </p:nvSpPr>
          <p:spPr>
            <a:xfrm>
              <a:off x="1366370" y="3437829"/>
              <a:ext cx="335595" cy="424789"/>
            </a:xfrm>
            <a:custGeom>
              <a:avLst/>
              <a:gdLst/>
              <a:ahLst/>
              <a:cxnLst/>
              <a:rect l="l" t="t" r="r" b="b"/>
              <a:pathLst>
                <a:path w="6765" h="8563" extrusionOk="0">
                  <a:moveTo>
                    <a:pt x="1243" y="43"/>
                  </a:moveTo>
                  <a:cubicBezTo>
                    <a:pt x="1374" y="43"/>
                    <a:pt x="1509" y="52"/>
                    <a:pt x="1644" y="70"/>
                  </a:cubicBezTo>
                  <a:cubicBezTo>
                    <a:pt x="1742" y="83"/>
                    <a:pt x="1869" y="104"/>
                    <a:pt x="1987" y="150"/>
                  </a:cubicBezTo>
                  <a:cubicBezTo>
                    <a:pt x="2149" y="214"/>
                    <a:pt x="2303" y="319"/>
                    <a:pt x="2455" y="473"/>
                  </a:cubicBezTo>
                  <a:cubicBezTo>
                    <a:pt x="2623" y="639"/>
                    <a:pt x="2758" y="826"/>
                    <a:pt x="2905" y="1036"/>
                  </a:cubicBezTo>
                  <a:cubicBezTo>
                    <a:pt x="3147" y="1379"/>
                    <a:pt x="3396" y="1735"/>
                    <a:pt x="3815" y="1963"/>
                  </a:cubicBezTo>
                  <a:cubicBezTo>
                    <a:pt x="3876" y="1995"/>
                    <a:pt x="3943" y="2027"/>
                    <a:pt x="4013" y="2055"/>
                  </a:cubicBezTo>
                  <a:cubicBezTo>
                    <a:pt x="4295" y="2169"/>
                    <a:pt x="4622" y="2233"/>
                    <a:pt x="4936" y="2296"/>
                  </a:cubicBezTo>
                  <a:cubicBezTo>
                    <a:pt x="5121" y="2331"/>
                    <a:pt x="5312" y="2368"/>
                    <a:pt x="5487" y="2415"/>
                  </a:cubicBezTo>
                  <a:cubicBezTo>
                    <a:pt x="5918" y="2529"/>
                    <a:pt x="6225" y="2693"/>
                    <a:pt x="6426" y="2916"/>
                  </a:cubicBezTo>
                  <a:cubicBezTo>
                    <a:pt x="6624" y="3138"/>
                    <a:pt x="6718" y="3404"/>
                    <a:pt x="6699" y="3686"/>
                  </a:cubicBezTo>
                  <a:cubicBezTo>
                    <a:pt x="6674" y="4054"/>
                    <a:pt x="6452" y="4438"/>
                    <a:pt x="6095" y="4737"/>
                  </a:cubicBezTo>
                  <a:cubicBezTo>
                    <a:pt x="5949" y="4857"/>
                    <a:pt x="5783" y="4966"/>
                    <a:pt x="5619" y="5071"/>
                  </a:cubicBezTo>
                  <a:cubicBezTo>
                    <a:pt x="5547" y="5120"/>
                    <a:pt x="5471" y="5168"/>
                    <a:pt x="5400" y="5215"/>
                  </a:cubicBezTo>
                  <a:cubicBezTo>
                    <a:pt x="4830" y="5604"/>
                    <a:pt x="4423" y="6037"/>
                    <a:pt x="4160" y="6541"/>
                  </a:cubicBezTo>
                  <a:cubicBezTo>
                    <a:pt x="4077" y="6698"/>
                    <a:pt x="4007" y="6873"/>
                    <a:pt x="3935" y="7060"/>
                  </a:cubicBezTo>
                  <a:cubicBezTo>
                    <a:pt x="3777" y="7466"/>
                    <a:pt x="3613" y="7883"/>
                    <a:pt x="3282" y="8187"/>
                  </a:cubicBezTo>
                  <a:cubicBezTo>
                    <a:pt x="3117" y="8338"/>
                    <a:pt x="2925" y="8442"/>
                    <a:pt x="2711" y="8490"/>
                  </a:cubicBezTo>
                  <a:cubicBezTo>
                    <a:pt x="2623" y="8509"/>
                    <a:pt x="2533" y="8520"/>
                    <a:pt x="2447" y="8520"/>
                  </a:cubicBezTo>
                  <a:cubicBezTo>
                    <a:pt x="2226" y="8520"/>
                    <a:pt x="2025" y="8456"/>
                    <a:pt x="1865" y="8334"/>
                  </a:cubicBezTo>
                  <a:cubicBezTo>
                    <a:pt x="1493" y="8046"/>
                    <a:pt x="1428" y="7546"/>
                    <a:pt x="1409" y="7191"/>
                  </a:cubicBezTo>
                  <a:cubicBezTo>
                    <a:pt x="1408" y="7146"/>
                    <a:pt x="1406" y="7099"/>
                    <a:pt x="1406" y="7056"/>
                  </a:cubicBezTo>
                  <a:cubicBezTo>
                    <a:pt x="1404" y="6854"/>
                    <a:pt x="1408" y="6649"/>
                    <a:pt x="1414" y="6450"/>
                  </a:cubicBezTo>
                  <a:cubicBezTo>
                    <a:pt x="1418" y="6138"/>
                    <a:pt x="1425" y="5845"/>
                    <a:pt x="1408" y="5564"/>
                  </a:cubicBezTo>
                  <a:lnTo>
                    <a:pt x="1408" y="5559"/>
                  </a:lnTo>
                  <a:cubicBezTo>
                    <a:pt x="1397" y="5400"/>
                    <a:pt x="1388" y="5251"/>
                    <a:pt x="1395" y="5084"/>
                  </a:cubicBezTo>
                  <a:cubicBezTo>
                    <a:pt x="1399" y="5016"/>
                    <a:pt x="1409" y="4942"/>
                    <a:pt x="1432" y="4849"/>
                  </a:cubicBezTo>
                  <a:cubicBezTo>
                    <a:pt x="1506" y="4551"/>
                    <a:pt x="1560" y="4282"/>
                    <a:pt x="1500" y="4024"/>
                  </a:cubicBezTo>
                  <a:cubicBezTo>
                    <a:pt x="1425" y="3698"/>
                    <a:pt x="1203" y="3457"/>
                    <a:pt x="967" y="3200"/>
                  </a:cubicBezTo>
                  <a:cubicBezTo>
                    <a:pt x="910" y="3141"/>
                    <a:pt x="853" y="3077"/>
                    <a:pt x="796" y="3013"/>
                  </a:cubicBezTo>
                  <a:cubicBezTo>
                    <a:pt x="718" y="2924"/>
                    <a:pt x="645" y="2835"/>
                    <a:pt x="568" y="2738"/>
                  </a:cubicBezTo>
                  <a:lnTo>
                    <a:pt x="531" y="2693"/>
                  </a:lnTo>
                  <a:cubicBezTo>
                    <a:pt x="456" y="2601"/>
                    <a:pt x="369" y="2495"/>
                    <a:pt x="275" y="2387"/>
                  </a:cubicBezTo>
                  <a:cubicBezTo>
                    <a:pt x="230" y="2334"/>
                    <a:pt x="183" y="2281"/>
                    <a:pt x="159" y="2227"/>
                  </a:cubicBezTo>
                  <a:cubicBezTo>
                    <a:pt x="142" y="2192"/>
                    <a:pt x="136" y="2156"/>
                    <a:pt x="133" y="2126"/>
                  </a:cubicBezTo>
                  <a:cubicBezTo>
                    <a:pt x="116" y="1991"/>
                    <a:pt x="140" y="1884"/>
                    <a:pt x="162" y="1783"/>
                  </a:cubicBezTo>
                  <a:cubicBezTo>
                    <a:pt x="187" y="1655"/>
                    <a:pt x="218" y="1523"/>
                    <a:pt x="166" y="1337"/>
                  </a:cubicBezTo>
                  <a:cubicBezTo>
                    <a:pt x="159" y="1310"/>
                    <a:pt x="150" y="1284"/>
                    <a:pt x="142" y="1256"/>
                  </a:cubicBezTo>
                  <a:cubicBezTo>
                    <a:pt x="119" y="1184"/>
                    <a:pt x="95" y="1110"/>
                    <a:pt x="102" y="1053"/>
                  </a:cubicBezTo>
                  <a:lnTo>
                    <a:pt x="102" y="1049"/>
                  </a:lnTo>
                  <a:lnTo>
                    <a:pt x="100" y="1044"/>
                  </a:lnTo>
                  <a:cubicBezTo>
                    <a:pt x="52" y="924"/>
                    <a:pt x="35" y="803"/>
                    <a:pt x="49" y="674"/>
                  </a:cubicBezTo>
                  <a:cubicBezTo>
                    <a:pt x="63" y="548"/>
                    <a:pt x="112" y="449"/>
                    <a:pt x="200" y="361"/>
                  </a:cubicBezTo>
                  <a:cubicBezTo>
                    <a:pt x="284" y="278"/>
                    <a:pt x="399" y="210"/>
                    <a:pt x="541" y="154"/>
                  </a:cubicBezTo>
                  <a:cubicBezTo>
                    <a:pt x="731" y="83"/>
                    <a:pt x="974" y="43"/>
                    <a:pt x="1243" y="43"/>
                  </a:cubicBezTo>
                  <a:close/>
                  <a:moveTo>
                    <a:pt x="1246" y="1"/>
                  </a:moveTo>
                  <a:cubicBezTo>
                    <a:pt x="973" y="1"/>
                    <a:pt x="725" y="40"/>
                    <a:pt x="531" y="114"/>
                  </a:cubicBezTo>
                  <a:cubicBezTo>
                    <a:pt x="384" y="170"/>
                    <a:pt x="264" y="243"/>
                    <a:pt x="177" y="329"/>
                  </a:cubicBezTo>
                  <a:cubicBezTo>
                    <a:pt x="80" y="425"/>
                    <a:pt x="29" y="533"/>
                    <a:pt x="15" y="668"/>
                  </a:cubicBezTo>
                  <a:cubicBezTo>
                    <a:pt x="1" y="802"/>
                    <a:pt x="19" y="927"/>
                    <a:pt x="69" y="1052"/>
                  </a:cubicBezTo>
                  <a:cubicBezTo>
                    <a:pt x="62" y="1116"/>
                    <a:pt x="86" y="1193"/>
                    <a:pt x="112" y="1265"/>
                  </a:cubicBezTo>
                  <a:cubicBezTo>
                    <a:pt x="120" y="1293"/>
                    <a:pt x="129" y="1318"/>
                    <a:pt x="136" y="1345"/>
                  </a:cubicBezTo>
                  <a:cubicBezTo>
                    <a:pt x="184" y="1523"/>
                    <a:pt x="157" y="1644"/>
                    <a:pt x="129" y="1775"/>
                  </a:cubicBezTo>
                  <a:cubicBezTo>
                    <a:pt x="106" y="1879"/>
                    <a:pt x="83" y="1988"/>
                    <a:pt x="99" y="2131"/>
                  </a:cubicBezTo>
                  <a:cubicBezTo>
                    <a:pt x="102" y="2162"/>
                    <a:pt x="107" y="2202"/>
                    <a:pt x="127" y="2243"/>
                  </a:cubicBezTo>
                  <a:cubicBezTo>
                    <a:pt x="152" y="2303"/>
                    <a:pt x="201" y="2358"/>
                    <a:pt x="251" y="2415"/>
                  </a:cubicBezTo>
                  <a:cubicBezTo>
                    <a:pt x="342" y="2519"/>
                    <a:pt x="429" y="2624"/>
                    <a:pt x="503" y="2715"/>
                  </a:cubicBezTo>
                  <a:lnTo>
                    <a:pt x="540" y="2761"/>
                  </a:lnTo>
                  <a:cubicBezTo>
                    <a:pt x="618" y="2858"/>
                    <a:pt x="691" y="2949"/>
                    <a:pt x="768" y="3037"/>
                  </a:cubicBezTo>
                  <a:cubicBezTo>
                    <a:pt x="823" y="3102"/>
                    <a:pt x="881" y="3166"/>
                    <a:pt x="938" y="3227"/>
                  </a:cubicBezTo>
                  <a:cubicBezTo>
                    <a:pt x="1169" y="3479"/>
                    <a:pt x="1388" y="3718"/>
                    <a:pt x="1461" y="4033"/>
                  </a:cubicBezTo>
                  <a:cubicBezTo>
                    <a:pt x="1517" y="4283"/>
                    <a:pt x="1465" y="4546"/>
                    <a:pt x="1394" y="4839"/>
                  </a:cubicBezTo>
                  <a:cubicBezTo>
                    <a:pt x="1371" y="4935"/>
                    <a:pt x="1358" y="5013"/>
                    <a:pt x="1354" y="5083"/>
                  </a:cubicBezTo>
                  <a:cubicBezTo>
                    <a:pt x="1347" y="5251"/>
                    <a:pt x="1357" y="5403"/>
                    <a:pt x="1367" y="5562"/>
                  </a:cubicBezTo>
                  <a:lnTo>
                    <a:pt x="1367" y="5568"/>
                  </a:lnTo>
                  <a:cubicBezTo>
                    <a:pt x="1385" y="5847"/>
                    <a:pt x="1378" y="6140"/>
                    <a:pt x="1371" y="6450"/>
                  </a:cubicBezTo>
                  <a:cubicBezTo>
                    <a:pt x="1365" y="6649"/>
                    <a:pt x="1361" y="6856"/>
                    <a:pt x="1364" y="7058"/>
                  </a:cubicBezTo>
                  <a:cubicBezTo>
                    <a:pt x="1365" y="7103"/>
                    <a:pt x="1367" y="7149"/>
                    <a:pt x="1368" y="7196"/>
                  </a:cubicBezTo>
                  <a:cubicBezTo>
                    <a:pt x="1387" y="7556"/>
                    <a:pt x="1453" y="8072"/>
                    <a:pt x="1840" y="8367"/>
                  </a:cubicBezTo>
                  <a:cubicBezTo>
                    <a:pt x="2007" y="8495"/>
                    <a:pt x="2217" y="8563"/>
                    <a:pt x="2447" y="8563"/>
                  </a:cubicBezTo>
                  <a:cubicBezTo>
                    <a:pt x="2538" y="8563"/>
                    <a:pt x="2627" y="8553"/>
                    <a:pt x="2723" y="8529"/>
                  </a:cubicBezTo>
                  <a:cubicBezTo>
                    <a:pt x="2943" y="8479"/>
                    <a:pt x="3139" y="8374"/>
                    <a:pt x="3310" y="8217"/>
                  </a:cubicBezTo>
                  <a:cubicBezTo>
                    <a:pt x="3649" y="7908"/>
                    <a:pt x="3814" y="7484"/>
                    <a:pt x="3975" y="7076"/>
                  </a:cubicBezTo>
                  <a:cubicBezTo>
                    <a:pt x="4047" y="6888"/>
                    <a:pt x="4114" y="6715"/>
                    <a:pt x="4197" y="6560"/>
                  </a:cubicBezTo>
                  <a:cubicBezTo>
                    <a:pt x="4458" y="6062"/>
                    <a:pt x="4860" y="5633"/>
                    <a:pt x="5426" y="5249"/>
                  </a:cubicBezTo>
                  <a:cubicBezTo>
                    <a:pt x="5498" y="5199"/>
                    <a:pt x="5571" y="5153"/>
                    <a:pt x="5644" y="5106"/>
                  </a:cubicBezTo>
                  <a:cubicBezTo>
                    <a:pt x="5807" y="5000"/>
                    <a:pt x="5976" y="4889"/>
                    <a:pt x="6123" y="4768"/>
                  </a:cubicBezTo>
                  <a:cubicBezTo>
                    <a:pt x="6490" y="4461"/>
                    <a:pt x="6716" y="4068"/>
                    <a:pt x="6743" y="3690"/>
                  </a:cubicBezTo>
                  <a:cubicBezTo>
                    <a:pt x="6765" y="3394"/>
                    <a:pt x="6667" y="3118"/>
                    <a:pt x="6460" y="2889"/>
                  </a:cubicBezTo>
                  <a:cubicBezTo>
                    <a:pt x="6254" y="2660"/>
                    <a:pt x="5939" y="2490"/>
                    <a:pt x="5501" y="2375"/>
                  </a:cubicBezTo>
                  <a:cubicBezTo>
                    <a:pt x="5323" y="2327"/>
                    <a:pt x="5134" y="2290"/>
                    <a:pt x="4949" y="2254"/>
                  </a:cubicBezTo>
                  <a:cubicBezTo>
                    <a:pt x="4636" y="2195"/>
                    <a:pt x="4312" y="2131"/>
                    <a:pt x="4033" y="2017"/>
                  </a:cubicBezTo>
                  <a:cubicBezTo>
                    <a:pt x="3965" y="1988"/>
                    <a:pt x="3899" y="1957"/>
                    <a:pt x="3841" y="1926"/>
                  </a:cubicBezTo>
                  <a:cubicBezTo>
                    <a:pt x="3428" y="1701"/>
                    <a:pt x="3181" y="1349"/>
                    <a:pt x="2943" y="1009"/>
                  </a:cubicBezTo>
                  <a:cubicBezTo>
                    <a:pt x="2794" y="797"/>
                    <a:pt x="2656" y="610"/>
                    <a:pt x="2488" y="440"/>
                  </a:cubicBezTo>
                  <a:cubicBezTo>
                    <a:pt x="2331" y="282"/>
                    <a:pt x="2172" y="176"/>
                    <a:pt x="2005" y="109"/>
                  </a:cubicBezTo>
                  <a:cubicBezTo>
                    <a:pt x="1883" y="63"/>
                    <a:pt x="1752" y="40"/>
                    <a:pt x="1653" y="28"/>
                  </a:cubicBezTo>
                  <a:cubicBezTo>
                    <a:pt x="1517" y="9"/>
                    <a:pt x="1381" y="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5" name="Google Shape;45355;p34"/>
            <p:cNvSpPr/>
            <p:nvPr/>
          </p:nvSpPr>
          <p:spPr>
            <a:xfrm>
              <a:off x="1387155" y="3467842"/>
              <a:ext cx="283953" cy="339166"/>
            </a:xfrm>
            <a:custGeom>
              <a:avLst/>
              <a:gdLst/>
              <a:ahLst/>
              <a:cxnLst/>
              <a:rect l="l" t="t" r="r" b="b"/>
              <a:pathLst>
                <a:path w="5724" h="6837" extrusionOk="0">
                  <a:moveTo>
                    <a:pt x="864" y="22"/>
                  </a:moveTo>
                  <a:cubicBezTo>
                    <a:pt x="1126" y="22"/>
                    <a:pt x="1400" y="96"/>
                    <a:pt x="1616" y="221"/>
                  </a:cubicBezTo>
                  <a:cubicBezTo>
                    <a:pt x="1973" y="434"/>
                    <a:pt x="2187" y="753"/>
                    <a:pt x="2392" y="1060"/>
                  </a:cubicBezTo>
                  <a:lnTo>
                    <a:pt x="2397" y="1070"/>
                  </a:lnTo>
                  <a:cubicBezTo>
                    <a:pt x="2625" y="1412"/>
                    <a:pt x="2844" y="1710"/>
                    <a:pt x="3210" y="1910"/>
                  </a:cubicBezTo>
                  <a:cubicBezTo>
                    <a:pt x="3510" y="2070"/>
                    <a:pt x="3890" y="2152"/>
                    <a:pt x="4256" y="2230"/>
                  </a:cubicBezTo>
                  <a:cubicBezTo>
                    <a:pt x="4793" y="2344"/>
                    <a:pt x="5301" y="2450"/>
                    <a:pt x="5555" y="2793"/>
                  </a:cubicBezTo>
                  <a:cubicBezTo>
                    <a:pt x="5661" y="2937"/>
                    <a:pt x="5700" y="3099"/>
                    <a:pt x="5670" y="3277"/>
                  </a:cubicBezTo>
                  <a:cubicBezTo>
                    <a:pt x="5619" y="3589"/>
                    <a:pt x="5348" y="3939"/>
                    <a:pt x="4946" y="4212"/>
                  </a:cubicBezTo>
                  <a:cubicBezTo>
                    <a:pt x="4793" y="4317"/>
                    <a:pt x="4626" y="4417"/>
                    <a:pt x="4466" y="4513"/>
                  </a:cubicBezTo>
                  <a:cubicBezTo>
                    <a:pt x="4062" y="4755"/>
                    <a:pt x="3644" y="5004"/>
                    <a:pt x="3409" y="5353"/>
                  </a:cubicBezTo>
                  <a:cubicBezTo>
                    <a:pt x="3324" y="5481"/>
                    <a:pt x="3264" y="5656"/>
                    <a:pt x="3201" y="5841"/>
                  </a:cubicBezTo>
                  <a:cubicBezTo>
                    <a:pt x="3075" y="6215"/>
                    <a:pt x="2931" y="6640"/>
                    <a:pt x="2518" y="6771"/>
                  </a:cubicBezTo>
                  <a:cubicBezTo>
                    <a:pt x="2429" y="6800"/>
                    <a:pt x="2342" y="6814"/>
                    <a:pt x="2257" y="6814"/>
                  </a:cubicBezTo>
                  <a:cubicBezTo>
                    <a:pt x="1645" y="6814"/>
                    <a:pt x="1258" y="6081"/>
                    <a:pt x="1212" y="5670"/>
                  </a:cubicBezTo>
                  <a:cubicBezTo>
                    <a:pt x="1162" y="5222"/>
                    <a:pt x="1318" y="4774"/>
                    <a:pt x="1467" y="4340"/>
                  </a:cubicBezTo>
                  <a:cubicBezTo>
                    <a:pt x="1503" y="4240"/>
                    <a:pt x="1538" y="4138"/>
                    <a:pt x="1571" y="4035"/>
                  </a:cubicBezTo>
                  <a:cubicBezTo>
                    <a:pt x="1727" y="3550"/>
                    <a:pt x="1860" y="2923"/>
                    <a:pt x="1500" y="2395"/>
                  </a:cubicBezTo>
                  <a:cubicBezTo>
                    <a:pt x="1338" y="2156"/>
                    <a:pt x="1089" y="1961"/>
                    <a:pt x="847" y="1770"/>
                  </a:cubicBezTo>
                  <a:cubicBezTo>
                    <a:pt x="679" y="1638"/>
                    <a:pt x="505" y="1503"/>
                    <a:pt x="363" y="1353"/>
                  </a:cubicBezTo>
                  <a:cubicBezTo>
                    <a:pt x="138" y="1121"/>
                    <a:pt x="21" y="824"/>
                    <a:pt x="53" y="577"/>
                  </a:cubicBezTo>
                  <a:cubicBezTo>
                    <a:pt x="77" y="399"/>
                    <a:pt x="177" y="254"/>
                    <a:pt x="342" y="153"/>
                  </a:cubicBezTo>
                  <a:cubicBezTo>
                    <a:pt x="482" y="67"/>
                    <a:pt x="662" y="22"/>
                    <a:pt x="864" y="22"/>
                  </a:cubicBezTo>
                  <a:close/>
                  <a:moveTo>
                    <a:pt x="868" y="0"/>
                  </a:moveTo>
                  <a:cubicBezTo>
                    <a:pt x="662" y="0"/>
                    <a:pt x="477" y="47"/>
                    <a:pt x="332" y="134"/>
                  </a:cubicBezTo>
                  <a:cubicBezTo>
                    <a:pt x="162" y="239"/>
                    <a:pt x="58" y="390"/>
                    <a:pt x="33" y="575"/>
                  </a:cubicBezTo>
                  <a:cubicBezTo>
                    <a:pt x="0" y="827"/>
                    <a:pt x="121" y="1133"/>
                    <a:pt x="349" y="1370"/>
                  </a:cubicBezTo>
                  <a:cubicBezTo>
                    <a:pt x="492" y="1520"/>
                    <a:pt x="665" y="1656"/>
                    <a:pt x="834" y="1787"/>
                  </a:cubicBezTo>
                  <a:cubicBezTo>
                    <a:pt x="1074" y="1977"/>
                    <a:pt x="1323" y="2171"/>
                    <a:pt x="1483" y="2406"/>
                  </a:cubicBezTo>
                  <a:cubicBezTo>
                    <a:pt x="1837" y="2928"/>
                    <a:pt x="1705" y="3549"/>
                    <a:pt x="1551" y="4031"/>
                  </a:cubicBezTo>
                  <a:cubicBezTo>
                    <a:pt x="1517" y="4132"/>
                    <a:pt x="1481" y="4234"/>
                    <a:pt x="1447" y="4334"/>
                  </a:cubicBezTo>
                  <a:cubicBezTo>
                    <a:pt x="1296" y="4771"/>
                    <a:pt x="1141" y="5220"/>
                    <a:pt x="1191" y="5674"/>
                  </a:cubicBezTo>
                  <a:cubicBezTo>
                    <a:pt x="1218" y="5906"/>
                    <a:pt x="1340" y="6198"/>
                    <a:pt x="1507" y="6414"/>
                  </a:cubicBezTo>
                  <a:cubicBezTo>
                    <a:pt x="1653" y="6606"/>
                    <a:pt x="1902" y="6837"/>
                    <a:pt x="2257" y="6837"/>
                  </a:cubicBezTo>
                  <a:cubicBezTo>
                    <a:pt x="2343" y="6837"/>
                    <a:pt x="2433" y="6823"/>
                    <a:pt x="2526" y="6798"/>
                  </a:cubicBezTo>
                  <a:cubicBezTo>
                    <a:pt x="2950" y="6663"/>
                    <a:pt x="3095" y="6232"/>
                    <a:pt x="3223" y="5854"/>
                  </a:cubicBezTo>
                  <a:cubicBezTo>
                    <a:pt x="3284" y="5670"/>
                    <a:pt x="3344" y="5496"/>
                    <a:pt x="3429" y="5370"/>
                  </a:cubicBezTo>
                  <a:cubicBezTo>
                    <a:pt x="3659" y="5024"/>
                    <a:pt x="4076" y="4775"/>
                    <a:pt x="4478" y="4536"/>
                  </a:cubicBezTo>
                  <a:cubicBezTo>
                    <a:pt x="4638" y="4439"/>
                    <a:pt x="4805" y="4340"/>
                    <a:pt x="4958" y="4234"/>
                  </a:cubicBezTo>
                  <a:cubicBezTo>
                    <a:pt x="5365" y="3957"/>
                    <a:pt x="5639" y="3601"/>
                    <a:pt x="5693" y="3285"/>
                  </a:cubicBezTo>
                  <a:cubicBezTo>
                    <a:pt x="5724" y="3102"/>
                    <a:pt x="5684" y="2933"/>
                    <a:pt x="5573" y="2783"/>
                  </a:cubicBezTo>
                  <a:cubicBezTo>
                    <a:pt x="5316" y="2433"/>
                    <a:pt x="4803" y="2325"/>
                    <a:pt x="4261" y="2211"/>
                  </a:cubicBezTo>
                  <a:cubicBezTo>
                    <a:pt x="3896" y="2133"/>
                    <a:pt x="3519" y="2053"/>
                    <a:pt x="3223" y="1893"/>
                  </a:cubicBezTo>
                  <a:cubicBezTo>
                    <a:pt x="2860" y="1698"/>
                    <a:pt x="2642" y="1400"/>
                    <a:pt x="2416" y="1060"/>
                  </a:cubicBezTo>
                  <a:lnTo>
                    <a:pt x="2412" y="1052"/>
                  </a:lnTo>
                  <a:cubicBezTo>
                    <a:pt x="2205" y="740"/>
                    <a:pt x="1992" y="420"/>
                    <a:pt x="1629" y="205"/>
                  </a:cubicBezTo>
                  <a:cubicBezTo>
                    <a:pt x="1410" y="76"/>
                    <a:pt x="1133" y="0"/>
                    <a:pt x="8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356" name="Google Shape;45356;p34"/>
          <p:cNvGrpSpPr/>
          <p:nvPr/>
        </p:nvGrpSpPr>
        <p:grpSpPr>
          <a:xfrm>
            <a:off x="2510303" y="2882411"/>
            <a:ext cx="1519247" cy="1455748"/>
            <a:chOff x="1882727" y="2161808"/>
            <a:chExt cx="1139435" cy="1091811"/>
          </a:xfrm>
        </p:grpSpPr>
        <p:sp>
          <p:nvSpPr>
            <p:cNvPr id="45357" name="Google Shape;45357;p34"/>
            <p:cNvSpPr/>
            <p:nvPr/>
          </p:nvSpPr>
          <p:spPr>
            <a:xfrm>
              <a:off x="1882727" y="2161808"/>
              <a:ext cx="1139435" cy="1091811"/>
            </a:xfrm>
            <a:custGeom>
              <a:avLst/>
              <a:gdLst/>
              <a:ahLst/>
              <a:cxnLst/>
              <a:rect l="l" t="t" r="r" b="b"/>
              <a:pathLst>
                <a:path w="22969" h="22009" extrusionOk="0">
                  <a:moveTo>
                    <a:pt x="14718" y="133"/>
                  </a:moveTo>
                  <a:cubicBezTo>
                    <a:pt x="14742" y="133"/>
                    <a:pt x="14766" y="134"/>
                    <a:pt x="14790" y="136"/>
                  </a:cubicBezTo>
                  <a:cubicBezTo>
                    <a:pt x="15034" y="151"/>
                    <a:pt x="15281" y="252"/>
                    <a:pt x="15542" y="444"/>
                  </a:cubicBezTo>
                  <a:cubicBezTo>
                    <a:pt x="16491" y="1143"/>
                    <a:pt x="16737" y="2189"/>
                    <a:pt x="16974" y="3200"/>
                  </a:cubicBezTo>
                  <a:lnTo>
                    <a:pt x="16983" y="3240"/>
                  </a:lnTo>
                  <a:cubicBezTo>
                    <a:pt x="17236" y="4316"/>
                    <a:pt x="17555" y="5445"/>
                    <a:pt x="18389" y="6387"/>
                  </a:cubicBezTo>
                  <a:cubicBezTo>
                    <a:pt x="18972" y="7048"/>
                    <a:pt x="19782" y="7575"/>
                    <a:pt x="20564" y="8088"/>
                  </a:cubicBezTo>
                  <a:cubicBezTo>
                    <a:pt x="21105" y="8442"/>
                    <a:pt x="21664" y="8809"/>
                    <a:pt x="22145" y="9214"/>
                  </a:cubicBezTo>
                  <a:cubicBezTo>
                    <a:pt x="22325" y="9367"/>
                    <a:pt x="22527" y="9552"/>
                    <a:pt x="22644" y="9764"/>
                  </a:cubicBezTo>
                  <a:cubicBezTo>
                    <a:pt x="22786" y="10021"/>
                    <a:pt x="22802" y="10313"/>
                    <a:pt x="22808" y="10566"/>
                  </a:cubicBezTo>
                  <a:cubicBezTo>
                    <a:pt x="22835" y="12053"/>
                    <a:pt x="22418" y="13557"/>
                    <a:pt x="21607" y="14915"/>
                  </a:cubicBezTo>
                  <a:cubicBezTo>
                    <a:pt x="21477" y="15133"/>
                    <a:pt x="21335" y="15351"/>
                    <a:pt x="21197" y="15563"/>
                  </a:cubicBezTo>
                  <a:cubicBezTo>
                    <a:pt x="20962" y="15923"/>
                    <a:pt x="20721" y="16293"/>
                    <a:pt x="20530" y="16674"/>
                  </a:cubicBezTo>
                  <a:cubicBezTo>
                    <a:pt x="20368" y="17000"/>
                    <a:pt x="20241" y="17337"/>
                    <a:pt x="20119" y="17666"/>
                  </a:cubicBezTo>
                  <a:cubicBezTo>
                    <a:pt x="20026" y="17915"/>
                    <a:pt x="19931" y="18172"/>
                    <a:pt x="19818" y="18421"/>
                  </a:cubicBezTo>
                  <a:cubicBezTo>
                    <a:pt x="19202" y="19796"/>
                    <a:pt x="18117" y="20867"/>
                    <a:pt x="16758" y="21433"/>
                  </a:cubicBezTo>
                  <a:cubicBezTo>
                    <a:pt x="16077" y="21718"/>
                    <a:pt x="15267" y="21874"/>
                    <a:pt x="14479" y="21874"/>
                  </a:cubicBezTo>
                  <a:cubicBezTo>
                    <a:pt x="13489" y="21874"/>
                    <a:pt x="12582" y="21632"/>
                    <a:pt x="11925" y="21194"/>
                  </a:cubicBezTo>
                  <a:cubicBezTo>
                    <a:pt x="11724" y="21059"/>
                    <a:pt x="11531" y="20900"/>
                    <a:pt x="11344" y="20746"/>
                  </a:cubicBezTo>
                  <a:cubicBezTo>
                    <a:pt x="10846" y="20336"/>
                    <a:pt x="10331" y="19914"/>
                    <a:pt x="9602" y="19875"/>
                  </a:cubicBezTo>
                  <a:cubicBezTo>
                    <a:pt x="9567" y="19874"/>
                    <a:pt x="9533" y="19874"/>
                    <a:pt x="9499" y="19874"/>
                  </a:cubicBezTo>
                  <a:cubicBezTo>
                    <a:pt x="9084" y="19874"/>
                    <a:pt x="8692" y="20003"/>
                    <a:pt x="8317" y="20134"/>
                  </a:cubicBezTo>
                  <a:cubicBezTo>
                    <a:pt x="8044" y="20224"/>
                    <a:pt x="7759" y="20319"/>
                    <a:pt x="7469" y="20362"/>
                  </a:cubicBezTo>
                  <a:cubicBezTo>
                    <a:pt x="7344" y="20380"/>
                    <a:pt x="7214" y="20390"/>
                    <a:pt x="7086" y="20390"/>
                  </a:cubicBezTo>
                  <a:cubicBezTo>
                    <a:pt x="5874" y="20390"/>
                    <a:pt x="4839" y="19555"/>
                    <a:pt x="4448" y="18733"/>
                  </a:cubicBezTo>
                  <a:cubicBezTo>
                    <a:pt x="4306" y="18435"/>
                    <a:pt x="4213" y="18125"/>
                    <a:pt x="4175" y="17811"/>
                  </a:cubicBezTo>
                  <a:cubicBezTo>
                    <a:pt x="4110" y="17293"/>
                    <a:pt x="4185" y="16764"/>
                    <a:pt x="4260" y="16250"/>
                  </a:cubicBezTo>
                  <a:cubicBezTo>
                    <a:pt x="4287" y="16074"/>
                    <a:pt x="4313" y="15890"/>
                    <a:pt x="4333" y="15711"/>
                  </a:cubicBezTo>
                  <a:cubicBezTo>
                    <a:pt x="4404" y="15086"/>
                    <a:pt x="4425" y="14281"/>
                    <a:pt x="3963" y="13589"/>
                  </a:cubicBezTo>
                  <a:cubicBezTo>
                    <a:pt x="3542" y="12959"/>
                    <a:pt x="2717" y="12538"/>
                    <a:pt x="1909" y="12538"/>
                  </a:cubicBezTo>
                  <a:cubicBezTo>
                    <a:pt x="1812" y="12538"/>
                    <a:pt x="1712" y="12544"/>
                    <a:pt x="1615" y="12555"/>
                  </a:cubicBezTo>
                  <a:cubicBezTo>
                    <a:pt x="1496" y="12571"/>
                    <a:pt x="1385" y="12594"/>
                    <a:pt x="1275" y="12612"/>
                  </a:cubicBezTo>
                  <a:cubicBezTo>
                    <a:pt x="1112" y="12643"/>
                    <a:pt x="958" y="12672"/>
                    <a:pt x="820" y="12672"/>
                  </a:cubicBezTo>
                  <a:cubicBezTo>
                    <a:pt x="600" y="12672"/>
                    <a:pt x="447" y="12598"/>
                    <a:pt x="312" y="12426"/>
                  </a:cubicBezTo>
                  <a:cubicBezTo>
                    <a:pt x="150" y="12219"/>
                    <a:pt x="220" y="12013"/>
                    <a:pt x="299" y="11773"/>
                  </a:cubicBezTo>
                  <a:lnTo>
                    <a:pt x="306" y="11750"/>
                  </a:lnTo>
                  <a:cubicBezTo>
                    <a:pt x="412" y="11435"/>
                    <a:pt x="398" y="11094"/>
                    <a:pt x="382" y="10762"/>
                  </a:cubicBezTo>
                  <a:cubicBezTo>
                    <a:pt x="358" y="10233"/>
                    <a:pt x="335" y="9731"/>
                    <a:pt x="809" y="9401"/>
                  </a:cubicBezTo>
                  <a:cubicBezTo>
                    <a:pt x="1062" y="9223"/>
                    <a:pt x="1402" y="9136"/>
                    <a:pt x="1847" y="9136"/>
                  </a:cubicBezTo>
                  <a:cubicBezTo>
                    <a:pt x="2271" y="9136"/>
                    <a:pt x="2722" y="9212"/>
                    <a:pt x="3158" y="9287"/>
                  </a:cubicBezTo>
                  <a:lnTo>
                    <a:pt x="3316" y="9314"/>
                  </a:lnTo>
                  <a:cubicBezTo>
                    <a:pt x="3932" y="9416"/>
                    <a:pt x="4569" y="9468"/>
                    <a:pt x="5215" y="9468"/>
                  </a:cubicBezTo>
                  <a:cubicBezTo>
                    <a:pt x="7863" y="9468"/>
                    <a:pt x="10459" y="8603"/>
                    <a:pt x="12160" y="7153"/>
                  </a:cubicBezTo>
                  <a:cubicBezTo>
                    <a:pt x="12642" y="6742"/>
                    <a:pt x="12914" y="6397"/>
                    <a:pt x="13045" y="6036"/>
                  </a:cubicBezTo>
                  <a:cubicBezTo>
                    <a:pt x="13174" y="5670"/>
                    <a:pt x="13151" y="5292"/>
                    <a:pt x="13127" y="4923"/>
                  </a:cubicBezTo>
                  <a:lnTo>
                    <a:pt x="13120" y="4797"/>
                  </a:lnTo>
                  <a:cubicBezTo>
                    <a:pt x="13055" y="3619"/>
                    <a:pt x="13184" y="2438"/>
                    <a:pt x="13508" y="1285"/>
                  </a:cubicBezTo>
                  <a:cubicBezTo>
                    <a:pt x="13665" y="729"/>
                    <a:pt x="14061" y="133"/>
                    <a:pt x="14718" y="133"/>
                  </a:cubicBezTo>
                  <a:close/>
                  <a:moveTo>
                    <a:pt x="14714" y="1"/>
                  </a:moveTo>
                  <a:cubicBezTo>
                    <a:pt x="13984" y="1"/>
                    <a:pt x="13546" y="646"/>
                    <a:pt x="13376" y="1248"/>
                  </a:cubicBezTo>
                  <a:cubicBezTo>
                    <a:pt x="13049" y="2415"/>
                    <a:pt x="12918" y="3610"/>
                    <a:pt x="12985" y="4801"/>
                  </a:cubicBezTo>
                  <a:lnTo>
                    <a:pt x="12992" y="4929"/>
                  </a:lnTo>
                  <a:cubicBezTo>
                    <a:pt x="13013" y="5283"/>
                    <a:pt x="13038" y="5650"/>
                    <a:pt x="12917" y="5989"/>
                  </a:cubicBezTo>
                  <a:cubicBezTo>
                    <a:pt x="12796" y="6328"/>
                    <a:pt x="12534" y="6655"/>
                    <a:pt x="12071" y="7049"/>
                  </a:cubicBezTo>
                  <a:cubicBezTo>
                    <a:pt x="10394" y="8479"/>
                    <a:pt x="7830" y="9333"/>
                    <a:pt x="5214" y="9333"/>
                  </a:cubicBezTo>
                  <a:cubicBezTo>
                    <a:pt x="4575" y="9333"/>
                    <a:pt x="3943" y="9281"/>
                    <a:pt x="3336" y="9180"/>
                  </a:cubicBezTo>
                  <a:lnTo>
                    <a:pt x="3178" y="9153"/>
                  </a:lnTo>
                  <a:cubicBezTo>
                    <a:pt x="2737" y="9076"/>
                    <a:pt x="2281" y="9001"/>
                    <a:pt x="1845" y="9001"/>
                  </a:cubicBezTo>
                  <a:cubicBezTo>
                    <a:pt x="1372" y="9001"/>
                    <a:pt x="1008" y="9095"/>
                    <a:pt x="730" y="9288"/>
                  </a:cubicBezTo>
                  <a:cubicBezTo>
                    <a:pt x="198" y="9660"/>
                    <a:pt x="223" y="10222"/>
                    <a:pt x="248" y="10765"/>
                  </a:cubicBezTo>
                  <a:cubicBezTo>
                    <a:pt x="262" y="11083"/>
                    <a:pt x="278" y="11414"/>
                    <a:pt x="180" y="11704"/>
                  </a:cubicBezTo>
                  <a:lnTo>
                    <a:pt x="173" y="11726"/>
                  </a:lnTo>
                  <a:cubicBezTo>
                    <a:pt x="87" y="11977"/>
                    <a:pt x="1" y="12239"/>
                    <a:pt x="207" y="12501"/>
                  </a:cubicBezTo>
                  <a:cubicBezTo>
                    <a:pt x="368" y="12702"/>
                    <a:pt x="561" y="12796"/>
                    <a:pt x="819" y="12796"/>
                  </a:cubicBezTo>
                  <a:cubicBezTo>
                    <a:pt x="968" y="12796"/>
                    <a:pt x="1129" y="12767"/>
                    <a:pt x="1297" y="12736"/>
                  </a:cubicBezTo>
                  <a:cubicBezTo>
                    <a:pt x="1403" y="12716"/>
                    <a:pt x="1514" y="12695"/>
                    <a:pt x="1630" y="12680"/>
                  </a:cubicBezTo>
                  <a:cubicBezTo>
                    <a:pt x="1719" y="12667"/>
                    <a:pt x="1813" y="12662"/>
                    <a:pt x="1906" y="12662"/>
                  </a:cubicBezTo>
                  <a:cubicBezTo>
                    <a:pt x="2671" y="12662"/>
                    <a:pt x="3452" y="13063"/>
                    <a:pt x="3849" y="13655"/>
                  </a:cubicBezTo>
                  <a:cubicBezTo>
                    <a:pt x="4289" y="14312"/>
                    <a:pt x="4266" y="15086"/>
                    <a:pt x="4198" y="15689"/>
                  </a:cubicBezTo>
                  <a:cubicBezTo>
                    <a:pt x="4178" y="15867"/>
                    <a:pt x="4152" y="16048"/>
                    <a:pt x="4127" y="16224"/>
                  </a:cubicBezTo>
                  <a:cubicBezTo>
                    <a:pt x="4050" y="16748"/>
                    <a:pt x="3972" y="17286"/>
                    <a:pt x="4040" y="17822"/>
                  </a:cubicBezTo>
                  <a:cubicBezTo>
                    <a:pt x="4081" y="18149"/>
                    <a:pt x="4176" y="18474"/>
                    <a:pt x="4324" y="18784"/>
                  </a:cubicBezTo>
                  <a:cubicBezTo>
                    <a:pt x="4733" y="19646"/>
                    <a:pt x="5811" y="20518"/>
                    <a:pt x="7080" y="20518"/>
                  </a:cubicBezTo>
                  <a:cubicBezTo>
                    <a:pt x="7215" y="20518"/>
                    <a:pt x="7351" y="20507"/>
                    <a:pt x="7484" y="20487"/>
                  </a:cubicBezTo>
                  <a:cubicBezTo>
                    <a:pt x="7787" y="20443"/>
                    <a:pt x="8076" y="20348"/>
                    <a:pt x="8357" y="20255"/>
                  </a:cubicBezTo>
                  <a:cubicBezTo>
                    <a:pt x="8740" y="20127"/>
                    <a:pt x="9106" y="20007"/>
                    <a:pt x="9498" y="20007"/>
                  </a:cubicBezTo>
                  <a:cubicBezTo>
                    <a:pt x="9529" y="20007"/>
                    <a:pt x="9560" y="20007"/>
                    <a:pt x="9592" y="20009"/>
                  </a:cubicBezTo>
                  <a:cubicBezTo>
                    <a:pt x="10280" y="20043"/>
                    <a:pt x="10755" y="20434"/>
                    <a:pt x="11259" y="20848"/>
                  </a:cubicBezTo>
                  <a:cubicBezTo>
                    <a:pt x="11447" y="21004"/>
                    <a:pt x="11645" y="21166"/>
                    <a:pt x="11851" y="21304"/>
                  </a:cubicBezTo>
                  <a:cubicBezTo>
                    <a:pt x="12530" y="21758"/>
                    <a:pt x="13464" y="22008"/>
                    <a:pt x="14479" y="22008"/>
                  </a:cubicBezTo>
                  <a:cubicBezTo>
                    <a:pt x="15286" y="22008"/>
                    <a:pt x="16112" y="21849"/>
                    <a:pt x="16809" y="21560"/>
                  </a:cubicBezTo>
                  <a:cubicBezTo>
                    <a:pt x="18199" y="20981"/>
                    <a:pt x="19312" y="19885"/>
                    <a:pt x="19939" y="18480"/>
                  </a:cubicBezTo>
                  <a:cubicBezTo>
                    <a:pt x="20052" y="18228"/>
                    <a:pt x="20149" y="17966"/>
                    <a:pt x="20244" y="17716"/>
                  </a:cubicBezTo>
                  <a:cubicBezTo>
                    <a:pt x="20365" y="17391"/>
                    <a:pt x="20490" y="17055"/>
                    <a:pt x="20649" y="16737"/>
                  </a:cubicBezTo>
                  <a:cubicBezTo>
                    <a:pt x="20836" y="16361"/>
                    <a:pt x="21076" y="15994"/>
                    <a:pt x="21308" y="15638"/>
                  </a:cubicBezTo>
                  <a:cubicBezTo>
                    <a:pt x="21448" y="15425"/>
                    <a:pt x="21591" y="15206"/>
                    <a:pt x="21724" y="14985"/>
                  </a:cubicBezTo>
                  <a:cubicBezTo>
                    <a:pt x="22546" y="13605"/>
                    <a:pt x="22969" y="12077"/>
                    <a:pt x="22942" y="10566"/>
                  </a:cubicBezTo>
                  <a:cubicBezTo>
                    <a:pt x="22936" y="10296"/>
                    <a:pt x="22919" y="9984"/>
                    <a:pt x="22759" y="9701"/>
                  </a:cubicBezTo>
                  <a:cubicBezTo>
                    <a:pt x="22631" y="9472"/>
                    <a:pt x="22421" y="9276"/>
                    <a:pt x="22230" y="9115"/>
                  </a:cubicBezTo>
                  <a:cubicBezTo>
                    <a:pt x="21742" y="8702"/>
                    <a:pt x="21179" y="8334"/>
                    <a:pt x="20635" y="7978"/>
                  </a:cubicBezTo>
                  <a:cubicBezTo>
                    <a:pt x="19860" y="7472"/>
                    <a:pt x="19057" y="6948"/>
                    <a:pt x="18484" y="6301"/>
                  </a:cubicBezTo>
                  <a:cubicBezTo>
                    <a:pt x="17670" y="5381"/>
                    <a:pt x="17357" y="4270"/>
                    <a:pt x="17108" y="3210"/>
                  </a:cubicBezTo>
                  <a:lnTo>
                    <a:pt x="17100" y="3170"/>
                  </a:lnTo>
                  <a:cubicBezTo>
                    <a:pt x="16868" y="2183"/>
                    <a:pt x="16604" y="1066"/>
                    <a:pt x="15616" y="338"/>
                  </a:cubicBezTo>
                  <a:cubicBezTo>
                    <a:pt x="15335" y="130"/>
                    <a:pt x="15065" y="19"/>
                    <a:pt x="14795" y="3"/>
                  </a:cubicBezTo>
                  <a:cubicBezTo>
                    <a:pt x="14767" y="2"/>
                    <a:pt x="14740" y="1"/>
                    <a:pt x="14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8" name="Google Shape;45358;p34"/>
            <p:cNvSpPr/>
            <p:nvPr/>
          </p:nvSpPr>
          <p:spPr>
            <a:xfrm>
              <a:off x="1949847" y="2242818"/>
              <a:ext cx="1022758" cy="966900"/>
            </a:xfrm>
            <a:custGeom>
              <a:avLst/>
              <a:gdLst/>
              <a:ahLst/>
              <a:cxnLst/>
              <a:rect l="l" t="t" r="r" b="b"/>
              <a:pathLst>
                <a:path w="20617" h="19491" extrusionOk="0">
                  <a:moveTo>
                    <a:pt x="13570" y="114"/>
                  </a:moveTo>
                  <a:cubicBezTo>
                    <a:pt x="13593" y="114"/>
                    <a:pt x="13616" y="115"/>
                    <a:pt x="13639" y="116"/>
                  </a:cubicBezTo>
                  <a:cubicBezTo>
                    <a:pt x="13850" y="130"/>
                    <a:pt x="14062" y="214"/>
                    <a:pt x="14284" y="376"/>
                  </a:cubicBezTo>
                  <a:cubicBezTo>
                    <a:pt x="15103" y="967"/>
                    <a:pt x="15330" y="1852"/>
                    <a:pt x="15550" y="2710"/>
                  </a:cubicBezTo>
                  <a:lnTo>
                    <a:pt x="15556" y="2734"/>
                  </a:lnTo>
                  <a:cubicBezTo>
                    <a:pt x="15791" y="3649"/>
                    <a:pt x="16078" y="4609"/>
                    <a:pt x="16784" y="5407"/>
                  </a:cubicBezTo>
                  <a:cubicBezTo>
                    <a:pt x="17268" y="5954"/>
                    <a:pt x="17932" y="6396"/>
                    <a:pt x="18572" y="6823"/>
                  </a:cubicBezTo>
                  <a:cubicBezTo>
                    <a:pt x="19046" y="7140"/>
                    <a:pt x="19540" y="7468"/>
                    <a:pt x="19952" y="7835"/>
                  </a:cubicBezTo>
                  <a:cubicBezTo>
                    <a:pt x="20159" y="8018"/>
                    <a:pt x="20294" y="8176"/>
                    <a:pt x="20373" y="8335"/>
                  </a:cubicBezTo>
                  <a:cubicBezTo>
                    <a:pt x="20482" y="8546"/>
                    <a:pt x="20504" y="8777"/>
                    <a:pt x="20504" y="9057"/>
                  </a:cubicBezTo>
                  <a:cubicBezTo>
                    <a:pt x="20507" y="9613"/>
                    <a:pt x="20433" y="10182"/>
                    <a:pt x="20291" y="10749"/>
                  </a:cubicBezTo>
                  <a:cubicBezTo>
                    <a:pt x="20102" y="11501"/>
                    <a:pt x="19789" y="12242"/>
                    <a:pt x="19363" y="12948"/>
                  </a:cubicBezTo>
                  <a:cubicBezTo>
                    <a:pt x="19248" y="13140"/>
                    <a:pt x="19121" y="13332"/>
                    <a:pt x="19000" y="13519"/>
                  </a:cubicBezTo>
                  <a:cubicBezTo>
                    <a:pt x="18787" y="13843"/>
                    <a:pt x="18568" y="14180"/>
                    <a:pt x="18394" y="14526"/>
                  </a:cubicBezTo>
                  <a:cubicBezTo>
                    <a:pt x="18241" y="14828"/>
                    <a:pt x="18121" y="15143"/>
                    <a:pt x="18006" y="15447"/>
                  </a:cubicBezTo>
                  <a:cubicBezTo>
                    <a:pt x="17926" y="15659"/>
                    <a:pt x="17842" y="15879"/>
                    <a:pt x="17748" y="16091"/>
                  </a:cubicBezTo>
                  <a:cubicBezTo>
                    <a:pt x="17359" y="16980"/>
                    <a:pt x="16596" y="18184"/>
                    <a:pt x="15179" y="18878"/>
                  </a:cubicBezTo>
                  <a:cubicBezTo>
                    <a:pt x="14963" y="18982"/>
                    <a:pt x="14731" y="19073"/>
                    <a:pt x="14486" y="19149"/>
                  </a:cubicBezTo>
                  <a:cubicBezTo>
                    <a:pt x="14011" y="19295"/>
                    <a:pt x="13487" y="19373"/>
                    <a:pt x="12979" y="19373"/>
                  </a:cubicBezTo>
                  <a:cubicBezTo>
                    <a:pt x="12235" y="19373"/>
                    <a:pt x="11549" y="19214"/>
                    <a:pt x="10997" y="18911"/>
                  </a:cubicBezTo>
                  <a:cubicBezTo>
                    <a:pt x="10782" y="18794"/>
                    <a:pt x="10578" y="18646"/>
                    <a:pt x="10378" y="18503"/>
                  </a:cubicBezTo>
                  <a:cubicBezTo>
                    <a:pt x="9943" y="18190"/>
                    <a:pt x="9495" y="17865"/>
                    <a:pt x="8892" y="17813"/>
                  </a:cubicBezTo>
                  <a:cubicBezTo>
                    <a:pt x="8836" y="17807"/>
                    <a:pt x="8782" y="17805"/>
                    <a:pt x="8725" y="17805"/>
                  </a:cubicBezTo>
                  <a:cubicBezTo>
                    <a:pt x="8398" y="17805"/>
                    <a:pt x="8085" y="17887"/>
                    <a:pt x="7773" y="17963"/>
                  </a:cubicBezTo>
                  <a:cubicBezTo>
                    <a:pt x="7531" y="18026"/>
                    <a:pt x="7281" y="18091"/>
                    <a:pt x="7022" y="18113"/>
                  </a:cubicBezTo>
                  <a:cubicBezTo>
                    <a:pt x="6956" y="18119"/>
                    <a:pt x="6890" y="18121"/>
                    <a:pt x="6823" y="18121"/>
                  </a:cubicBezTo>
                  <a:cubicBezTo>
                    <a:pt x="6491" y="18121"/>
                    <a:pt x="6151" y="18051"/>
                    <a:pt x="5820" y="17914"/>
                  </a:cubicBezTo>
                  <a:cubicBezTo>
                    <a:pt x="5172" y="17643"/>
                    <a:pt x="4603" y="17151"/>
                    <a:pt x="4297" y="16596"/>
                  </a:cubicBezTo>
                  <a:cubicBezTo>
                    <a:pt x="4152" y="16331"/>
                    <a:pt x="4051" y="16058"/>
                    <a:pt x="3993" y="15787"/>
                  </a:cubicBezTo>
                  <a:cubicBezTo>
                    <a:pt x="3899" y="15328"/>
                    <a:pt x="3913" y="14862"/>
                    <a:pt x="3928" y="14369"/>
                  </a:cubicBezTo>
                  <a:cubicBezTo>
                    <a:pt x="3933" y="14213"/>
                    <a:pt x="3936" y="14052"/>
                    <a:pt x="3939" y="13894"/>
                  </a:cubicBezTo>
                  <a:cubicBezTo>
                    <a:pt x="3942" y="13395"/>
                    <a:pt x="3910" y="12748"/>
                    <a:pt x="3636" y="12171"/>
                  </a:cubicBezTo>
                  <a:cubicBezTo>
                    <a:pt x="3605" y="12102"/>
                    <a:pt x="3566" y="12030"/>
                    <a:pt x="3523" y="11959"/>
                  </a:cubicBezTo>
                  <a:cubicBezTo>
                    <a:pt x="3381" y="11715"/>
                    <a:pt x="3183" y="11497"/>
                    <a:pt x="2932" y="11312"/>
                  </a:cubicBezTo>
                  <a:cubicBezTo>
                    <a:pt x="2577" y="11051"/>
                    <a:pt x="2132" y="10905"/>
                    <a:pt x="1685" y="10905"/>
                  </a:cubicBezTo>
                  <a:cubicBezTo>
                    <a:pt x="1627" y="10905"/>
                    <a:pt x="1570" y="10907"/>
                    <a:pt x="1513" y="10912"/>
                  </a:cubicBezTo>
                  <a:cubicBezTo>
                    <a:pt x="1402" y="10921"/>
                    <a:pt x="1300" y="10935"/>
                    <a:pt x="1200" y="10949"/>
                  </a:cubicBezTo>
                  <a:cubicBezTo>
                    <a:pt x="1063" y="10969"/>
                    <a:pt x="931" y="10986"/>
                    <a:pt x="812" y="10986"/>
                  </a:cubicBezTo>
                  <a:cubicBezTo>
                    <a:pt x="583" y="10986"/>
                    <a:pt x="426" y="10919"/>
                    <a:pt x="292" y="10761"/>
                  </a:cubicBezTo>
                  <a:cubicBezTo>
                    <a:pt x="139" y="10576"/>
                    <a:pt x="178" y="10399"/>
                    <a:pt x="260" y="10150"/>
                  </a:cubicBezTo>
                  <a:cubicBezTo>
                    <a:pt x="342" y="9888"/>
                    <a:pt x="339" y="9605"/>
                    <a:pt x="338" y="9333"/>
                  </a:cubicBezTo>
                  <a:cubicBezTo>
                    <a:pt x="334" y="8865"/>
                    <a:pt x="328" y="8422"/>
                    <a:pt x="762" y="8132"/>
                  </a:cubicBezTo>
                  <a:cubicBezTo>
                    <a:pt x="992" y="7977"/>
                    <a:pt x="1300" y="7903"/>
                    <a:pt x="1698" y="7903"/>
                  </a:cubicBezTo>
                  <a:cubicBezTo>
                    <a:pt x="2071" y="7903"/>
                    <a:pt x="2462" y="7967"/>
                    <a:pt x="2843" y="8027"/>
                  </a:cubicBezTo>
                  <a:lnTo>
                    <a:pt x="2964" y="8047"/>
                  </a:lnTo>
                  <a:cubicBezTo>
                    <a:pt x="3320" y="8104"/>
                    <a:pt x="3684" y="8143"/>
                    <a:pt x="4047" y="8165"/>
                  </a:cubicBezTo>
                  <a:cubicBezTo>
                    <a:pt x="4255" y="8175"/>
                    <a:pt x="4465" y="8182"/>
                    <a:pt x="4674" y="8182"/>
                  </a:cubicBezTo>
                  <a:cubicBezTo>
                    <a:pt x="6873" y="8182"/>
                    <a:pt x="9065" y="7500"/>
                    <a:pt x="10693" y="6311"/>
                  </a:cubicBezTo>
                  <a:cubicBezTo>
                    <a:pt x="11078" y="6031"/>
                    <a:pt x="11461" y="5715"/>
                    <a:pt x="11659" y="5329"/>
                  </a:cubicBezTo>
                  <a:cubicBezTo>
                    <a:pt x="11851" y="4951"/>
                    <a:pt x="11885" y="4532"/>
                    <a:pt x="11901" y="4171"/>
                  </a:cubicBezTo>
                  <a:cubicBezTo>
                    <a:pt x="11953" y="2969"/>
                    <a:pt x="12130" y="1963"/>
                    <a:pt x="12441" y="1091"/>
                  </a:cubicBezTo>
                  <a:cubicBezTo>
                    <a:pt x="12523" y="862"/>
                    <a:pt x="12849" y="114"/>
                    <a:pt x="13570" y="114"/>
                  </a:cubicBezTo>
                  <a:close/>
                  <a:moveTo>
                    <a:pt x="13570" y="1"/>
                  </a:moveTo>
                  <a:cubicBezTo>
                    <a:pt x="12773" y="1"/>
                    <a:pt x="12422" y="806"/>
                    <a:pt x="12335" y="1054"/>
                  </a:cubicBezTo>
                  <a:cubicBezTo>
                    <a:pt x="12020" y="1936"/>
                    <a:pt x="11841" y="2955"/>
                    <a:pt x="11787" y="4168"/>
                  </a:cubicBezTo>
                  <a:cubicBezTo>
                    <a:pt x="11771" y="4532"/>
                    <a:pt x="11741" y="4918"/>
                    <a:pt x="11558" y="5278"/>
                  </a:cubicBezTo>
                  <a:cubicBezTo>
                    <a:pt x="11373" y="5644"/>
                    <a:pt x="10999" y="5947"/>
                    <a:pt x="10626" y="6220"/>
                  </a:cubicBezTo>
                  <a:cubicBezTo>
                    <a:pt x="9018" y="7396"/>
                    <a:pt x="6850" y="8069"/>
                    <a:pt x="4674" y="8069"/>
                  </a:cubicBezTo>
                  <a:cubicBezTo>
                    <a:pt x="4468" y="8069"/>
                    <a:pt x="4259" y="8065"/>
                    <a:pt x="4054" y="8052"/>
                  </a:cubicBezTo>
                  <a:cubicBezTo>
                    <a:pt x="3696" y="8031"/>
                    <a:pt x="3336" y="7991"/>
                    <a:pt x="2984" y="7937"/>
                  </a:cubicBezTo>
                  <a:lnTo>
                    <a:pt x="2863" y="7917"/>
                  </a:lnTo>
                  <a:cubicBezTo>
                    <a:pt x="2479" y="7855"/>
                    <a:pt x="2082" y="7791"/>
                    <a:pt x="1699" y="7791"/>
                  </a:cubicBezTo>
                  <a:cubicBezTo>
                    <a:pt x="1277" y="7791"/>
                    <a:pt x="951" y="7873"/>
                    <a:pt x="701" y="8040"/>
                  </a:cubicBezTo>
                  <a:cubicBezTo>
                    <a:pt x="217" y="8364"/>
                    <a:pt x="220" y="8858"/>
                    <a:pt x="225" y="9336"/>
                  </a:cubicBezTo>
                  <a:cubicBezTo>
                    <a:pt x="228" y="9599"/>
                    <a:pt x="231" y="9872"/>
                    <a:pt x="153" y="10117"/>
                  </a:cubicBezTo>
                  <a:cubicBezTo>
                    <a:pt x="82" y="10337"/>
                    <a:pt x="1" y="10591"/>
                    <a:pt x="210" y="10835"/>
                  </a:cubicBezTo>
                  <a:cubicBezTo>
                    <a:pt x="366" y="11020"/>
                    <a:pt x="553" y="11103"/>
                    <a:pt x="816" y="11103"/>
                  </a:cubicBezTo>
                  <a:cubicBezTo>
                    <a:pt x="944" y="11103"/>
                    <a:pt x="1078" y="11084"/>
                    <a:pt x="1220" y="11064"/>
                  </a:cubicBezTo>
                  <a:cubicBezTo>
                    <a:pt x="1317" y="11053"/>
                    <a:pt x="1419" y="11039"/>
                    <a:pt x="1526" y="11029"/>
                  </a:cubicBezTo>
                  <a:cubicBezTo>
                    <a:pt x="1577" y="11025"/>
                    <a:pt x="1629" y="11023"/>
                    <a:pt x="1680" y="11023"/>
                  </a:cubicBezTo>
                  <a:cubicBezTo>
                    <a:pt x="2107" y="11023"/>
                    <a:pt x="2530" y="11159"/>
                    <a:pt x="2868" y="11409"/>
                  </a:cubicBezTo>
                  <a:cubicBezTo>
                    <a:pt x="3107" y="11584"/>
                    <a:pt x="3294" y="11790"/>
                    <a:pt x="3430" y="12022"/>
                  </a:cubicBezTo>
                  <a:cubicBezTo>
                    <a:pt x="3471" y="12089"/>
                    <a:pt x="3506" y="12158"/>
                    <a:pt x="3539" y="12224"/>
                  </a:cubicBezTo>
                  <a:cubicBezTo>
                    <a:pt x="3802" y="12779"/>
                    <a:pt x="3834" y="13411"/>
                    <a:pt x="3831" y="13899"/>
                  </a:cubicBezTo>
                  <a:cubicBezTo>
                    <a:pt x="3828" y="14056"/>
                    <a:pt x="3825" y="14214"/>
                    <a:pt x="3819" y="14371"/>
                  </a:cubicBezTo>
                  <a:cubicBezTo>
                    <a:pt x="3805" y="14849"/>
                    <a:pt x="3791" y="15344"/>
                    <a:pt x="3889" y="15815"/>
                  </a:cubicBezTo>
                  <a:cubicBezTo>
                    <a:pt x="3947" y="16097"/>
                    <a:pt x="4054" y="16378"/>
                    <a:pt x="4205" y="16654"/>
                  </a:cubicBezTo>
                  <a:cubicBezTo>
                    <a:pt x="4524" y="17231"/>
                    <a:pt x="5114" y="17743"/>
                    <a:pt x="5784" y="18022"/>
                  </a:cubicBezTo>
                  <a:cubicBezTo>
                    <a:pt x="6130" y="18167"/>
                    <a:pt x="6483" y="18240"/>
                    <a:pt x="6830" y="18240"/>
                  </a:cubicBezTo>
                  <a:cubicBezTo>
                    <a:pt x="6900" y="18240"/>
                    <a:pt x="6971" y="18237"/>
                    <a:pt x="7041" y="18231"/>
                  </a:cubicBezTo>
                  <a:cubicBezTo>
                    <a:pt x="7307" y="18207"/>
                    <a:pt x="7563" y="18141"/>
                    <a:pt x="7810" y="18077"/>
                  </a:cubicBezTo>
                  <a:cubicBezTo>
                    <a:pt x="8120" y="17998"/>
                    <a:pt x="8412" y="17921"/>
                    <a:pt x="8727" y="17921"/>
                  </a:cubicBezTo>
                  <a:cubicBezTo>
                    <a:pt x="8778" y="17921"/>
                    <a:pt x="8832" y="17922"/>
                    <a:pt x="8883" y="17928"/>
                  </a:cubicBezTo>
                  <a:cubicBezTo>
                    <a:pt x="9454" y="17978"/>
                    <a:pt x="9890" y="18295"/>
                    <a:pt x="10313" y="18598"/>
                  </a:cubicBezTo>
                  <a:cubicBezTo>
                    <a:pt x="10514" y="18743"/>
                    <a:pt x="10724" y="18894"/>
                    <a:pt x="10945" y="19015"/>
                  </a:cubicBezTo>
                  <a:cubicBezTo>
                    <a:pt x="11514" y="19326"/>
                    <a:pt x="12218" y="19490"/>
                    <a:pt x="12981" y="19490"/>
                  </a:cubicBezTo>
                  <a:cubicBezTo>
                    <a:pt x="13500" y="19490"/>
                    <a:pt x="14034" y="19409"/>
                    <a:pt x="14520" y="19258"/>
                  </a:cubicBezTo>
                  <a:cubicBezTo>
                    <a:pt x="14769" y="19181"/>
                    <a:pt x="15008" y="19089"/>
                    <a:pt x="15229" y="18981"/>
                  </a:cubicBezTo>
                  <a:cubicBezTo>
                    <a:pt x="16676" y="18274"/>
                    <a:pt x="17455" y="17044"/>
                    <a:pt x="17854" y="16137"/>
                  </a:cubicBezTo>
                  <a:cubicBezTo>
                    <a:pt x="17948" y="15922"/>
                    <a:pt x="18032" y="15701"/>
                    <a:pt x="18113" y="15488"/>
                  </a:cubicBezTo>
                  <a:cubicBezTo>
                    <a:pt x="18226" y="15186"/>
                    <a:pt x="18346" y="14875"/>
                    <a:pt x="18495" y="14577"/>
                  </a:cubicBezTo>
                  <a:cubicBezTo>
                    <a:pt x="18666" y="14237"/>
                    <a:pt x="18884" y="13903"/>
                    <a:pt x="19094" y="13581"/>
                  </a:cubicBezTo>
                  <a:cubicBezTo>
                    <a:pt x="19215" y="13393"/>
                    <a:pt x="19343" y="13201"/>
                    <a:pt x="19460" y="13006"/>
                  </a:cubicBezTo>
                  <a:cubicBezTo>
                    <a:pt x="19891" y="12292"/>
                    <a:pt x="20208" y="11541"/>
                    <a:pt x="20400" y="10777"/>
                  </a:cubicBezTo>
                  <a:cubicBezTo>
                    <a:pt x="20544" y="10202"/>
                    <a:pt x="20617" y="9625"/>
                    <a:pt x="20617" y="9058"/>
                  </a:cubicBezTo>
                  <a:cubicBezTo>
                    <a:pt x="20615" y="8801"/>
                    <a:pt x="20600" y="8530"/>
                    <a:pt x="20473" y="8286"/>
                  </a:cubicBezTo>
                  <a:cubicBezTo>
                    <a:pt x="20386" y="8115"/>
                    <a:pt x="20244" y="7946"/>
                    <a:pt x="20026" y="7752"/>
                  </a:cubicBezTo>
                  <a:cubicBezTo>
                    <a:pt x="19609" y="7378"/>
                    <a:pt x="19113" y="7049"/>
                    <a:pt x="18635" y="6729"/>
                  </a:cubicBezTo>
                  <a:cubicBezTo>
                    <a:pt x="17999" y="6305"/>
                    <a:pt x="17343" y="5867"/>
                    <a:pt x="16871" y="5331"/>
                  </a:cubicBezTo>
                  <a:cubicBezTo>
                    <a:pt x="16181" y="4552"/>
                    <a:pt x="15897" y="3606"/>
                    <a:pt x="15665" y="2706"/>
                  </a:cubicBezTo>
                  <a:lnTo>
                    <a:pt x="15658" y="2681"/>
                  </a:lnTo>
                  <a:cubicBezTo>
                    <a:pt x="15435" y="1805"/>
                    <a:pt x="15202" y="899"/>
                    <a:pt x="14349" y="284"/>
                  </a:cubicBezTo>
                  <a:cubicBezTo>
                    <a:pt x="14108" y="109"/>
                    <a:pt x="13878" y="19"/>
                    <a:pt x="13648" y="2"/>
                  </a:cubicBezTo>
                  <a:cubicBezTo>
                    <a:pt x="13621" y="1"/>
                    <a:pt x="13594" y="1"/>
                    <a:pt x="135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9" name="Google Shape;45359;p34"/>
            <p:cNvSpPr/>
            <p:nvPr/>
          </p:nvSpPr>
          <p:spPr>
            <a:xfrm>
              <a:off x="2017909" y="2323927"/>
              <a:ext cx="906924" cy="842732"/>
            </a:xfrm>
            <a:custGeom>
              <a:avLst/>
              <a:gdLst/>
              <a:ahLst/>
              <a:cxnLst/>
              <a:rect l="l" t="t" r="r" b="b"/>
              <a:pathLst>
                <a:path w="18282" h="16988" extrusionOk="0">
                  <a:moveTo>
                    <a:pt x="12412" y="96"/>
                  </a:moveTo>
                  <a:cubicBezTo>
                    <a:pt x="12436" y="96"/>
                    <a:pt x="12460" y="97"/>
                    <a:pt x="12485" y="99"/>
                  </a:cubicBezTo>
                  <a:cubicBezTo>
                    <a:pt x="12659" y="110"/>
                    <a:pt x="12834" y="180"/>
                    <a:pt x="13020" y="309"/>
                  </a:cubicBezTo>
                  <a:cubicBezTo>
                    <a:pt x="13709" y="792"/>
                    <a:pt x="13916" y="1517"/>
                    <a:pt x="14117" y="2220"/>
                  </a:cubicBezTo>
                  <a:lnTo>
                    <a:pt x="14120" y="2229"/>
                  </a:lnTo>
                  <a:cubicBezTo>
                    <a:pt x="14345" y="3013"/>
                    <a:pt x="14594" y="3771"/>
                    <a:pt x="15170" y="4425"/>
                  </a:cubicBezTo>
                  <a:cubicBezTo>
                    <a:pt x="15554" y="4862"/>
                    <a:pt x="16076" y="5221"/>
                    <a:pt x="16578" y="5565"/>
                  </a:cubicBezTo>
                  <a:cubicBezTo>
                    <a:pt x="16984" y="5844"/>
                    <a:pt x="17404" y="6133"/>
                    <a:pt x="17745" y="6457"/>
                  </a:cubicBezTo>
                  <a:cubicBezTo>
                    <a:pt x="17906" y="6612"/>
                    <a:pt x="18018" y="6760"/>
                    <a:pt x="18087" y="6910"/>
                  </a:cubicBezTo>
                  <a:cubicBezTo>
                    <a:pt x="18182" y="7113"/>
                    <a:pt x="18190" y="7336"/>
                    <a:pt x="18185" y="7550"/>
                  </a:cubicBezTo>
                  <a:cubicBezTo>
                    <a:pt x="18175" y="8035"/>
                    <a:pt x="18098" y="8537"/>
                    <a:pt x="17957" y="9042"/>
                  </a:cubicBezTo>
                  <a:cubicBezTo>
                    <a:pt x="17774" y="9697"/>
                    <a:pt x="17488" y="10350"/>
                    <a:pt x="17102" y="10983"/>
                  </a:cubicBezTo>
                  <a:cubicBezTo>
                    <a:pt x="17002" y="11145"/>
                    <a:pt x="16894" y="11313"/>
                    <a:pt x="16789" y="11472"/>
                  </a:cubicBezTo>
                  <a:cubicBezTo>
                    <a:pt x="16598" y="11766"/>
                    <a:pt x="16401" y="12067"/>
                    <a:pt x="16243" y="12377"/>
                  </a:cubicBezTo>
                  <a:cubicBezTo>
                    <a:pt x="16099" y="12659"/>
                    <a:pt x="15985" y="12954"/>
                    <a:pt x="15874" y="13238"/>
                  </a:cubicBezTo>
                  <a:cubicBezTo>
                    <a:pt x="15809" y="13410"/>
                    <a:pt x="15739" y="13588"/>
                    <a:pt x="15665" y="13760"/>
                  </a:cubicBezTo>
                  <a:cubicBezTo>
                    <a:pt x="15149" y="14957"/>
                    <a:pt x="14470" y="15795"/>
                    <a:pt x="13583" y="16321"/>
                  </a:cubicBezTo>
                  <a:cubicBezTo>
                    <a:pt x="13416" y="16422"/>
                    <a:pt x="13226" y="16515"/>
                    <a:pt x="13026" y="16596"/>
                  </a:cubicBezTo>
                  <a:cubicBezTo>
                    <a:pt x="12542" y="16789"/>
                    <a:pt x="12001" y="16892"/>
                    <a:pt x="11462" y="16892"/>
                  </a:cubicBezTo>
                  <a:cubicBezTo>
                    <a:pt x="10961" y="16892"/>
                    <a:pt x="10473" y="16804"/>
                    <a:pt x="10054" y="16633"/>
                  </a:cubicBezTo>
                  <a:cubicBezTo>
                    <a:pt x="9813" y="16535"/>
                    <a:pt x="9590" y="16398"/>
                    <a:pt x="9372" y="16264"/>
                  </a:cubicBezTo>
                  <a:cubicBezTo>
                    <a:pt x="9011" y="16042"/>
                    <a:pt x="8636" y="15813"/>
                    <a:pt x="8167" y="15749"/>
                  </a:cubicBezTo>
                  <a:cubicBezTo>
                    <a:pt x="8080" y="15737"/>
                    <a:pt x="7993" y="15731"/>
                    <a:pt x="7901" y="15731"/>
                  </a:cubicBezTo>
                  <a:cubicBezTo>
                    <a:pt x="7669" y="15731"/>
                    <a:pt x="7447" y="15766"/>
                    <a:pt x="7228" y="15801"/>
                  </a:cubicBezTo>
                  <a:cubicBezTo>
                    <a:pt x="7016" y="15836"/>
                    <a:pt x="6797" y="15872"/>
                    <a:pt x="6568" y="15872"/>
                  </a:cubicBezTo>
                  <a:cubicBezTo>
                    <a:pt x="6231" y="15872"/>
                    <a:pt x="5883" y="15789"/>
                    <a:pt x="5541" y="15631"/>
                  </a:cubicBezTo>
                  <a:cubicBezTo>
                    <a:pt x="4960" y="15362"/>
                    <a:pt x="4452" y="14938"/>
                    <a:pt x="4143" y="14466"/>
                  </a:cubicBezTo>
                  <a:cubicBezTo>
                    <a:pt x="3993" y="14234"/>
                    <a:pt x="3880" y="14001"/>
                    <a:pt x="3808" y="13772"/>
                  </a:cubicBezTo>
                  <a:cubicBezTo>
                    <a:pt x="3680" y="13361"/>
                    <a:pt x="3631" y="12922"/>
                    <a:pt x="3580" y="12458"/>
                  </a:cubicBezTo>
                  <a:cubicBezTo>
                    <a:pt x="3566" y="12336"/>
                    <a:pt x="3553" y="12211"/>
                    <a:pt x="3537" y="12087"/>
                  </a:cubicBezTo>
                  <a:cubicBezTo>
                    <a:pt x="3477" y="11599"/>
                    <a:pt x="3386" y="11034"/>
                    <a:pt x="3167" y="10529"/>
                  </a:cubicBezTo>
                  <a:cubicBezTo>
                    <a:pt x="3139" y="10464"/>
                    <a:pt x="3109" y="10400"/>
                    <a:pt x="3079" y="10337"/>
                  </a:cubicBezTo>
                  <a:cubicBezTo>
                    <a:pt x="2968" y="10108"/>
                    <a:pt x="2819" y="9903"/>
                    <a:pt x="2635" y="9725"/>
                  </a:cubicBezTo>
                  <a:cubicBezTo>
                    <a:pt x="2340" y="9438"/>
                    <a:pt x="1912" y="9272"/>
                    <a:pt x="1458" y="9272"/>
                  </a:cubicBezTo>
                  <a:cubicBezTo>
                    <a:pt x="1439" y="9272"/>
                    <a:pt x="1420" y="9272"/>
                    <a:pt x="1402" y="9273"/>
                  </a:cubicBezTo>
                  <a:cubicBezTo>
                    <a:pt x="1302" y="9277"/>
                    <a:pt x="1205" y="9284"/>
                    <a:pt x="1113" y="9291"/>
                  </a:cubicBezTo>
                  <a:cubicBezTo>
                    <a:pt x="1009" y="9300"/>
                    <a:pt x="911" y="9307"/>
                    <a:pt x="817" y="9307"/>
                  </a:cubicBezTo>
                  <a:cubicBezTo>
                    <a:pt x="562" y="9307"/>
                    <a:pt x="401" y="9247"/>
                    <a:pt x="265" y="9098"/>
                  </a:cubicBezTo>
                  <a:cubicBezTo>
                    <a:pt x="120" y="8939"/>
                    <a:pt x="130" y="8782"/>
                    <a:pt x="201" y="8550"/>
                  </a:cubicBezTo>
                  <a:cubicBezTo>
                    <a:pt x="265" y="8341"/>
                    <a:pt x="272" y="8120"/>
                    <a:pt x="280" y="7907"/>
                  </a:cubicBezTo>
                  <a:cubicBezTo>
                    <a:pt x="298" y="7500"/>
                    <a:pt x="312" y="7115"/>
                    <a:pt x="707" y="6864"/>
                  </a:cubicBezTo>
                  <a:cubicBezTo>
                    <a:pt x="916" y="6732"/>
                    <a:pt x="1188" y="6668"/>
                    <a:pt x="1544" y="6668"/>
                  </a:cubicBezTo>
                  <a:cubicBezTo>
                    <a:pt x="1865" y="6668"/>
                    <a:pt x="2200" y="6719"/>
                    <a:pt x="2524" y="6767"/>
                  </a:cubicBezTo>
                  <a:lnTo>
                    <a:pt x="2605" y="6780"/>
                  </a:lnTo>
                  <a:cubicBezTo>
                    <a:pt x="2913" y="6826"/>
                    <a:pt x="3224" y="6858"/>
                    <a:pt x="3529" y="6878"/>
                  </a:cubicBezTo>
                  <a:cubicBezTo>
                    <a:pt x="3685" y="6888"/>
                    <a:pt x="3843" y="6894"/>
                    <a:pt x="4001" y="6894"/>
                  </a:cubicBezTo>
                  <a:cubicBezTo>
                    <a:pt x="5822" y="6894"/>
                    <a:pt x="7448" y="6212"/>
                    <a:pt x="9021" y="5552"/>
                  </a:cubicBezTo>
                  <a:lnTo>
                    <a:pt x="9213" y="5473"/>
                  </a:lnTo>
                  <a:cubicBezTo>
                    <a:pt x="9635" y="5296"/>
                    <a:pt x="10009" y="4995"/>
                    <a:pt x="10267" y="4620"/>
                  </a:cubicBezTo>
                  <a:cubicBezTo>
                    <a:pt x="10472" y="4323"/>
                    <a:pt x="10606" y="3973"/>
                    <a:pt x="10674" y="3549"/>
                  </a:cubicBezTo>
                  <a:cubicBezTo>
                    <a:pt x="10828" y="2614"/>
                    <a:pt x="10994" y="1709"/>
                    <a:pt x="11370" y="898"/>
                  </a:cubicBezTo>
                  <a:cubicBezTo>
                    <a:pt x="11508" y="599"/>
                    <a:pt x="11828" y="96"/>
                    <a:pt x="12412" y="96"/>
                  </a:cubicBezTo>
                  <a:close/>
                  <a:moveTo>
                    <a:pt x="12408" y="1"/>
                  </a:moveTo>
                  <a:cubicBezTo>
                    <a:pt x="11751" y="1"/>
                    <a:pt x="11400" y="601"/>
                    <a:pt x="11281" y="859"/>
                  </a:cubicBezTo>
                  <a:cubicBezTo>
                    <a:pt x="10902" y="1681"/>
                    <a:pt x="10731" y="2593"/>
                    <a:pt x="10579" y="3533"/>
                  </a:cubicBezTo>
                  <a:cubicBezTo>
                    <a:pt x="10513" y="3945"/>
                    <a:pt x="10385" y="4283"/>
                    <a:pt x="10187" y="4568"/>
                  </a:cubicBezTo>
                  <a:cubicBezTo>
                    <a:pt x="9940" y="4925"/>
                    <a:pt x="9581" y="5217"/>
                    <a:pt x="9176" y="5386"/>
                  </a:cubicBezTo>
                  <a:lnTo>
                    <a:pt x="8984" y="5466"/>
                  </a:lnTo>
                  <a:cubicBezTo>
                    <a:pt x="7420" y="6121"/>
                    <a:pt x="5804" y="6799"/>
                    <a:pt x="4001" y="6799"/>
                  </a:cubicBezTo>
                  <a:cubicBezTo>
                    <a:pt x="3845" y="6799"/>
                    <a:pt x="3688" y="6794"/>
                    <a:pt x="3534" y="6783"/>
                  </a:cubicBezTo>
                  <a:cubicBezTo>
                    <a:pt x="3233" y="6763"/>
                    <a:pt x="2924" y="6732"/>
                    <a:pt x="2620" y="6688"/>
                  </a:cubicBezTo>
                  <a:lnTo>
                    <a:pt x="2538" y="6675"/>
                  </a:lnTo>
                  <a:cubicBezTo>
                    <a:pt x="2211" y="6627"/>
                    <a:pt x="1873" y="6575"/>
                    <a:pt x="1544" y="6575"/>
                  </a:cubicBezTo>
                  <a:cubicBezTo>
                    <a:pt x="1170" y="6575"/>
                    <a:pt x="881" y="6645"/>
                    <a:pt x="656" y="6784"/>
                  </a:cubicBezTo>
                  <a:cubicBezTo>
                    <a:pt x="216" y="7062"/>
                    <a:pt x="201" y="7492"/>
                    <a:pt x="185" y="7906"/>
                  </a:cubicBezTo>
                  <a:cubicBezTo>
                    <a:pt x="177" y="8113"/>
                    <a:pt x="170" y="8328"/>
                    <a:pt x="108" y="8524"/>
                  </a:cubicBezTo>
                  <a:cubicBezTo>
                    <a:pt x="44" y="8732"/>
                    <a:pt x="0" y="8953"/>
                    <a:pt x="194" y="9165"/>
                  </a:cubicBezTo>
                  <a:cubicBezTo>
                    <a:pt x="390" y="9377"/>
                    <a:pt x="618" y="9405"/>
                    <a:pt x="817" y="9405"/>
                  </a:cubicBezTo>
                  <a:cubicBezTo>
                    <a:pt x="914" y="9405"/>
                    <a:pt x="1013" y="9398"/>
                    <a:pt x="1120" y="9388"/>
                  </a:cubicBezTo>
                  <a:cubicBezTo>
                    <a:pt x="1211" y="9381"/>
                    <a:pt x="1305" y="9374"/>
                    <a:pt x="1403" y="9371"/>
                  </a:cubicBezTo>
                  <a:cubicBezTo>
                    <a:pt x="1419" y="9371"/>
                    <a:pt x="1434" y="9370"/>
                    <a:pt x="1450" y="9370"/>
                  </a:cubicBezTo>
                  <a:cubicBezTo>
                    <a:pt x="1881" y="9370"/>
                    <a:pt x="2289" y="9523"/>
                    <a:pt x="2568" y="9794"/>
                  </a:cubicBezTo>
                  <a:cubicBezTo>
                    <a:pt x="2746" y="9967"/>
                    <a:pt x="2884" y="10159"/>
                    <a:pt x="2994" y="10380"/>
                  </a:cubicBezTo>
                  <a:cubicBezTo>
                    <a:pt x="3024" y="10441"/>
                    <a:pt x="3052" y="10504"/>
                    <a:pt x="3081" y="10568"/>
                  </a:cubicBezTo>
                  <a:cubicBezTo>
                    <a:pt x="3294" y="11063"/>
                    <a:pt x="3385" y="11619"/>
                    <a:pt x="3443" y="12099"/>
                  </a:cubicBezTo>
                  <a:cubicBezTo>
                    <a:pt x="3459" y="12222"/>
                    <a:pt x="3472" y="12346"/>
                    <a:pt x="3486" y="12468"/>
                  </a:cubicBezTo>
                  <a:cubicBezTo>
                    <a:pt x="3537" y="12937"/>
                    <a:pt x="3587" y="13380"/>
                    <a:pt x="3719" y="13800"/>
                  </a:cubicBezTo>
                  <a:cubicBezTo>
                    <a:pt x="3793" y="14036"/>
                    <a:pt x="3911" y="14278"/>
                    <a:pt x="4065" y="14519"/>
                  </a:cubicBezTo>
                  <a:cubicBezTo>
                    <a:pt x="4382" y="15004"/>
                    <a:pt x="4905" y="15441"/>
                    <a:pt x="5501" y="15717"/>
                  </a:cubicBezTo>
                  <a:cubicBezTo>
                    <a:pt x="5858" y="15882"/>
                    <a:pt x="6218" y="15966"/>
                    <a:pt x="6575" y="15966"/>
                  </a:cubicBezTo>
                  <a:cubicBezTo>
                    <a:pt x="6807" y="15966"/>
                    <a:pt x="7030" y="15930"/>
                    <a:pt x="7245" y="15894"/>
                  </a:cubicBezTo>
                  <a:cubicBezTo>
                    <a:pt x="7457" y="15860"/>
                    <a:pt x="7678" y="15825"/>
                    <a:pt x="7899" y="15825"/>
                  </a:cubicBezTo>
                  <a:cubicBezTo>
                    <a:pt x="7988" y="15825"/>
                    <a:pt x="8070" y="15830"/>
                    <a:pt x="8153" y="15842"/>
                  </a:cubicBezTo>
                  <a:cubicBezTo>
                    <a:pt x="8601" y="15903"/>
                    <a:pt x="8968" y="16128"/>
                    <a:pt x="9321" y="16344"/>
                  </a:cubicBezTo>
                  <a:cubicBezTo>
                    <a:pt x="9541" y="16479"/>
                    <a:pt x="9772" y="16620"/>
                    <a:pt x="10017" y="16720"/>
                  </a:cubicBezTo>
                  <a:cubicBezTo>
                    <a:pt x="10448" y="16895"/>
                    <a:pt x="10947" y="16987"/>
                    <a:pt x="11461" y="16987"/>
                  </a:cubicBezTo>
                  <a:cubicBezTo>
                    <a:pt x="12013" y="16987"/>
                    <a:pt x="12565" y="16882"/>
                    <a:pt x="13056" y="16683"/>
                  </a:cubicBezTo>
                  <a:cubicBezTo>
                    <a:pt x="13262" y="16600"/>
                    <a:pt x="13454" y="16506"/>
                    <a:pt x="13629" y="16402"/>
                  </a:cubicBezTo>
                  <a:cubicBezTo>
                    <a:pt x="14532" y="15866"/>
                    <a:pt x="15225" y="15014"/>
                    <a:pt x="15749" y="13797"/>
                  </a:cubicBezTo>
                  <a:cubicBezTo>
                    <a:pt x="15823" y="13624"/>
                    <a:pt x="15893" y="13443"/>
                    <a:pt x="15960" y="13271"/>
                  </a:cubicBezTo>
                  <a:cubicBezTo>
                    <a:pt x="16071" y="12988"/>
                    <a:pt x="16183" y="12696"/>
                    <a:pt x="16325" y="12419"/>
                  </a:cubicBezTo>
                  <a:cubicBezTo>
                    <a:pt x="16479" y="12116"/>
                    <a:pt x="16675" y="11814"/>
                    <a:pt x="16866" y="11525"/>
                  </a:cubicBezTo>
                  <a:cubicBezTo>
                    <a:pt x="16970" y="11363"/>
                    <a:pt x="17079" y="11195"/>
                    <a:pt x="17180" y="11030"/>
                  </a:cubicBezTo>
                  <a:cubicBezTo>
                    <a:pt x="17570" y="10390"/>
                    <a:pt x="17862" y="9730"/>
                    <a:pt x="18047" y="9067"/>
                  </a:cubicBezTo>
                  <a:cubicBezTo>
                    <a:pt x="18189" y="8553"/>
                    <a:pt x="18267" y="8044"/>
                    <a:pt x="18277" y="7551"/>
                  </a:cubicBezTo>
                  <a:cubicBezTo>
                    <a:pt x="18282" y="7328"/>
                    <a:pt x="18272" y="7089"/>
                    <a:pt x="18171" y="6868"/>
                  </a:cubicBezTo>
                  <a:cubicBezTo>
                    <a:pt x="18097" y="6706"/>
                    <a:pt x="17978" y="6550"/>
                    <a:pt x="17808" y="6389"/>
                  </a:cubicBezTo>
                  <a:cubicBezTo>
                    <a:pt x="17461" y="6057"/>
                    <a:pt x="17038" y="5767"/>
                    <a:pt x="16628" y="5487"/>
                  </a:cubicBezTo>
                  <a:cubicBezTo>
                    <a:pt x="16130" y="5145"/>
                    <a:pt x="15615" y="4791"/>
                    <a:pt x="15238" y="4363"/>
                  </a:cubicBezTo>
                  <a:cubicBezTo>
                    <a:pt x="14676" y="3723"/>
                    <a:pt x="14430" y="2976"/>
                    <a:pt x="14208" y="2202"/>
                  </a:cubicBezTo>
                  <a:lnTo>
                    <a:pt x="14207" y="2193"/>
                  </a:lnTo>
                  <a:cubicBezTo>
                    <a:pt x="14002" y="1475"/>
                    <a:pt x="13788" y="733"/>
                    <a:pt x="13071" y="231"/>
                  </a:cubicBezTo>
                  <a:cubicBezTo>
                    <a:pt x="12871" y="93"/>
                    <a:pt x="12680" y="18"/>
                    <a:pt x="12488" y="3"/>
                  </a:cubicBezTo>
                  <a:cubicBezTo>
                    <a:pt x="12461" y="2"/>
                    <a:pt x="12434" y="1"/>
                    <a:pt x="12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0" name="Google Shape;45360;p34"/>
            <p:cNvSpPr/>
            <p:nvPr/>
          </p:nvSpPr>
          <p:spPr>
            <a:xfrm>
              <a:off x="2087510" y="2411734"/>
              <a:ext cx="789603" cy="713356"/>
            </a:xfrm>
            <a:custGeom>
              <a:avLst/>
              <a:gdLst/>
              <a:ahLst/>
              <a:cxnLst/>
              <a:rect l="l" t="t" r="r" b="b"/>
              <a:pathLst>
                <a:path w="15917" h="14380" extrusionOk="0">
                  <a:moveTo>
                    <a:pt x="10731" y="0"/>
                  </a:moveTo>
                  <a:cubicBezTo>
                    <a:pt x="10724" y="0"/>
                    <a:pt x="10718" y="2"/>
                    <a:pt x="10712" y="5"/>
                  </a:cubicBezTo>
                  <a:cubicBezTo>
                    <a:pt x="10519" y="117"/>
                    <a:pt x="10347" y="295"/>
                    <a:pt x="10199" y="534"/>
                  </a:cubicBezTo>
                  <a:cubicBezTo>
                    <a:pt x="10143" y="621"/>
                    <a:pt x="10092" y="713"/>
                    <a:pt x="10042" y="809"/>
                  </a:cubicBezTo>
                  <a:cubicBezTo>
                    <a:pt x="10031" y="827"/>
                    <a:pt x="10038" y="850"/>
                    <a:pt x="10058" y="861"/>
                  </a:cubicBezTo>
                  <a:cubicBezTo>
                    <a:pt x="10063" y="863"/>
                    <a:pt x="10071" y="864"/>
                    <a:pt x="10076" y="864"/>
                  </a:cubicBezTo>
                  <a:cubicBezTo>
                    <a:pt x="10090" y="864"/>
                    <a:pt x="10102" y="857"/>
                    <a:pt x="10112" y="844"/>
                  </a:cubicBezTo>
                  <a:cubicBezTo>
                    <a:pt x="10159" y="750"/>
                    <a:pt x="10211" y="659"/>
                    <a:pt x="10264" y="574"/>
                  </a:cubicBezTo>
                  <a:cubicBezTo>
                    <a:pt x="10405" y="346"/>
                    <a:pt x="10568" y="178"/>
                    <a:pt x="10752" y="73"/>
                  </a:cubicBezTo>
                  <a:cubicBezTo>
                    <a:pt x="10769" y="62"/>
                    <a:pt x="10776" y="38"/>
                    <a:pt x="10766" y="19"/>
                  </a:cubicBezTo>
                  <a:cubicBezTo>
                    <a:pt x="10758" y="7"/>
                    <a:pt x="10745" y="0"/>
                    <a:pt x="10731" y="0"/>
                  </a:cubicBezTo>
                  <a:close/>
                  <a:moveTo>
                    <a:pt x="11717" y="20"/>
                  </a:moveTo>
                  <a:cubicBezTo>
                    <a:pt x="11704" y="20"/>
                    <a:pt x="11690" y="26"/>
                    <a:pt x="11684" y="38"/>
                  </a:cubicBezTo>
                  <a:cubicBezTo>
                    <a:pt x="11673" y="55"/>
                    <a:pt x="11678" y="80"/>
                    <a:pt x="11695" y="90"/>
                  </a:cubicBezTo>
                  <a:lnTo>
                    <a:pt x="11722" y="109"/>
                  </a:lnTo>
                  <a:cubicBezTo>
                    <a:pt x="11993" y="288"/>
                    <a:pt x="12196" y="523"/>
                    <a:pt x="12361" y="847"/>
                  </a:cubicBezTo>
                  <a:cubicBezTo>
                    <a:pt x="12368" y="861"/>
                    <a:pt x="12381" y="868"/>
                    <a:pt x="12395" y="868"/>
                  </a:cubicBezTo>
                  <a:cubicBezTo>
                    <a:pt x="12400" y="868"/>
                    <a:pt x="12405" y="868"/>
                    <a:pt x="12414" y="861"/>
                  </a:cubicBezTo>
                  <a:cubicBezTo>
                    <a:pt x="12432" y="851"/>
                    <a:pt x="12439" y="829"/>
                    <a:pt x="12431" y="809"/>
                  </a:cubicBezTo>
                  <a:cubicBezTo>
                    <a:pt x="12257" y="473"/>
                    <a:pt x="12047" y="230"/>
                    <a:pt x="11765" y="43"/>
                  </a:cubicBezTo>
                  <a:lnTo>
                    <a:pt x="11737" y="25"/>
                  </a:lnTo>
                  <a:cubicBezTo>
                    <a:pt x="11731" y="21"/>
                    <a:pt x="11724" y="20"/>
                    <a:pt x="11717" y="20"/>
                  </a:cubicBezTo>
                  <a:close/>
                  <a:moveTo>
                    <a:pt x="12761" y="1763"/>
                  </a:moveTo>
                  <a:cubicBezTo>
                    <a:pt x="12757" y="1763"/>
                    <a:pt x="12753" y="1763"/>
                    <a:pt x="12748" y="1765"/>
                  </a:cubicBezTo>
                  <a:cubicBezTo>
                    <a:pt x="12730" y="1772"/>
                    <a:pt x="12718" y="1795"/>
                    <a:pt x="12725" y="1815"/>
                  </a:cubicBezTo>
                  <a:cubicBezTo>
                    <a:pt x="12826" y="2103"/>
                    <a:pt x="12954" y="2445"/>
                    <a:pt x="13142" y="2772"/>
                  </a:cubicBezTo>
                  <a:cubicBezTo>
                    <a:pt x="13149" y="2785"/>
                    <a:pt x="13161" y="2792"/>
                    <a:pt x="13175" y="2792"/>
                  </a:cubicBezTo>
                  <a:cubicBezTo>
                    <a:pt x="13182" y="2792"/>
                    <a:pt x="13189" y="2791"/>
                    <a:pt x="13194" y="2786"/>
                  </a:cubicBezTo>
                  <a:cubicBezTo>
                    <a:pt x="13211" y="2776"/>
                    <a:pt x="13218" y="2751"/>
                    <a:pt x="13208" y="2734"/>
                  </a:cubicBezTo>
                  <a:cubicBezTo>
                    <a:pt x="13024" y="2412"/>
                    <a:pt x="12898" y="2074"/>
                    <a:pt x="12798" y="1788"/>
                  </a:cubicBezTo>
                  <a:cubicBezTo>
                    <a:pt x="12792" y="1772"/>
                    <a:pt x="12777" y="1763"/>
                    <a:pt x="12761" y="1763"/>
                  </a:cubicBezTo>
                  <a:close/>
                  <a:moveTo>
                    <a:pt x="9683" y="1748"/>
                  </a:moveTo>
                  <a:cubicBezTo>
                    <a:pt x="9667" y="1748"/>
                    <a:pt x="9652" y="1759"/>
                    <a:pt x="9647" y="1775"/>
                  </a:cubicBezTo>
                  <a:cubicBezTo>
                    <a:pt x="9571" y="2001"/>
                    <a:pt x="9503" y="2231"/>
                    <a:pt x="9436" y="2455"/>
                  </a:cubicBezTo>
                  <a:cubicBezTo>
                    <a:pt x="9403" y="2562"/>
                    <a:pt x="9372" y="2665"/>
                    <a:pt x="9339" y="2771"/>
                  </a:cubicBezTo>
                  <a:lnTo>
                    <a:pt x="9336" y="2785"/>
                  </a:lnTo>
                  <a:cubicBezTo>
                    <a:pt x="9329" y="2805"/>
                    <a:pt x="9341" y="2826"/>
                    <a:pt x="9361" y="2833"/>
                  </a:cubicBezTo>
                  <a:cubicBezTo>
                    <a:pt x="9366" y="2835"/>
                    <a:pt x="9369" y="2835"/>
                    <a:pt x="9373" y="2835"/>
                  </a:cubicBezTo>
                  <a:cubicBezTo>
                    <a:pt x="9389" y="2835"/>
                    <a:pt x="9403" y="2825"/>
                    <a:pt x="9409" y="2806"/>
                  </a:cubicBezTo>
                  <a:lnTo>
                    <a:pt x="9415" y="2792"/>
                  </a:lnTo>
                  <a:cubicBezTo>
                    <a:pt x="9446" y="2687"/>
                    <a:pt x="9479" y="2581"/>
                    <a:pt x="9510" y="2475"/>
                  </a:cubicBezTo>
                  <a:cubicBezTo>
                    <a:pt x="9575" y="2253"/>
                    <a:pt x="9645" y="2022"/>
                    <a:pt x="9721" y="1798"/>
                  </a:cubicBezTo>
                  <a:cubicBezTo>
                    <a:pt x="9728" y="1779"/>
                    <a:pt x="9715" y="1758"/>
                    <a:pt x="9695" y="1751"/>
                  </a:cubicBezTo>
                  <a:cubicBezTo>
                    <a:pt x="9691" y="1749"/>
                    <a:pt x="9687" y="1748"/>
                    <a:pt x="9683" y="1748"/>
                  </a:cubicBezTo>
                  <a:close/>
                  <a:moveTo>
                    <a:pt x="13824" y="3519"/>
                  </a:moveTo>
                  <a:cubicBezTo>
                    <a:pt x="13813" y="3519"/>
                    <a:pt x="13802" y="3523"/>
                    <a:pt x="13794" y="3532"/>
                  </a:cubicBezTo>
                  <a:cubicBezTo>
                    <a:pt x="13780" y="3548"/>
                    <a:pt x="13783" y="3573"/>
                    <a:pt x="13798" y="3587"/>
                  </a:cubicBezTo>
                  <a:cubicBezTo>
                    <a:pt x="14033" y="3798"/>
                    <a:pt x="14305" y="3993"/>
                    <a:pt x="14567" y="4181"/>
                  </a:cubicBezTo>
                  <a:lnTo>
                    <a:pt x="14625" y="4223"/>
                  </a:lnTo>
                  <a:cubicBezTo>
                    <a:pt x="14632" y="4229"/>
                    <a:pt x="14640" y="4230"/>
                    <a:pt x="14648" y="4230"/>
                  </a:cubicBezTo>
                  <a:cubicBezTo>
                    <a:pt x="14660" y="4230"/>
                    <a:pt x="14672" y="4226"/>
                    <a:pt x="14679" y="4213"/>
                  </a:cubicBezTo>
                  <a:cubicBezTo>
                    <a:pt x="14690" y="4198"/>
                    <a:pt x="14687" y="4172"/>
                    <a:pt x="14669" y="4159"/>
                  </a:cubicBezTo>
                  <a:lnTo>
                    <a:pt x="14611" y="4117"/>
                  </a:lnTo>
                  <a:cubicBezTo>
                    <a:pt x="14352" y="3930"/>
                    <a:pt x="14083" y="3738"/>
                    <a:pt x="13849" y="3529"/>
                  </a:cubicBezTo>
                  <a:cubicBezTo>
                    <a:pt x="13842" y="3522"/>
                    <a:pt x="13833" y="3519"/>
                    <a:pt x="13824" y="3519"/>
                  </a:cubicBezTo>
                  <a:close/>
                  <a:moveTo>
                    <a:pt x="8864" y="3657"/>
                  </a:moveTo>
                  <a:cubicBezTo>
                    <a:pt x="8853" y="3657"/>
                    <a:pt x="8842" y="3662"/>
                    <a:pt x="8834" y="3671"/>
                  </a:cubicBezTo>
                  <a:cubicBezTo>
                    <a:pt x="8817" y="3688"/>
                    <a:pt x="8800" y="3708"/>
                    <a:pt x="8783" y="3728"/>
                  </a:cubicBezTo>
                  <a:cubicBezTo>
                    <a:pt x="8555" y="3979"/>
                    <a:pt x="8302" y="4171"/>
                    <a:pt x="8036" y="4299"/>
                  </a:cubicBezTo>
                  <a:cubicBezTo>
                    <a:pt x="8016" y="4307"/>
                    <a:pt x="8009" y="4330"/>
                    <a:pt x="8017" y="4350"/>
                  </a:cubicBezTo>
                  <a:cubicBezTo>
                    <a:pt x="8025" y="4363"/>
                    <a:pt x="8039" y="4371"/>
                    <a:pt x="8053" y="4371"/>
                  </a:cubicBezTo>
                  <a:cubicBezTo>
                    <a:pt x="8060" y="4371"/>
                    <a:pt x="8066" y="4370"/>
                    <a:pt x="8067" y="4370"/>
                  </a:cubicBezTo>
                  <a:cubicBezTo>
                    <a:pt x="8345" y="4238"/>
                    <a:pt x="8604" y="4038"/>
                    <a:pt x="8840" y="3781"/>
                  </a:cubicBezTo>
                  <a:lnTo>
                    <a:pt x="8892" y="3723"/>
                  </a:lnTo>
                  <a:cubicBezTo>
                    <a:pt x="8907" y="3707"/>
                    <a:pt x="8905" y="3681"/>
                    <a:pt x="8890" y="3667"/>
                  </a:cubicBezTo>
                  <a:cubicBezTo>
                    <a:pt x="8882" y="3661"/>
                    <a:pt x="8873" y="3657"/>
                    <a:pt x="8864" y="3657"/>
                  </a:cubicBezTo>
                  <a:close/>
                  <a:moveTo>
                    <a:pt x="7059" y="4599"/>
                  </a:moveTo>
                  <a:cubicBezTo>
                    <a:pt x="7056" y="4599"/>
                    <a:pt x="7053" y="4600"/>
                    <a:pt x="7050" y="4600"/>
                  </a:cubicBezTo>
                  <a:cubicBezTo>
                    <a:pt x="6839" y="4663"/>
                    <a:pt x="6630" y="4727"/>
                    <a:pt x="6421" y="4792"/>
                  </a:cubicBezTo>
                  <a:cubicBezTo>
                    <a:pt x="6300" y="4831"/>
                    <a:pt x="6178" y="4868"/>
                    <a:pt x="6057" y="4905"/>
                  </a:cubicBezTo>
                  <a:cubicBezTo>
                    <a:pt x="6037" y="4911"/>
                    <a:pt x="6024" y="4933"/>
                    <a:pt x="6031" y="4953"/>
                  </a:cubicBezTo>
                  <a:cubicBezTo>
                    <a:pt x="6037" y="4969"/>
                    <a:pt x="6053" y="4980"/>
                    <a:pt x="6068" y="4980"/>
                  </a:cubicBezTo>
                  <a:lnTo>
                    <a:pt x="6080" y="4980"/>
                  </a:lnTo>
                  <a:cubicBezTo>
                    <a:pt x="6201" y="4945"/>
                    <a:pt x="6323" y="4905"/>
                    <a:pt x="6444" y="4868"/>
                  </a:cubicBezTo>
                  <a:cubicBezTo>
                    <a:pt x="6652" y="4802"/>
                    <a:pt x="6862" y="4738"/>
                    <a:pt x="7071" y="4676"/>
                  </a:cubicBezTo>
                  <a:cubicBezTo>
                    <a:pt x="7093" y="4670"/>
                    <a:pt x="7104" y="4647"/>
                    <a:pt x="7098" y="4627"/>
                  </a:cubicBezTo>
                  <a:cubicBezTo>
                    <a:pt x="7093" y="4609"/>
                    <a:pt x="7076" y="4599"/>
                    <a:pt x="7059" y="4599"/>
                  </a:cubicBezTo>
                  <a:close/>
                  <a:moveTo>
                    <a:pt x="5067" y="5183"/>
                  </a:moveTo>
                  <a:cubicBezTo>
                    <a:pt x="5064" y="5183"/>
                    <a:pt x="5061" y="5183"/>
                    <a:pt x="5058" y="5184"/>
                  </a:cubicBezTo>
                  <a:cubicBezTo>
                    <a:pt x="4692" y="5272"/>
                    <a:pt x="4359" y="5332"/>
                    <a:pt x="4041" y="5366"/>
                  </a:cubicBezTo>
                  <a:cubicBezTo>
                    <a:pt x="4019" y="5367"/>
                    <a:pt x="4005" y="5387"/>
                    <a:pt x="4008" y="5409"/>
                  </a:cubicBezTo>
                  <a:cubicBezTo>
                    <a:pt x="4009" y="5428"/>
                    <a:pt x="4025" y="5443"/>
                    <a:pt x="4045" y="5443"/>
                  </a:cubicBezTo>
                  <a:lnTo>
                    <a:pt x="4048" y="5443"/>
                  </a:lnTo>
                  <a:cubicBezTo>
                    <a:pt x="4371" y="5407"/>
                    <a:pt x="4707" y="5347"/>
                    <a:pt x="5077" y="5259"/>
                  </a:cubicBezTo>
                  <a:cubicBezTo>
                    <a:pt x="5098" y="5253"/>
                    <a:pt x="5111" y="5234"/>
                    <a:pt x="5105" y="5212"/>
                  </a:cubicBezTo>
                  <a:cubicBezTo>
                    <a:pt x="5100" y="5194"/>
                    <a:pt x="5085" y="5183"/>
                    <a:pt x="5067" y="5183"/>
                  </a:cubicBezTo>
                  <a:close/>
                  <a:moveTo>
                    <a:pt x="1972" y="5276"/>
                  </a:moveTo>
                  <a:cubicBezTo>
                    <a:pt x="1953" y="5276"/>
                    <a:pt x="1934" y="5290"/>
                    <a:pt x="1932" y="5310"/>
                  </a:cubicBezTo>
                  <a:cubicBezTo>
                    <a:pt x="1931" y="5332"/>
                    <a:pt x="1945" y="5350"/>
                    <a:pt x="1966" y="5353"/>
                  </a:cubicBezTo>
                  <a:cubicBezTo>
                    <a:pt x="2032" y="5362"/>
                    <a:pt x="2096" y="5369"/>
                    <a:pt x="2158" y="5379"/>
                  </a:cubicBezTo>
                  <a:lnTo>
                    <a:pt x="2212" y="5386"/>
                  </a:lnTo>
                  <a:cubicBezTo>
                    <a:pt x="2456" y="5419"/>
                    <a:pt x="2713" y="5444"/>
                    <a:pt x="2977" y="5464"/>
                  </a:cubicBezTo>
                  <a:lnTo>
                    <a:pt x="3002" y="5465"/>
                  </a:lnTo>
                  <a:lnTo>
                    <a:pt x="3006" y="5465"/>
                  </a:lnTo>
                  <a:cubicBezTo>
                    <a:pt x="3026" y="5465"/>
                    <a:pt x="3043" y="5450"/>
                    <a:pt x="3042" y="5428"/>
                  </a:cubicBezTo>
                  <a:cubicBezTo>
                    <a:pt x="3043" y="5407"/>
                    <a:pt x="3028" y="5389"/>
                    <a:pt x="3006" y="5387"/>
                  </a:cubicBezTo>
                  <a:lnTo>
                    <a:pt x="2979" y="5386"/>
                  </a:lnTo>
                  <a:cubicBezTo>
                    <a:pt x="2718" y="5367"/>
                    <a:pt x="2464" y="5340"/>
                    <a:pt x="2222" y="5309"/>
                  </a:cubicBezTo>
                  <a:lnTo>
                    <a:pt x="2167" y="5302"/>
                  </a:lnTo>
                  <a:cubicBezTo>
                    <a:pt x="2103" y="5292"/>
                    <a:pt x="2039" y="5285"/>
                    <a:pt x="1975" y="5276"/>
                  </a:cubicBezTo>
                  <a:cubicBezTo>
                    <a:pt x="1974" y="5276"/>
                    <a:pt x="1973" y="5276"/>
                    <a:pt x="1972" y="5276"/>
                  </a:cubicBezTo>
                  <a:close/>
                  <a:moveTo>
                    <a:pt x="15457" y="4802"/>
                  </a:moveTo>
                  <a:cubicBezTo>
                    <a:pt x="15447" y="4802"/>
                    <a:pt x="15437" y="4806"/>
                    <a:pt x="15430" y="4814"/>
                  </a:cubicBezTo>
                  <a:cubicBezTo>
                    <a:pt x="15414" y="4831"/>
                    <a:pt x="15414" y="4855"/>
                    <a:pt x="15430" y="4869"/>
                  </a:cubicBezTo>
                  <a:cubicBezTo>
                    <a:pt x="15457" y="4895"/>
                    <a:pt x="15483" y="4919"/>
                    <a:pt x="15507" y="4946"/>
                  </a:cubicBezTo>
                  <a:cubicBezTo>
                    <a:pt x="15626" y="5070"/>
                    <a:pt x="15715" y="5205"/>
                    <a:pt x="15770" y="5347"/>
                  </a:cubicBezTo>
                  <a:cubicBezTo>
                    <a:pt x="15814" y="5461"/>
                    <a:pt x="15836" y="5594"/>
                    <a:pt x="15838" y="5757"/>
                  </a:cubicBezTo>
                  <a:cubicBezTo>
                    <a:pt x="15838" y="5778"/>
                    <a:pt x="15856" y="5796"/>
                    <a:pt x="15877" y="5796"/>
                  </a:cubicBezTo>
                  <a:cubicBezTo>
                    <a:pt x="15898" y="5796"/>
                    <a:pt x="15917" y="5778"/>
                    <a:pt x="15917" y="5757"/>
                  </a:cubicBezTo>
                  <a:cubicBezTo>
                    <a:pt x="15914" y="5582"/>
                    <a:pt x="15891" y="5444"/>
                    <a:pt x="15843" y="5319"/>
                  </a:cubicBezTo>
                  <a:cubicBezTo>
                    <a:pt x="15783" y="5168"/>
                    <a:pt x="15690" y="5024"/>
                    <a:pt x="15564" y="4892"/>
                  </a:cubicBezTo>
                  <a:cubicBezTo>
                    <a:pt x="15540" y="4866"/>
                    <a:pt x="15513" y="4841"/>
                    <a:pt x="15486" y="4814"/>
                  </a:cubicBezTo>
                  <a:cubicBezTo>
                    <a:pt x="15478" y="4806"/>
                    <a:pt x="15467" y="4802"/>
                    <a:pt x="15457" y="4802"/>
                  </a:cubicBezTo>
                  <a:close/>
                  <a:moveTo>
                    <a:pt x="939" y="5271"/>
                  </a:moveTo>
                  <a:cubicBezTo>
                    <a:pt x="936" y="5271"/>
                    <a:pt x="933" y="5271"/>
                    <a:pt x="931" y="5272"/>
                  </a:cubicBezTo>
                  <a:cubicBezTo>
                    <a:pt x="800" y="5300"/>
                    <a:pt x="682" y="5343"/>
                    <a:pt x="582" y="5401"/>
                  </a:cubicBezTo>
                  <a:cubicBezTo>
                    <a:pt x="367" y="5525"/>
                    <a:pt x="238" y="5702"/>
                    <a:pt x="171" y="5952"/>
                  </a:cubicBezTo>
                  <a:cubicBezTo>
                    <a:pt x="167" y="5972"/>
                    <a:pt x="178" y="5993"/>
                    <a:pt x="199" y="5999"/>
                  </a:cubicBezTo>
                  <a:cubicBezTo>
                    <a:pt x="202" y="6000"/>
                    <a:pt x="205" y="6000"/>
                    <a:pt x="209" y="6000"/>
                  </a:cubicBezTo>
                  <a:cubicBezTo>
                    <a:pt x="226" y="6000"/>
                    <a:pt x="242" y="5988"/>
                    <a:pt x="246" y="5973"/>
                  </a:cubicBezTo>
                  <a:cubicBezTo>
                    <a:pt x="306" y="5741"/>
                    <a:pt x="423" y="5585"/>
                    <a:pt x="622" y="5468"/>
                  </a:cubicBezTo>
                  <a:cubicBezTo>
                    <a:pt x="716" y="5416"/>
                    <a:pt x="824" y="5374"/>
                    <a:pt x="946" y="5347"/>
                  </a:cubicBezTo>
                  <a:cubicBezTo>
                    <a:pt x="968" y="5343"/>
                    <a:pt x="982" y="5323"/>
                    <a:pt x="978" y="5302"/>
                  </a:cubicBezTo>
                  <a:cubicBezTo>
                    <a:pt x="973" y="5283"/>
                    <a:pt x="957" y="5271"/>
                    <a:pt x="939" y="5271"/>
                  </a:cubicBezTo>
                  <a:close/>
                  <a:moveTo>
                    <a:pt x="40" y="6948"/>
                  </a:moveTo>
                  <a:cubicBezTo>
                    <a:pt x="20" y="6948"/>
                    <a:pt x="4" y="6963"/>
                    <a:pt x="3" y="6984"/>
                  </a:cubicBezTo>
                  <a:cubicBezTo>
                    <a:pt x="0" y="6996"/>
                    <a:pt x="0" y="7011"/>
                    <a:pt x="0" y="7023"/>
                  </a:cubicBezTo>
                  <a:cubicBezTo>
                    <a:pt x="0" y="7153"/>
                    <a:pt x="48" y="7264"/>
                    <a:pt x="149" y="7363"/>
                  </a:cubicBezTo>
                  <a:cubicBezTo>
                    <a:pt x="334" y="7543"/>
                    <a:pt x="559" y="7573"/>
                    <a:pt x="775" y="7580"/>
                  </a:cubicBezTo>
                  <a:cubicBezTo>
                    <a:pt x="797" y="7580"/>
                    <a:pt x="815" y="7564"/>
                    <a:pt x="814" y="7543"/>
                  </a:cubicBezTo>
                  <a:cubicBezTo>
                    <a:pt x="814" y="7521"/>
                    <a:pt x="797" y="7503"/>
                    <a:pt x="775" y="7503"/>
                  </a:cubicBezTo>
                  <a:cubicBezTo>
                    <a:pt x="576" y="7499"/>
                    <a:pt x="369" y="7470"/>
                    <a:pt x="204" y="7308"/>
                  </a:cubicBezTo>
                  <a:cubicBezTo>
                    <a:pt x="118" y="7224"/>
                    <a:pt x="77" y="7133"/>
                    <a:pt x="77" y="7023"/>
                  </a:cubicBezTo>
                  <a:cubicBezTo>
                    <a:pt x="77" y="7012"/>
                    <a:pt x="78" y="7001"/>
                    <a:pt x="78" y="6989"/>
                  </a:cubicBezTo>
                  <a:cubicBezTo>
                    <a:pt x="81" y="6968"/>
                    <a:pt x="64" y="6951"/>
                    <a:pt x="43" y="6948"/>
                  </a:cubicBezTo>
                  <a:cubicBezTo>
                    <a:pt x="42" y="6948"/>
                    <a:pt x="41" y="6948"/>
                    <a:pt x="40" y="6948"/>
                  </a:cubicBezTo>
                  <a:close/>
                  <a:moveTo>
                    <a:pt x="15746" y="6747"/>
                  </a:moveTo>
                  <a:cubicBezTo>
                    <a:pt x="15729" y="6747"/>
                    <a:pt x="15714" y="6759"/>
                    <a:pt x="15710" y="6777"/>
                  </a:cubicBezTo>
                  <a:cubicBezTo>
                    <a:pt x="15678" y="6917"/>
                    <a:pt x="15639" y="7059"/>
                    <a:pt x="15594" y="7201"/>
                  </a:cubicBezTo>
                  <a:cubicBezTo>
                    <a:pt x="15535" y="7386"/>
                    <a:pt x="15466" y="7573"/>
                    <a:pt x="15390" y="7759"/>
                  </a:cubicBezTo>
                  <a:cubicBezTo>
                    <a:pt x="15383" y="7779"/>
                    <a:pt x="15392" y="7800"/>
                    <a:pt x="15412" y="7809"/>
                  </a:cubicBezTo>
                  <a:cubicBezTo>
                    <a:pt x="15414" y="7812"/>
                    <a:pt x="15420" y="7813"/>
                    <a:pt x="15426" y="7813"/>
                  </a:cubicBezTo>
                  <a:cubicBezTo>
                    <a:pt x="15442" y="7813"/>
                    <a:pt x="15456" y="7804"/>
                    <a:pt x="15461" y="7790"/>
                  </a:cubicBezTo>
                  <a:cubicBezTo>
                    <a:pt x="15540" y="7601"/>
                    <a:pt x="15608" y="7410"/>
                    <a:pt x="15668" y="7224"/>
                  </a:cubicBezTo>
                  <a:cubicBezTo>
                    <a:pt x="15712" y="7080"/>
                    <a:pt x="15753" y="6937"/>
                    <a:pt x="15784" y="6796"/>
                  </a:cubicBezTo>
                  <a:cubicBezTo>
                    <a:pt x="15790" y="6774"/>
                    <a:pt x="15777" y="6754"/>
                    <a:pt x="15756" y="6749"/>
                  </a:cubicBezTo>
                  <a:cubicBezTo>
                    <a:pt x="15753" y="6748"/>
                    <a:pt x="15749" y="6747"/>
                    <a:pt x="15746" y="6747"/>
                  </a:cubicBezTo>
                  <a:close/>
                  <a:moveTo>
                    <a:pt x="1799" y="7624"/>
                  </a:moveTo>
                  <a:cubicBezTo>
                    <a:pt x="1786" y="7624"/>
                    <a:pt x="1772" y="7633"/>
                    <a:pt x="1764" y="7647"/>
                  </a:cubicBezTo>
                  <a:cubicBezTo>
                    <a:pt x="1756" y="7666"/>
                    <a:pt x="1764" y="7688"/>
                    <a:pt x="1784" y="7696"/>
                  </a:cubicBezTo>
                  <a:cubicBezTo>
                    <a:pt x="1975" y="7779"/>
                    <a:pt x="2130" y="7898"/>
                    <a:pt x="2240" y="8052"/>
                  </a:cubicBezTo>
                  <a:cubicBezTo>
                    <a:pt x="2318" y="8162"/>
                    <a:pt x="2387" y="8283"/>
                    <a:pt x="2450" y="8422"/>
                  </a:cubicBezTo>
                  <a:cubicBezTo>
                    <a:pt x="2457" y="8438"/>
                    <a:pt x="2471" y="8446"/>
                    <a:pt x="2486" y="8446"/>
                  </a:cubicBezTo>
                  <a:cubicBezTo>
                    <a:pt x="2490" y="8446"/>
                    <a:pt x="2496" y="8445"/>
                    <a:pt x="2500" y="8442"/>
                  </a:cubicBezTo>
                  <a:cubicBezTo>
                    <a:pt x="2518" y="8433"/>
                    <a:pt x="2528" y="8411"/>
                    <a:pt x="2518" y="8391"/>
                  </a:cubicBezTo>
                  <a:cubicBezTo>
                    <a:pt x="2454" y="8247"/>
                    <a:pt x="2383" y="8120"/>
                    <a:pt x="2302" y="8008"/>
                  </a:cubicBezTo>
                  <a:cubicBezTo>
                    <a:pt x="2183" y="7843"/>
                    <a:pt x="2019" y="7715"/>
                    <a:pt x="1814" y="7628"/>
                  </a:cubicBezTo>
                  <a:cubicBezTo>
                    <a:pt x="1809" y="7625"/>
                    <a:pt x="1804" y="7624"/>
                    <a:pt x="1799" y="7624"/>
                  </a:cubicBezTo>
                  <a:close/>
                  <a:moveTo>
                    <a:pt x="14960" y="8665"/>
                  </a:moveTo>
                  <a:cubicBezTo>
                    <a:pt x="14946" y="8665"/>
                    <a:pt x="14933" y="8672"/>
                    <a:pt x="14925" y="8684"/>
                  </a:cubicBezTo>
                  <a:cubicBezTo>
                    <a:pt x="14888" y="8749"/>
                    <a:pt x="14848" y="8813"/>
                    <a:pt x="14808" y="8880"/>
                  </a:cubicBezTo>
                  <a:cubicBezTo>
                    <a:pt x="14724" y="9017"/>
                    <a:pt x="14633" y="9155"/>
                    <a:pt x="14547" y="9288"/>
                  </a:cubicBezTo>
                  <a:lnTo>
                    <a:pt x="14370" y="9560"/>
                  </a:lnTo>
                  <a:cubicBezTo>
                    <a:pt x="14360" y="9579"/>
                    <a:pt x="14366" y="9604"/>
                    <a:pt x="14383" y="9614"/>
                  </a:cubicBezTo>
                  <a:cubicBezTo>
                    <a:pt x="14390" y="9619"/>
                    <a:pt x="14397" y="9620"/>
                    <a:pt x="14404" y="9620"/>
                  </a:cubicBezTo>
                  <a:cubicBezTo>
                    <a:pt x="14419" y="9620"/>
                    <a:pt x="14431" y="9613"/>
                    <a:pt x="14434" y="9603"/>
                  </a:cubicBezTo>
                  <a:lnTo>
                    <a:pt x="14611" y="9331"/>
                  </a:lnTo>
                  <a:cubicBezTo>
                    <a:pt x="14697" y="9196"/>
                    <a:pt x="14788" y="9059"/>
                    <a:pt x="14874" y="8920"/>
                  </a:cubicBezTo>
                  <a:cubicBezTo>
                    <a:pt x="14915" y="8855"/>
                    <a:pt x="14953" y="8789"/>
                    <a:pt x="14993" y="8724"/>
                  </a:cubicBezTo>
                  <a:cubicBezTo>
                    <a:pt x="15003" y="8704"/>
                    <a:pt x="14996" y="8681"/>
                    <a:pt x="14979" y="8670"/>
                  </a:cubicBezTo>
                  <a:cubicBezTo>
                    <a:pt x="14973" y="8666"/>
                    <a:pt x="14966" y="8665"/>
                    <a:pt x="14960" y="8665"/>
                  </a:cubicBezTo>
                  <a:close/>
                  <a:moveTo>
                    <a:pt x="2838" y="9346"/>
                  </a:moveTo>
                  <a:cubicBezTo>
                    <a:pt x="2834" y="9346"/>
                    <a:pt x="2830" y="9347"/>
                    <a:pt x="2826" y="9348"/>
                  </a:cubicBezTo>
                  <a:cubicBezTo>
                    <a:pt x="2807" y="9352"/>
                    <a:pt x="2794" y="9377"/>
                    <a:pt x="2802" y="9395"/>
                  </a:cubicBezTo>
                  <a:cubicBezTo>
                    <a:pt x="2885" y="9661"/>
                    <a:pt x="2964" y="9943"/>
                    <a:pt x="3028" y="10169"/>
                  </a:cubicBezTo>
                  <a:lnTo>
                    <a:pt x="3090" y="10394"/>
                  </a:lnTo>
                  <a:cubicBezTo>
                    <a:pt x="3095" y="10411"/>
                    <a:pt x="3112" y="10422"/>
                    <a:pt x="3127" y="10422"/>
                  </a:cubicBezTo>
                  <a:cubicBezTo>
                    <a:pt x="3130" y="10422"/>
                    <a:pt x="3134" y="10420"/>
                    <a:pt x="3136" y="10420"/>
                  </a:cubicBezTo>
                  <a:cubicBezTo>
                    <a:pt x="3157" y="10415"/>
                    <a:pt x="3167" y="10394"/>
                    <a:pt x="3163" y="10373"/>
                  </a:cubicBezTo>
                  <a:lnTo>
                    <a:pt x="3100" y="10148"/>
                  </a:lnTo>
                  <a:cubicBezTo>
                    <a:pt x="3036" y="9922"/>
                    <a:pt x="2957" y="9640"/>
                    <a:pt x="2874" y="9372"/>
                  </a:cubicBezTo>
                  <a:cubicBezTo>
                    <a:pt x="2870" y="9357"/>
                    <a:pt x="2854" y="9346"/>
                    <a:pt x="2838" y="9346"/>
                  </a:cubicBezTo>
                  <a:close/>
                  <a:moveTo>
                    <a:pt x="13912" y="10458"/>
                  </a:moveTo>
                  <a:cubicBezTo>
                    <a:pt x="13897" y="10458"/>
                    <a:pt x="13884" y="10466"/>
                    <a:pt x="13878" y="10481"/>
                  </a:cubicBezTo>
                  <a:cubicBezTo>
                    <a:pt x="13815" y="10624"/>
                    <a:pt x="13758" y="10771"/>
                    <a:pt x="13701" y="10913"/>
                  </a:cubicBezTo>
                  <a:cubicBezTo>
                    <a:pt x="13652" y="11041"/>
                    <a:pt x="13600" y="11169"/>
                    <a:pt x="13548" y="11297"/>
                  </a:cubicBezTo>
                  <a:cubicBezTo>
                    <a:pt x="13526" y="11344"/>
                    <a:pt x="13507" y="11394"/>
                    <a:pt x="13485" y="11443"/>
                  </a:cubicBezTo>
                  <a:cubicBezTo>
                    <a:pt x="13477" y="11462"/>
                    <a:pt x="13485" y="11484"/>
                    <a:pt x="13505" y="11492"/>
                  </a:cubicBezTo>
                  <a:cubicBezTo>
                    <a:pt x="13509" y="11494"/>
                    <a:pt x="13515" y="11497"/>
                    <a:pt x="13521" y="11497"/>
                  </a:cubicBezTo>
                  <a:cubicBezTo>
                    <a:pt x="13535" y="11497"/>
                    <a:pt x="13549" y="11487"/>
                    <a:pt x="13555" y="11475"/>
                  </a:cubicBezTo>
                  <a:cubicBezTo>
                    <a:pt x="13576" y="11425"/>
                    <a:pt x="13595" y="11377"/>
                    <a:pt x="13616" y="11327"/>
                  </a:cubicBezTo>
                  <a:cubicBezTo>
                    <a:pt x="13672" y="11199"/>
                    <a:pt x="13721" y="11070"/>
                    <a:pt x="13773" y="10942"/>
                  </a:cubicBezTo>
                  <a:cubicBezTo>
                    <a:pt x="13828" y="10799"/>
                    <a:pt x="13886" y="10653"/>
                    <a:pt x="13948" y="10511"/>
                  </a:cubicBezTo>
                  <a:cubicBezTo>
                    <a:pt x="13956" y="10491"/>
                    <a:pt x="13948" y="10469"/>
                    <a:pt x="13928" y="10461"/>
                  </a:cubicBezTo>
                  <a:cubicBezTo>
                    <a:pt x="13922" y="10459"/>
                    <a:pt x="13917" y="10458"/>
                    <a:pt x="13912" y="10458"/>
                  </a:cubicBezTo>
                  <a:close/>
                  <a:moveTo>
                    <a:pt x="3440" y="11335"/>
                  </a:moveTo>
                  <a:cubicBezTo>
                    <a:pt x="3436" y="11335"/>
                    <a:pt x="3431" y="11336"/>
                    <a:pt x="3426" y="11337"/>
                  </a:cubicBezTo>
                  <a:cubicBezTo>
                    <a:pt x="3406" y="11344"/>
                    <a:pt x="3398" y="11369"/>
                    <a:pt x="3405" y="11387"/>
                  </a:cubicBezTo>
                  <a:cubicBezTo>
                    <a:pt x="3442" y="11484"/>
                    <a:pt x="3479" y="11575"/>
                    <a:pt x="3519" y="11656"/>
                  </a:cubicBezTo>
                  <a:cubicBezTo>
                    <a:pt x="3607" y="11848"/>
                    <a:pt x="3732" y="12044"/>
                    <a:pt x="3896" y="12252"/>
                  </a:cubicBezTo>
                  <a:cubicBezTo>
                    <a:pt x="3906" y="12265"/>
                    <a:pt x="3918" y="12279"/>
                    <a:pt x="3930" y="12293"/>
                  </a:cubicBezTo>
                  <a:cubicBezTo>
                    <a:pt x="3938" y="12302"/>
                    <a:pt x="3948" y="12308"/>
                    <a:pt x="3960" y="12308"/>
                  </a:cubicBezTo>
                  <a:cubicBezTo>
                    <a:pt x="3968" y="12308"/>
                    <a:pt x="3975" y="12303"/>
                    <a:pt x="3982" y="12299"/>
                  </a:cubicBezTo>
                  <a:cubicBezTo>
                    <a:pt x="3998" y="12286"/>
                    <a:pt x="4002" y="12261"/>
                    <a:pt x="3988" y="12245"/>
                  </a:cubicBezTo>
                  <a:cubicBezTo>
                    <a:pt x="3977" y="12231"/>
                    <a:pt x="3967" y="12218"/>
                    <a:pt x="3955" y="12204"/>
                  </a:cubicBezTo>
                  <a:cubicBezTo>
                    <a:pt x="3796" y="12002"/>
                    <a:pt x="3675" y="11811"/>
                    <a:pt x="3588" y="11622"/>
                  </a:cubicBezTo>
                  <a:cubicBezTo>
                    <a:pt x="3548" y="11541"/>
                    <a:pt x="3511" y="11454"/>
                    <a:pt x="3476" y="11359"/>
                  </a:cubicBezTo>
                  <a:cubicBezTo>
                    <a:pt x="3470" y="11343"/>
                    <a:pt x="3456" y="11335"/>
                    <a:pt x="3440" y="11335"/>
                  </a:cubicBezTo>
                  <a:close/>
                  <a:moveTo>
                    <a:pt x="13062" y="12349"/>
                  </a:moveTo>
                  <a:cubicBezTo>
                    <a:pt x="13048" y="12349"/>
                    <a:pt x="13035" y="12356"/>
                    <a:pt x="13028" y="12367"/>
                  </a:cubicBezTo>
                  <a:cubicBezTo>
                    <a:pt x="12839" y="12692"/>
                    <a:pt x="12641" y="12965"/>
                    <a:pt x="12424" y="13201"/>
                  </a:cubicBezTo>
                  <a:cubicBezTo>
                    <a:pt x="12410" y="13218"/>
                    <a:pt x="12410" y="13242"/>
                    <a:pt x="12425" y="13257"/>
                  </a:cubicBezTo>
                  <a:cubicBezTo>
                    <a:pt x="12434" y="13264"/>
                    <a:pt x="12442" y="13268"/>
                    <a:pt x="12452" y="13268"/>
                  </a:cubicBezTo>
                  <a:cubicBezTo>
                    <a:pt x="12462" y="13268"/>
                    <a:pt x="12474" y="13264"/>
                    <a:pt x="12482" y="13254"/>
                  </a:cubicBezTo>
                  <a:cubicBezTo>
                    <a:pt x="12704" y="13012"/>
                    <a:pt x="12905" y="12736"/>
                    <a:pt x="13095" y="12407"/>
                  </a:cubicBezTo>
                  <a:cubicBezTo>
                    <a:pt x="13107" y="12387"/>
                    <a:pt x="13100" y="12364"/>
                    <a:pt x="13081" y="12353"/>
                  </a:cubicBezTo>
                  <a:cubicBezTo>
                    <a:pt x="13075" y="12350"/>
                    <a:pt x="13068" y="12349"/>
                    <a:pt x="13062" y="12349"/>
                  </a:cubicBezTo>
                  <a:close/>
                  <a:moveTo>
                    <a:pt x="4728" y="12924"/>
                  </a:moveTo>
                  <a:cubicBezTo>
                    <a:pt x="4715" y="12924"/>
                    <a:pt x="4703" y="12929"/>
                    <a:pt x="4695" y="12941"/>
                  </a:cubicBezTo>
                  <a:cubicBezTo>
                    <a:pt x="4685" y="12958"/>
                    <a:pt x="4688" y="12981"/>
                    <a:pt x="4707" y="12993"/>
                  </a:cubicBezTo>
                  <a:cubicBezTo>
                    <a:pt x="4859" y="13099"/>
                    <a:pt x="5021" y="13197"/>
                    <a:pt x="5189" y="13284"/>
                  </a:cubicBezTo>
                  <a:cubicBezTo>
                    <a:pt x="5338" y="13362"/>
                    <a:pt x="5489" y="13426"/>
                    <a:pt x="5639" y="13474"/>
                  </a:cubicBezTo>
                  <a:cubicBezTo>
                    <a:pt x="5644" y="13476"/>
                    <a:pt x="5647" y="13476"/>
                    <a:pt x="5651" y="13476"/>
                  </a:cubicBezTo>
                  <a:cubicBezTo>
                    <a:pt x="5667" y="13476"/>
                    <a:pt x="5683" y="13464"/>
                    <a:pt x="5684" y="13447"/>
                  </a:cubicBezTo>
                  <a:cubicBezTo>
                    <a:pt x="5691" y="13427"/>
                    <a:pt x="5680" y="13406"/>
                    <a:pt x="5660" y="13399"/>
                  </a:cubicBezTo>
                  <a:cubicBezTo>
                    <a:pt x="5513" y="13353"/>
                    <a:pt x="5368" y="13291"/>
                    <a:pt x="5222" y="13214"/>
                  </a:cubicBezTo>
                  <a:cubicBezTo>
                    <a:pt x="5058" y="13129"/>
                    <a:pt x="4899" y="13033"/>
                    <a:pt x="4749" y="12929"/>
                  </a:cubicBezTo>
                  <a:cubicBezTo>
                    <a:pt x="4742" y="12926"/>
                    <a:pt x="4735" y="12924"/>
                    <a:pt x="4728" y="12924"/>
                  </a:cubicBezTo>
                  <a:close/>
                  <a:moveTo>
                    <a:pt x="6899" y="13506"/>
                  </a:moveTo>
                  <a:cubicBezTo>
                    <a:pt x="6825" y="13506"/>
                    <a:pt x="6751" y="13507"/>
                    <a:pt x="6679" y="13510"/>
                  </a:cubicBezTo>
                  <a:cubicBezTo>
                    <a:pt x="6657" y="13510"/>
                    <a:pt x="6642" y="13527"/>
                    <a:pt x="6642" y="13548"/>
                  </a:cubicBezTo>
                  <a:cubicBezTo>
                    <a:pt x="6642" y="13570"/>
                    <a:pt x="6657" y="13585"/>
                    <a:pt x="6680" y="13585"/>
                  </a:cubicBezTo>
                  <a:cubicBezTo>
                    <a:pt x="6751" y="13584"/>
                    <a:pt x="6825" y="13582"/>
                    <a:pt x="6898" y="13582"/>
                  </a:cubicBezTo>
                  <a:cubicBezTo>
                    <a:pt x="7091" y="13582"/>
                    <a:pt x="7245" y="13595"/>
                    <a:pt x="7394" y="13625"/>
                  </a:cubicBezTo>
                  <a:cubicBezTo>
                    <a:pt x="7491" y="13645"/>
                    <a:pt x="7589" y="13673"/>
                    <a:pt x="7690" y="13709"/>
                  </a:cubicBezTo>
                  <a:cubicBezTo>
                    <a:pt x="7694" y="13710"/>
                    <a:pt x="7700" y="13710"/>
                    <a:pt x="7703" y="13710"/>
                  </a:cubicBezTo>
                  <a:cubicBezTo>
                    <a:pt x="7719" y="13710"/>
                    <a:pt x="7733" y="13699"/>
                    <a:pt x="7741" y="13685"/>
                  </a:cubicBezTo>
                  <a:cubicBezTo>
                    <a:pt x="7749" y="13663"/>
                    <a:pt x="7739" y="13642"/>
                    <a:pt x="7719" y="13635"/>
                  </a:cubicBezTo>
                  <a:cubicBezTo>
                    <a:pt x="7612" y="13598"/>
                    <a:pt x="7512" y="13571"/>
                    <a:pt x="7411" y="13550"/>
                  </a:cubicBezTo>
                  <a:cubicBezTo>
                    <a:pt x="7256" y="13520"/>
                    <a:pt x="7098" y="13506"/>
                    <a:pt x="6899" y="13506"/>
                  </a:cubicBezTo>
                  <a:close/>
                  <a:moveTo>
                    <a:pt x="11647" y="13844"/>
                  </a:moveTo>
                  <a:cubicBezTo>
                    <a:pt x="11641" y="13844"/>
                    <a:pt x="11634" y="13845"/>
                    <a:pt x="11628" y="13848"/>
                  </a:cubicBezTo>
                  <a:cubicBezTo>
                    <a:pt x="11596" y="13868"/>
                    <a:pt x="11564" y="13888"/>
                    <a:pt x="11530" y="13905"/>
                  </a:cubicBezTo>
                  <a:cubicBezTo>
                    <a:pt x="11271" y="14048"/>
                    <a:pt x="10984" y="14157"/>
                    <a:pt x="10677" y="14224"/>
                  </a:cubicBezTo>
                  <a:cubicBezTo>
                    <a:pt x="10657" y="14230"/>
                    <a:pt x="10642" y="14250"/>
                    <a:pt x="10648" y="14271"/>
                  </a:cubicBezTo>
                  <a:cubicBezTo>
                    <a:pt x="10652" y="14288"/>
                    <a:pt x="10668" y="14301"/>
                    <a:pt x="10685" y="14301"/>
                  </a:cubicBezTo>
                  <a:cubicBezTo>
                    <a:pt x="10689" y="14301"/>
                    <a:pt x="10691" y="14301"/>
                    <a:pt x="10692" y="14299"/>
                  </a:cubicBezTo>
                  <a:cubicBezTo>
                    <a:pt x="11005" y="14230"/>
                    <a:pt x="11300" y="14119"/>
                    <a:pt x="11566" y="13974"/>
                  </a:cubicBezTo>
                  <a:cubicBezTo>
                    <a:pt x="11601" y="13955"/>
                    <a:pt x="11634" y="13937"/>
                    <a:pt x="11667" y="13917"/>
                  </a:cubicBezTo>
                  <a:cubicBezTo>
                    <a:pt x="11687" y="13905"/>
                    <a:pt x="11692" y="13881"/>
                    <a:pt x="11681" y="13863"/>
                  </a:cubicBezTo>
                  <a:cubicBezTo>
                    <a:pt x="11674" y="13850"/>
                    <a:pt x="11661" y="13844"/>
                    <a:pt x="11647" y="13844"/>
                  </a:cubicBezTo>
                  <a:close/>
                  <a:moveTo>
                    <a:pt x="8647" y="14068"/>
                  </a:moveTo>
                  <a:cubicBezTo>
                    <a:pt x="8632" y="14068"/>
                    <a:pt x="8618" y="14077"/>
                    <a:pt x="8612" y="14090"/>
                  </a:cubicBezTo>
                  <a:cubicBezTo>
                    <a:pt x="8604" y="14110"/>
                    <a:pt x="8612" y="14133"/>
                    <a:pt x="8632" y="14143"/>
                  </a:cubicBezTo>
                  <a:cubicBezTo>
                    <a:pt x="8789" y="14210"/>
                    <a:pt x="8924" y="14258"/>
                    <a:pt x="9060" y="14290"/>
                  </a:cubicBezTo>
                  <a:cubicBezTo>
                    <a:pt x="9251" y="14336"/>
                    <a:pt x="9450" y="14366"/>
                    <a:pt x="9651" y="14379"/>
                  </a:cubicBezTo>
                  <a:lnTo>
                    <a:pt x="9652" y="14379"/>
                  </a:lnTo>
                  <a:cubicBezTo>
                    <a:pt x="9672" y="14379"/>
                    <a:pt x="9689" y="14363"/>
                    <a:pt x="9693" y="14344"/>
                  </a:cubicBezTo>
                  <a:cubicBezTo>
                    <a:pt x="9695" y="14322"/>
                    <a:pt x="9679" y="14304"/>
                    <a:pt x="9658" y="14302"/>
                  </a:cubicBezTo>
                  <a:cubicBezTo>
                    <a:pt x="9462" y="14288"/>
                    <a:pt x="9267" y="14260"/>
                    <a:pt x="9079" y="14216"/>
                  </a:cubicBezTo>
                  <a:cubicBezTo>
                    <a:pt x="8948" y="14183"/>
                    <a:pt x="8817" y="14137"/>
                    <a:pt x="8663" y="14072"/>
                  </a:cubicBezTo>
                  <a:cubicBezTo>
                    <a:pt x="8658" y="14069"/>
                    <a:pt x="8652" y="14068"/>
                    <a:pt x="8647" y="140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1" name="Google Shape;45361;p34"/>
            <p:cNvSpPr/>
            <p:nvPr/>
          </p:nvSpPr>
          <p:spPr>
            <a:xfrm>
              <a:off x="2152496" y="2486295"/>
              <a:ext cx="677539" cy="601739"/>
            </a:xfrm>
            <a:custGeom>
              <a:avLst/>
              <a:gdLst/>
              <a:ahLst/>
              <a:cxnLst/>
              <a:rect l="l" t="t" r="r" b="b"/>
              <a:pathLst>
                <a:path w="13658" h="12130" extrusionOk="0">
                  <a:moveTo>
                    <a:pt x="10109" y="48"/>
                  </a:moveTo>
                  <a:cubicBezTo>
                    <a:pt x="10136" y="48"/>
                    <a:pt x="10165" y="50"/>
                    <a:pt x="10193" y="51"/>
                  </a:cubicBezTo>
                  <a:cubicBezTo>
                    <a:pt x="10294" y="60"/>
                    <a:pt x="10400" y="98"/>
                    <a:pt x="10512" y="166"/>
                  </a:cubicBezTo>
                  <a:cubicBezTo>
                    <a:pt x="10944" y="433"/>
                    <a:pt x="11117" y="845"/>
                    <a:pt x="11270" y="1209"/>
                  </a:cubicBezTo>
                  <a:lnTo>
                    <a:pt x="11273" y="1216"/>
                  </a:lnTo>
                  <a:cubicBezTo>
                    <a:pt x="11450" y="1636"/>
                    <a:pt x="11633" y="2070"/>
                    <a:pt x="11965" y="2454"/>
                  </a:cubicBezTo>
                  <a:cubicBezTo>
                    <a:pt x="12162" y="2682"/>
                    <a:pt x="12416" y="2875"/>
                    <a:pt x="12659" y="3065"/>
                  </a:cubicBezTo>
                  <a:cubicBezTo>
                    <a:pt x="12911" y="3258"/>
                    <a:pt x="13173" y="3459"/>
                    <a:pt x="13362" y="3691"/>
                  </a:cubicBezTo>
                  <a:cubicBezTo>
                    <a:pt x="13443" y="3792"/>
                    <a:pt x="13504" y="3907"/>
                    <a:pt x="13544" y="4044"/>
                  </a:cubicBezTo>
                  <a:cubicBezTo>
                    <a:pt x="13594" y="4210"/>
                    <a:pt x="13587" y="4388"/>
                    <a:pt x="13575" y="4524"/>
                  </a:cubicBezTo>
                  <a:cubicBezTo>
                    <a:pt x="13544" y="4866"/>
                    <a:pt x="13459" y="5234"/>
                    <a:pt x="13321" y="5619"/>
                  </a:cubicBezTo>
                  <a:cubicBezTo>
                    <a:pt x="13155" y="6077"/>
                    <a:pt x="12922" y="6541"/>
                    <a:pt x="12611" y="7037"/>
                  </a:cubicBezTo>
                  <a:cubicBezTo>
                    <a:pt x="12544" y="7144"/>
                    <a:pt x="12474" y="7249"/>
                    <a:pt x="12404" y="7356"/>
                  </a:cubicBezTo>
                  <a:cubicBezTo>
                    <a:pt x="12253" y="7586"/>
                    <a:pt x="12098" y="7825"/>
                    <a:pt x="11969" y="8069"/>
                  </a:cubicBezTo>
                  <a:cubicBezTo>
                    <a:pt x="11825" y="8343"/>
                    <a:pt x="11709" y="8628"/>
                    <a:pt x="11599" y="8902"/>
                  </a:cubicBezTo>
                  <a:cubicBezTo>
                    <a:pt x="11572" y="8966"/>
                    <a:pt x="11548" y="9029"/>
                    <a:pt x="11522" y="9092"/>
                  </a:cubicBezTo>
                  <a:cubicBezTo>
                    <a:pt x="11487" y="9183"/>
                    <a:pt x="11451" y="9271"/>
                    <a:pt x="11415" y="9360"/>
                  </a:cubicBezTo>
                  <a:cubicBezTo>
                    <a:pt x="11142" y="10045"/>
                    <a:pt x="10886" y="10691"/>
                    <a:pt x="10424" y="11200"/>
                  </a:cubicBezTo>
                  <a:cubicBezTo>
                    <a:pt x="10336" y="11297"/>
                    <a:pt x="10240" y="11388"/>
                    <a:pt x="10128" y="11480"/>
                  </a:cubicBezTo>
                  <a:cubicBezTo>
                    <a:pt x="9673" y="11859"/>
                    <a:pt x="9032" y="12067"/>
                    <a:pt x="8328" y="12067"/>
                  </a:cubicBezTo>
                  <a:cubicBezTo>
                    <a:pt x="8284" y="12067"/>
                    <a:pt x="8237" y="12067"/>
                    <a:pt x="8193" y="12065"/>
                  </a:cubicBezTo>
                  <a:cubicBezTo>
                    <a:pt x="7834" y="12052"/>
                    <a:pt x="7545" y="11930"/>
                    <a:pt x="7240" y="11802"/>
                  </a:cubicBezTo>
                  <a:cubicBezTo>
                    <a:pt x="7082" y="11734"/>
                    <a:pt x="6917" y="11665"/>
                    <a:pt x="6742" y="11613"/>
                  </a:cubicBezTo>
                  <a:cubicBezTo>
                    <a:pt x="6551" y="11556"/>
                    <a:pt x="6376" y="11526"/>
                    <a:pt x="6205" y="11496"/>
                  </a:cubicBezTo>
                  <a:cubicBezTo>
                    <a:pt x="6032" y="11465"/>
                    <a:pt x="5868" y="11436"/>
                    <a:pt x="5693" y="11384"/>
                  </a:cubicBezTo>
                  <a:cubicBezTo>
                    <a:pt x="5475" y="11318"/>
                    <a:pt x="5242" y="11207"/>
                    <a:pt x="4999" y="11061"/>
                  </a:cubicBezTo>
                  <a:cubicBezTo>
                    <a:pt x="4514" y="10763"/>
                    <a:pt x="4139" y="10484"/>
                    <a:pt x="3858" y="10204"/>
                  </a:cubicBezTo>
                  <a:cubicBezTo>
                    <a:pt x="3683" y="10031"/>
                    <a:pt x="3559" y="9888"/>
                    <a:pt x="3456" y="9739"/>
                  </a:cubicBezTo>
                  <a:cubicBezTo>
                    <a:pt x="3246" y="9429"/>
                    <a:pt x="3008" y="9005"/>
                    <a:pt x="2756" y="8474"/>
                  </a:cubicBezTo>
                  <a:cubicBezTo>
                    <a:pt x="2546" y="8034"/>
                    <a:pt x="2367" y="7599"/>
                    <a:pt x="2253" y="7243"/>
                  </a:cubicBezTo>
                  <a:cubicBezTo>
                    <a:pt x="2233" y="7184"/>
                    <a:pt x="2219" y="7135"/>
                    <a:pt x="2209" y="7091"/>
                  </a:cubicBezTo>
                  <a:cubicBezTo>
                    <a:pt x="2197" y="7048"/>
                    <a:pt x="2189" y="7007"/>
                    <a:pt x="2180" y="6966"/>
                  </a:cubicBezTo>
                  <a:cubicBezTo>
                    <a:pt x="2147" y="6822"/>
                    <a:pt x="2118" y="6687"/>
                    <a:pt x="2061" y="6553"/>
                  </a:cubicBezTo>
                  <a:cubicBezTo>
                    <a:pt x="1934" y="6252"/>
                    <a:pt x="1628" y="6055"/>
                    <a:pt x="1201" y="6003"/>
                  </a:cubicBezTo>
                  <a:cubicBezTo>
                    <a:pt x="1114" y="5991"/>
                    <a:pt x="1026" y="5984"/>
                    <a:pt x="942" y="5979"/>
                  </a:cubicBezTo>
                  <a:cubicBezTo>
                    <a:pt x="675" y="5960"/>
                    <a:pt x="423" y="5940"/>
                    <a:pt x="237" y="5782"/>
                  </a:cubicBezTo>
                  <a:cubicBezTo>
                    <a:pt x="101" y="5666"/>
                    <a:pt x="66" y="5540"/>
                    <a:pt x="111" y="5358"/>
                  </a:cubicBezTo>
                  <a:cubicBezTo>
                    <a:pt x="131" y="5277"/>
                    <a:pt x="147" y="5193"/>
                    <a:pt x="163" y="5113"/>
                  </a:cubicBezTo>
                  <a:cubicBezTo>
                    <a:pt x="221" y="4803"/>
                    <a:pt x="279" y="4512"/>
                    <a:pt x="625" y="4332"/>
                  </a:cubicBezTo>
                  <a:cubicBezTo>
                    <a:pt x="792" y="4247"/>
                    <a:pt x="1005" y="4206"/>
                    <a:pt x="1278" y="4206"/>
                  </a:cubicBezTo>
                  <a:cubicBezTo>
                    <a:pt x="1492" y="4206"/>
                    <a:pt x="1713" y="4231"/>
                    <a:pt x="1913" y="4243"/>
                  </a:cubicBezTo>
                  <a:cubicBezTo>
                    <a:pt x="2139" y="4270"/>
                    <a:pt x="2354" y="4287"/>
                    <a:pt x="2516" y="4302"/>
                  </a:cubicBezTo>
                  <a:cubicBezTo>
                    <a:pt x="2745" y="4320"/>
                    <a:pt x="2978" y="4331"/>
                    <a:pt x="3209" y="4331"/>
                  </a:cubicBezTo>
                  <a:cubicBezTo>
                    <a:pt x="4210" y="4331"/>
                    <a:pt x="5249" y="4143"/>
                    <a:pt x="6298" y="3777"/>
                  </a:cubicBezTo>
                  <a:cubicBezTo>
                    <a:pt x="6707" y="3634"/>
                    <a:pt x="7176" y="3470"/>
                    <a:pt x="7508" y="3188"/>
                  </a:cubicBezTo>
                  <a:cubicBezTo>
                    <a:pt x="7839" y="2911"/>
                    <a:pt x="8086" y="2607"/>
                    <a:pt x="8243" y="2286"/>
                  </a:cubicBezTo>
                  <a:cubicBezTo>
                    <a:pt x="8301" y="2168"/>
                    <a:pt x="8358" y="2045"/>
                    <a:pt x="8416" y="1921"/>
                  </a:cubicBezTo>
                  <a:cubicBezTo>
                    <a:pt x="8650" y="1423"/>
                    <a:pt x="8890" y="906"/>
                    <a:pt x="9246" y="501"/>
                  </a:cubicBezTo>
                  <a:cubicBezTo>
                    <a:pt x="9512" y="198"/>
                    <a:pt x="9795" y="48"/>
                    <a:pt x="10109" y="48"/>
                  </a:cubicBezTo>
                  <a:close/>
                  <a:moveTo>
                    <a:pt x="10114" y="0"/>
                  </a:moveTo>
                  <a:cubicBezTo>
                    <a:pt x="9779" y="0"/>
                    <a:pt x="9482" y="157"/>
                    <a:pt x="9204" y="475"/>
                  </a:cubicBezTo>
                  <a:cubicBezTo>
                    <a:pt x="8846" y="888"/>
                    <a:pt x="8601" y="1407"/>
                    <a:pt x="8366" y="1908"/>
                  </a:cubicBezTo>
                  <a:cubicBezTo>
                    <a:pt x="8308" y="2033"/>
                    <a:pt x="8251" y="2156"/>
                    <a:pt x="8193" y="2275"/>
                  </a:cubicBezTo>
                  <a:cubicBezTo>
                    <a:pt x="8043" y="2582"/>
                    <a:pt x="7794" y="2888"/>
                    <a:pt x="7474" y="3157"/>
                  </a:cubicBezTo>
                  <a:cubicBezTo>
                    <a:pt x="7148" y="3430"/>
                    <a:pt x="6688" y="3593"/>
                    <a:pt x="6281" y="3735"/>
                  </a:cubicBezTo>
                  <a:cubicBezTo>
                    <a:pt x="5239" y="4101"/>
                    <a:pt x="4208" y="4285"/>
                    <a:pt x="3207" y="4285"/>
                  </a:cubicBezTo>
                  <a:cubicBezTo>
                    <a:pt x="2977" y="4285"/>
                    <a:pt x="2749" y="4275"/>
                    <a:pt x="2523" y="4256"/>
                  </a:cubicBezTo>
                  <a:cubicBezTo>
                    <a:pt x="2361" y="4241"/>
                    <a:pt x="2146" y="4221"/>
                    <a:pt x="1918" y="4197"/>
                  </a:cubicBezTo>
                  <a:cubicBezTo>
                    <a:pt x="1719" y="4174"/>
                    <a:pt x="1496" y="4149"/>
                    <a:pt x="1278" y="4149"/>
                  </a:cubicBezTo>
                  <a:cubicBezTo>
                    <a:pt x="994" y="4149"/>
                    <a:pt x="773" y="4193"/>
                    <a:pt x="598" y="4283"/>
                  </a:cubicBezTo>
                  <a:cubicBezTo>
                    <a:pt x="225" y="4475"/>
                    <a:pt x="164" y="4795"/>
                    <a:pt x="106" y="5104"/>
                  </a:cubicBezTo>
                  <a:cubicBezTo>
                    <a:pt x="90" y="5185"/>
                    <a:pt x="76" y="5266"/>
                    <a:pt x="55" y="5345"/>
                  </a:cubicBezTo>
                  <a:cubicBezTo>
                    <a:pt x="0" y="5550"/>
                    <a:pt x="46" y="5698"/>
                    <a:pt x="197" y="5828"/>
                  </a:cubicBezTo>
                  <a:cubicBezTo>
                    <a:pt x="396" y="6000"/>
                    <a:pt x="659" y="6020"/>
                    <a:pt x="937" y="6040"/>
                  </a:cubicBezTo>
                  <a:cubicBezTo>
                    <a:pt x="1021" y="6045"/>
                    <a:pt x="1106" y="6053"/>
                    <a:pt x="1193" y="6062"/>
                  </a:cubicBezTo>
                  <a:cubicBezTo>
                    <a:pt x="1479" y="6097"/>
                    <a:pt x="1853" y="6216"/>
                    <a:pt x="2005" y="6579"/>
                  </a:cubicBezTo>
                  <a:cubicBezTo>
                    <a:pt x="2061" y="6707"/>
                    <a:pt x="2091" y="6842"/>
                    <a:pt x="2123" y="6982"/>
                  </a:cubicBezTo>
                  <a:cubicBezTo>
                    <a:pt x="2132" y="7023"/>
                    <a:pt x="2140" y="7064"/>
                    <a:pt x="2152" y="7107"/>
                  </a:cubicBezTo>
                  <a:cubicBezTo>
                    <a:pt x="2164" y="7152"/>
                    <a:pt x="2177" y="7202"/>
                    <a:pt x="2197" y="7265"/>
                  </a:cubicBezTo>
                  <a:cubicBezTo>
                    <a:pt x="2314" y="7622"/>
                    <a:pt x="2493" y="8061"/>
                    <a:pt x="2705" y="8503"/>
                  </a:cubicBezTo>
                  <a:cubicBezTo>
                    <a:pt x="2958" y="9036"/>
                    <a:pt x="3197" y="9463"/>
                    <a:pt x="3411" y="9776"/>
                  </a:cubicBezTo>
                  <a:cubicBezTo>
                    <a:pt x="3513" y="9927"/>
                    <a:pt x="3640" y="10075"/>
                    <a:pt x="3818" y="10251"/>
                  </a:cubicBezTo>
                  <a:cubicBezTo>
                    <a:pt x="4104" y="10531"/>
                    <a:pt x="4481" y="10815"/>
                    <a:pt x="4970" y="11113"/>
                  </a:cubicBezTo>
                  <a:cubicBezTo>
                    <a:pt x="5218" y="11264"/>
                    <a:pt x="5455" y="11375"/>
                    <a:pt x="5677" y="11442"/>
                  </a:cubicBezTo>
                  <a:cubicBezTo>
                    <a:pt x="5858" y="11496"/>
                    <a:pt x="6030" y="11526"/>
                    <a:pt x="6197" y="11556"/>
                  </a:cubicBezTo>
                  <a:cubicBezTo>
                    <a:pt x="6366" y="11584"/>
                    <a:pt x="6542" y="11617"/>
                    <a:pt x="6727" y="11672"/>
                  </a:cubicBezTo>
                  <a:cubicBezTo>
                    <a:pt x="6900" y="11724"/>
                    <a:pt x="7062" y="11793"/>
                    <a:pt x="7220" y="11859"/>
                  </a:cubicBezTo>
                  <a:cubicBezTo>
                    <a:pt x="7517" y="11983"/>
                    <a:pt x="7823" y="12114"/>
                    <a:pt x="8193" y="12128"/>
                  </a:cubicBezTo>
                  <a:cubicBezTo>
                    <a:pt x="8240" y="12129"/>
                    <a:pt x="8284" y="12129"/>
                    <a:pt x="8329" y="12129"/>
                  </a:cubicBezTo>
                  <a:cubicBezTo>
                    <a:pt x="9048" y="12129"/>
                    <a:pt x="9701" y="11917"/>
                    <a:pt x="10170" y="11534"/>
                  </a:cubicBezTo>
                  <a:cubicBezTo>
                    <a:pt x="10284" y="11441"/>
                    <a:pt x="10382" y="11347"/>
                    <a:pt x="10471" y="11250"/>
                  </a:cubicBezTo>
                  <a:cubicBezTo>
                    <a:pt x="10940" y="10731"/>
                    <a:pt x="11201" y="10080"/>
                    <a:pt x="11474" y="9392"/>
                  </a:cubicBezTo>
                  <a:cubicBezTo>
                    <a:pt x="11509" y="9304"/>
                    <a:pt x="11545" y="9214"/>
                    <a:pt x="11580" y="9123"/>
                  </a:cubicBezTo>
                  <a:cubicBezTo>
                    <a:pt x="11607" y="9059"/>
                    <a:pt x="11632" y="8998"/>
                    <a:pt x="11657" y="8935"/>
                  </a:cubicBezTo>
                  <a:cubicBezTo>
                    <a:pt x="11765" y="8660"/>
                    <a:pt x="11879" y="8379"/>
                    <a:pt x="12023" y="8108"/>
                  </a:cubicBezTo>
                  <a:cubicBezTo>
                    <a:pt x="12151" y="7867"/>
                    <a:pt x="12306" y="7628"/>
                    <a:pt x="12457" y="7398"/>
                  </a:cubicBezTo>
                  <a:cubicBezTo>
                    <a:pt x="12527" y="7292"/>
                    <a:pt x="12596" y="7185"/>
                    <a:pt x="12663" y="7078"/>
                  </a:cubicBezTo>
                  <a:cubicBezTo>
                    <a:pt x="12976" y="6579"/>
                    <a:pt x="13211" y="6111"/>
                    <a:pt x="13379" y="5648"/>
                  </a:cubicBezTo>
                  <a:cubicBezTo>
                    <a:pt x="13520" y="5259"/>
                    <a:pt x="13607" y="4887"/>
                    <a:pt x="13636" y="4540"/>
                  </a:cubicBezTo>
                  <a:cubicBezTo>
                    <a:pt x="13649" y="4398"/>
                    <a:pt x="13658" y="4213"/>
                    <a:pt x="13605" y="4039"/>
                  </a:cubicBezTo>
                  <a:cubicBezTo>
                    <a:pt x="13562" y="3897"/>
                    <a:pt x="13496" y="3770"/>
                    <a:pt x="13410" y="3665"/>
                  </a:cubicBezTo>
                  <a:cubicBezTo>
                    <a:pt x="13217" y="3429"/>
                    <a:pt x="12953" y="3225"/>
                    <a:pt x="12699" y="3029"/>
                  </a:cubicBezTo>
                  <a:cubicBezTo>
                    <a:pt x="12457" y="2841"/>
                    <a:pt x="12208" y="2648"/>
                    <a:pt x="12014" y="2426"/>
                  </a:cubicBezTo>
                  <a:cubicBezTo>
                    <a:pt x="11687" y="2049"/>
                    <a:pt x="11508" y="1618"/>
                    <a:pt x="11333" y="1202"/>
                  </a:cubicBezTo>
                  <a:lnTo>
                    <a:pt x="11330" y="1195"/>
                  </a:lnTo>
                  <a:cubicBezTo>
                    <a:pt x="11174" y="824"/>
                    <a:pt x="10996" y="400"/>
                    <a:pt x="10548" y="127"/>
                  </a:cubicBezTo>
                  <a:cubicBezTo>
                    <a:pt x="10427" y="53"/>
                    <a:pt x="10314" y="13"/>
                    <a:pt x="10202" y="3"/>
                  </a:cubicBezTo>
                  <a:cubicBezTo>
                    <a:pt x="10172" y="1"/>
                    <a:pt x="10142" y="0"/>
                    <a:pt x="10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2" name="Google Shape;45362;p34"/>
            <p:cNvSpPr/>
            <p:nvPr/>
          </p:nvSpPr>
          <p:spPr>
            <a:xfrm>
              <a:off x="2219120" y="2567206"/>
              <a:ext cx="563095" cy="489527"/>
            </a:xfrm>
            <a:custGeom>
              <a:avLst/>
              <a:gdLst/>
              <a:ahLst/>
              <a:cxnLst/>
              <a:rect l="l" t="t" r="r" b="b"/>
              <a:pathLst>
                <a:path w="11351" h="9868" extrusionOk="0">
                  <a:moveTo>
                    <a:pt x="8957" y="46"/>
                  </a:moveTo>
                  <a:cubicBezTo>
                    <a:pt x="8993" y="46"/>
                    <a:pt x="9031" y="48"/>
                    <a:pt x="9067" y="51"/>
                  </a:cubicBezTo>
                  <a:cubicBezTo>
                    <a:pt x="9133" y="56"/>
                    <a:pt x="9203" y="79"/>
                    <a:pt x="9277" y="118"/>
                  </a:cubicBezTo>
                  <a:cubicBezTo>
                    <a:pt x="9566" y="261"/>
                    <a:pt x="9721" y="485"/>
                    <a:pt x="9866" y="719"/>
                  </a:cubicBezTo>
                  <a:cubicBezTo>
                    <a:pt x="9895" y="768"/>
                    <a:pt x="9924" y="818"/>
                    <a:pt x="9956" y="867"/>
                  </a:cubicBezTo>
                  <a:cubicBezTo>
                    <a:pt x="10081" y="1074"/>
                    <a:pt x="10212" y="1289"/>
                    <a:pt x="10383" y="1491"/>
                  </a:cubicBezTo>
                  <a:cubicBezTo>
                    <a:pt x="10489" y="1614"/>
                    <a:pt x="10613" y="1728"/>
                    <a:pt x="10734" y="1839"/>
                  </a:cubicBezTo>
                  <a:cubicBezTo>
                    <a:pt x="10909" y="1999"/>
                    <a:pt x="11075" y="2152"/>
                    <a:pt x="11186" y="2330"/>
                  </a:cubicBezTo>
                  <a:cubicBezTo>
                    <a:pt x="11248" y="2431"/>
                    <a:pt x="11275" y="2539"/>
                    <a:pt x="11290" y="2633"/>
                  </a:cubicBezTo>
                  <a:cubicBezTo>
                    <a:pt x="11312" y="2745"/>
                    <a:pt x="11310" y="2874"/>
                    <a:pt x="11287" y="3031"/>
                  </a:cubicBezTo>
                  <a:cubicBezTo>
                    <a:pt x="11248" y="3307"/>
                    <a:pt x="11159" y="3599"/>
                    <a:pt x="11019" y="3926"/>
                  </a:cubicBezTo>
                  <a:cubicBezTo>
                    <a:pt x="10868" y="4275"/>
                    <a:pt x="10664" y="4643"/>
                    <a:pt x="10380" y="5085"/>
                  </a:cubicBezTo>
                  <a:cubicBezTo>
                    <a:pt x="10336" y="5151"/>
                    <a:pt x="10290" y="5221"/>
                    <a:pt x="10245" y="5291"/>
                  </a:cubicBezTo>
                  <a:cubicBezTo>
                    <a:pt x="10108" y="5499"/>
                    <a:pt x="9966" y="5713"/>
                    <a:pt x="9846" y="5933"/>
                  </a:cubicBezTo>
                  <a:cubicBezTo>
                    <a:pt x="9687" y="6224"/>
                    <a:pt x="9566" y="6522"/>
                    <a:pt x="9468" y="6772"/>
                  </a:cubicBezTo>
                  <a:cubicBezTo>
                    <a:pt x="9352" y="7072"/>
                    <a:pt x="9274" y="7367"/>
                    <a:pt x="9199" y="7651"/>
                  </a:cubicBezTo>
                  <a:cubicBezTo>
                    <a:pt x="9104" y="8007"/>
                    <a:pt x="9014" y="8344"/>
                    <a:pt x="8862" y="8657"/>
                  </a:cubicBezTo>
                  <a:cubicBezTo>
                    <a:pt x="8815" y="8750"/>
                    <a:pt x="8762" y="8842"/>
                    <a:pt x="8699" y="8939"/>
                  </a:cubicBezTo>
                  <a:cubicBezTo>
                    <a:pt x="8413" y="9373"/>
                    <a:pt x="7937" y="9662"/>
                    <a:pt x="7284" y="9797"/>
                  </a:cubicBezTo>
                  <a:cubicBezTo>
                    <a:pt x="7177" y="9818"/>
                    <a:pt x="7076" y="9829"/>
                    <a:pt x="6975" y="9829"/>
                  </a:cubicBezTo>
                  <a:cubicBezTo>
                    <a:pt x="6634" y="9829"/>
                    <a:pt x="6363" y="9703"/>
                    <a:pt x="6079" y="9572"/>
                  </a:cubicBezTo>
                  <a:lnTo>
                    <a:pt x="6047" y="9558"/>
                  </a:lnTo>
                  <a:cubicBezTo>
                    <a:pt x="5780" y="9433"/>
                    <a:pt x="5535" y="9317"/>
                    <a:pt x="5269" y="9149"/>
                  </a:cubicBezTo>
                  <a:cubicBezTo>
                    <a:pt x="5101" y="9046"/>
                    <a:pt x="4933" y="8922"/>
                    <a:pt x="4746" y="8784"/>
                  </a:cubicBezTo>
                  <a:cubicBezTo>
                    <a:pt x="4546" y="8636"/>
                    <a:pt x="4354" y="8508"/>
                    <a:pt x="4168" y="8384"/>
                  </a:cubicBezTo>
                  <a:cubicBezTo>
                    <a:pt x="4016" y="8280"/>
                    <a:pt x="3871" y="8185"/>
                    <a:pt x="3733" y="8085"/>
                  </a:cubicBezTo>
                  <a:cubicBezTo>
                    <a:pt x="3567" y="7964"/>
                    <a:pt x="3428" y="7858"/>
                    <a:pt x="3299" y="7732"/>
                  </a:cubicBezTo>
                  <a:cubicBezTo>
                    <a:pt x="2994" y="7441"/>
                    <a:pt x="2653" y="7047"/>
                    <a:pt x="2382" y="6678"/>
                  </a:cubicBezTo>
                  <a:cubicBezTo>
                    <a:pt x="2081" y="6265"/>
                    <a:pt x="1883" y="5893"/>
                    <a:pt x="1812" y="5605"/>
                  </a:cubicBezTo>
                  <a:cubicBezTo>
                    <a:pt x="1799" y="5555"/>
                    <a:pt x="1792" y="5511"/>
                    <a:pt x="1789" y="5470"/>
                  </a:cubicBezTo>
                  <a:cubicBezTo>
                    <a:pt x="1782" y="5390"/>
                    <a:pt x="1785" y="5312"/>
                    <a:pt x="1789" y="5235"/>
                  </a:cubicBezTo>
                  <a:cubicBezTo>
                    <a:pt x="1792" y="5144"/>
                    <a:pt x="1796" y="5057"/>
                    <a:pt x="1785" y="4969"/>
                  </a:cubicBezTo>
                  <a:cubicBezTo>
                    <a:pt x="1746" y="4665"/>
                    <a:pt x="1520" y="4464"/>
                    <a:pt x="1115" y="4369"/>
                  </a:cubicBezTo>
                  <a:cubicBezTo>
                    <a:pt x="1024" y="4348"/>
                    <a:pt x="931" y="4332"/>
                    <a:pt x="840" y="4316"/>
                  </a:cubicBezTo>
                  <a:cubicBezTo>
                    <a:pt x="611" y="4275"/>
                    <a:pt x="396" y="4238"/>
                    <a:pt x="235" y="4126"/>
                  </a:cubicBezTo>
                  <a:cubicBezTo>
                    <a:pt x="94" y="4026"/>
                    <a:pt x="48" y="3916"/>
                    <a:pt x="82" y="3764"/>
                  </a:cubicBezTo>
                  <a:cubicBezTo>
                    <a:pt x="153" y="3437"/>
                    <a:pt x="264" y="3208"/>
                    <a:pt x="598" y="3070"/>
                  </a:cubicBezTo>
                  <a:cubicBezTo>
                    <a:pt x="753" y="3006"/>
                    <a:pt x="950" y="2975"/>
                    <a:pt x="1199" y="2975"/>
                  </a:cubicBezTo>
                  <a:cubicBezTo>
                    <a:pt x="1329" y="2975"/>
                    <a:pt x="1459" y="2985"/>
                    <a:pt x="1583" y="2996"/>
                  </a:cubicBezTo>
                  <a:cubicBezTo>
                    <a:pt x="1714" y="3007"/>
                    <a:pt x="1883" y="3020"/>
                    <a:pt x="2027" y="3036"/>
                  </a:cubicBezTo>
                  <a:cubicBezTo>
                    <a:pt x="2446" y="3080"/>
                    <a:pt x="2853" y="3103"/>
                    <a:pt x="3237" y="3103"/>
                  </a:cubicBezTo>
                  <a:cubicBezTo>
                    <a:pt x="3806" y="3103"/>
                    <a:pt x="4351" y="3053"/>
                    <a:pt x="4857" y="2953"/>
                  </a:cubicBezTo>
                  <a:cubicBezTo>
                    <a:pt x="5248" y="2878"/>
                    <a:pt x="5747" y="2754"/>
                    <a:pt x="6150" y="2495"/>
                  </a:cubicBezTo>
                  <a:cubicBezTo>
                    <a:pt x="6515" y="2256"/>
                    <a:pt x="6826" y="1976"/>
                    <a:pt x="7043" y="1678"/>
                  </a:cubicBezTo>
                  <a:cubicBezTo>
                    <a:pt x="7103" y="1599"/>
                    <a:pt x="7161" y="1516"/>
                    <a:pt x="7220" y="1435"/>
                  </a:cubicBezTo>
                  <a:cubicBezTo>
                    <a:pt x="7510" y="1030"/>
                    <a:pt x="7809" y="611"/>
                    <a:pt x="8201" y="324"/>
                  </a:cubicBezTo>
                  <a:cubicBezTo>
                    <a:pt x="8459" y="135"/>
                    <a:pt x="8699" y="46"/>
                    <a:pt x="8957" y="46"/>
                  </a:cubicBezTo>
                  <a:close/>
                  <a:moveTo>
                    <a:pt x="8954" y="1"/>
                  </a:moveTo>
                  <a:cubicBezTo>
                    <a:pt x="8687" y="1"/>
                    <a:pt x="8438" y="92"/>
                    <a:pt x="8173" y="288"/>
                  </a:cubicBezTo>
                  <a:cubicBezTo>
                    <a:pt x="7776" y="580"/>
                    <a:pt x="7474" y="1001"/>
                    <a:pt x="7183" y="1408"/>
                  </a:cubicBezTo>
                  <a:cubicBezTo>
                    <a:pt x="7124" y="1491"/>
                    <a:pt x="7068" y="1572"/>
                    <a:pt x="7008" y="1650"/>
                  </a:cubicBezTo>
                  <a:cubicBezTo>
                    <a:pt x="6793" y="1943"/>
                    <a:pt x="6487" y="2223"/>
                    <a:pt x="6123" y="2458"/>
                  </a:cubicBezTo>
                  <a:cubicBezTo>
                    <a:pt x="5726" y="2714"/>
                    <a:pt x="5232" y="2835"/>
                    <a:pt x="4844" y="2911"/>
                  </a:cubicBezTo>
                  <a:cubicBezTo>
                    <a:pt x="4343" y="3010"/>
                    <a:pt x="3799" y="3060"/>
                    <a:pt x="3233" y="3060"/>
                  </a:cubicBezTo>
                  <a:cubicBezTo>
                    <a:pt x="2850" y="3060"/>
                    <a:pt x="2445" y="3037"/>
                    <a:pt x="2027" y="2993"/>
                  </a:cubicBezTo>
                  <a:cubicBezTo>
                    <a:pt x="1883" y="2977"/>
                    <a:pt x="1714" y="2965"/>
                    <a:pt x="1583" y="2953"/>
                  </a:cubicBezTo>
                  <a:cubicBezTo>
                    <a:pt x="1462" y="2945"/>
                    <a:pt x="1329" y="2936"/>
                    <a:pt x="1196" y="2936"/>
                  </a:cubicBezTo>
                  <a:cubicBezTo>
                    <a:pt x="940" y="2936"/>
                    <a:pt x="739" y="2967"/>
                    <a:pt x="581" y="3034"/>
                  </a:cubicBezTo>
                  <a:cubicBezTo>
                    <a:pt x="193" y="3194"/>
                    <a:pt x="97" y="3491"/>
                    <a:pt x="39" y="3757"/>
                  </a:cubicBezTo>
                  <a:cubicBezTo>
                    <a:pt x="1" y="3924"/>
                    <a:pt x="56" y="4052"/>
                    <a:pt x="210" y="4160"/>
                  </a:cubicBezTo>
                  <a:cubicBezTo>
                    <a:pt x="376" y="4279"/>
                    <a:pt x="598" y="4316"/>
                    <a:pt x="831" y="4357"/>
                  </a:cubicBezTo>
                  <a:cubicBezTo>
                    <a:pt x="921" y="4372"/>
                    <a:pt x="1014" y="4387"/>
                    <a:pt x="1103" y="4409"/>
                  </a:cubicBezTo>
                  <a:cubicBezTo>
                    <a:pt x="1497" y="4500"/>
                    <a:pt x="1705" y="4685"/>
                    <a:pt x="1742" y="4974"/>
                  </a:cubicBezTo>
                  <a:cubicBezTo>
                    <a:pt x="1753" y="5059"/>
                    <a:pt x="1749" y="5143"/>
                    <a:pt x="1746" y="5234"/>
                  </a:cubicBezTo>
                  <a:cubicBezTo>
                    <a:pt x="1742" y="5312"/>
                    <a:pt x="1739" y="5392"/>
                    <a:pt x="1746" y="5474"/>
                  </a:cubicBezTo>
                  <a:cubicBezTo>
                    <a:pt x="1748" y="5518"/>
                    <a:pt x="1756" y="5564"/>
                    <a:pt x="1769" y="5617"/>
                  </a:cubicBezTo>
                  <a:cubicBezTo>
                    <a:pt x="1842" y="5910"/>
                    <a:pt x="2041" y="6285"/>
                    <a:pt x="2347" y="6702"/>
                  </a:cubicBezTo>
                  <a:cubicBezTo>
                    <a:pt x="2618" y="7072"/>
                    <a:pt x="2963" y="7469"/>
                    <a:pt x="3269" y="7762"/>
                  </a:cubicBezTo>
                  <a:cubicBezTo>
                    <a:pt x="3400" y="7890"/>
                    <a:pt x="3539" y="7997"/>
                    <a:pt x="3705" y="8118"/>
                  </a:cubicBezTo>
                  <a:cubicBezTo>
                    <a:pt x="3845" y="8220"/>
                    <a:pt x="3989" y="8316"/>
                    <a:pt x="4141" y="8417"/>
                  </a:cubicBezTo>
                  <a:cubicBezTo>
                    <a:pt x="4329" y="8542"/>
                    <a:pt x="4521" y="8670"/>
                    <a:pt x="4717" y="8815"/>
                  </a:cubicBezTo>
                  <a:cubicBezTo>
                    <a:pt x="4906" y="8954"/>
                    <a:pt x="5076" y="9078"/>
                    <a:pt x="5244" y="9184"/>
                  </a:cubicBezTo>
                  <a:cubicBezTo>
                    <a:pt x="5512" y="9351"/>
                    <a:pt x="5756" y="9468"/>
                    <a:pt x="6026" y="9593"/>
                  </a:cubicBezTo>
                  <a:lnTo>
                    <a:pt x="6059" y="9608"/>
                  </a:lnTo>
                  <a:cubicBezTo>
                    <a:pt x="6349" y="9743"/>
                    <a:pt x="6622" y="9868"/>
                    <a:pt x="6972" y="9868"/>
                  </a:cubicBezTo>
                  <a:cubicBezTo>
                    <a:pt x="7077" y="9868"/>
                    <a:pt x="7181" y="9857"/>
                    <a:pt x="7288" y="9837"/>
                  </a:cubicBezTo>
                  <a:cubicBezTo>
                    <a:pt x="7952" y="9697"/>
                    <a:pt x="8438" y="9404"/>
                    <a:pt x="8729" y="8960"/>
                  </a:cubicBezTo>
                  <a:cubicBezTo>
                    <a:pt x="8793" y="8862"/>
                    <a:pt x="8849" y="8770"/>
                    <a:pt x="8896" y="8673"/>
                  </a:cubicBezTo>
                  <a:cubicBezTo>
                    <a:pt x="9049" y="8355"/>
                    <a:pt x="9139" y="8017"/>
                    <a:pt x="9234" y="7660"/>
                  </a:cubicBezTo>
                  <a:cubicBezTo>
                    <a:pt x="9311" y="7377"/>
                    <a:pt x="9389" y="7085"/>
                    <a:pt x="9503" y="6786"/>
                  </a:cubicBezTo>
                  <a:cubicBezTo>
                    <a:pt x="9601" y="6537"/>
                    <a:pt x="9722" y="6243"/>
                    <a:pt x="9880" y="5952"/>
                  </a:cubicBezTo>
                  <a:cubicBezTo>
                    <a:pt x="10000" y="5735"/>
                    <a:pt x="10141" y="5520"/>
                    <a:pt x="10277" y="5312"/>
                  </a:cubicBezTo>
                  <a:cubicBezTo>
                    <a:pt x="10321" y="5242"/>
                    <a:pt x="10368" y="5173"/>
                    <a:pt x="10412" y="5104"/>
                  </a:cubicBezTo>
                  <a:cubicBezTo>
                    <a:pt x="10697" y="4661"/>
                    <a:pt x="10902" y="4291"/>
                    <a:pt x="11053" y="3941"/>
                  </a:cubicBezTo>
                  <a:cubicBezTo>
                    <a:pt x="11196" y="3611"/>
                    <a:pt x="11286" y="3315"/>
                    <a:pt x="11324" y="3036"/>
                  </a:cubicBezTo>
                  <a:cubicBezTo>
                    <a:pt x="11347" y="2872"/>
                    <a:pt x="11350" y="2743"/>
                    <a:pt x="11329" y="2625"/>
                  </a:cubicBezTo>
                  <a:cubicBezTo>
                    <a:pt x="11312" y="2533"/>
                    <a:pt x="11286" y="2415"/>
                    <a:pt x="11218" y="2306"/>
                  </a:cubicBezTo>
                  <a:cubicBezTo>
                    <a:pt x="11105" y="2124"/>
                    <a:pt x="10937" y="1969"/>
                    <a:pt x="10760" y="1806"/>
                  </a:cubicBezTo>
                  <a:cubicBezTo>
                    <a:pt x="10639" y="1697"/>
                    <a:pt x="10515" y="1584"/>
                    <a:pt x="10411" y="1462"/>
                  </a:cubicBezTo>
                  <a:cubicBezTo>
                    <a:pt x="10240" y="1263"/>
                    <a:pt x="10112" y="1051"/>
                    <a:pt x="9987" y="845"/>
                  </a:cubicBezTo>
                  <a:cubicBezTo>
                    <a:pt x="9957" y="795"/>
                    <a:pt x="9927" y="745"/>
                    <a:pt x="9896" y="697"/>
                  </a:cubicBezTo>
                  <a:cubicBezTo>
                    <a:pt x="9752" y="466"/>
                    <a:pt x="9589" y="227"/>
                    <a:pt x="9291" y="78"/>
                  </a:cubicBezTo>
                  <a:cubicBezTo>
                    <a:pt x="9212" y="37"/>
                    <a:pt x="9138" y="14"/>
                    <a:pt x="9067" y="7"/>
                  </a:cubicBezTo>
                  <a:cubicBezTo>
                    <a:pt x="9028" y="4"/>
                    <a:pt x="8991" y="1"/>
                    <a:pt x="89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3" name="Google Shape;45363;p34"/>
            <p:cNvSpPr/>
            <p:nvPr/>
          </p:nvSpPr>
          <p:spPr>
            <a:xfrm>
              <a:off x="2284702" y="2647919"/>
              <a:ext cx="453958" cy="382027"/>
            </a:xfrm>
            <a:custGeom>
              <a:avLst/>
              <a:gdLst/>
              <a:ahLst/>
              <a:cxnLst/>
              <a:rect l="l" t="t" r="r" b="b"/>
              <a:pathLst>
                <a:path w="9151" h="7701" extrusionOk="0">
                  <a:moveTo>
                    <a:pt x="7747" y="17"/>
                  </a:moveTo>
                  <a:cubicBezTo>
                    <a:pt x="7816" y="17"/>
                    <a:pt x="7884" y="23"/>
                    <a:pt x="7952" y="31"/>
                  </a:cubicBezTo>
                  <a:cubicBezTo>
                    <a:pt x="8571" y="115"/>
                    <a:pt x="8942" y="568"/>
                    <a:pt x="9025" y="952"/>
                  </a:cubicBezTo>
                  <a:cubicBezTo>
                    <a:pt x="9122" y="1414"/>
                    <a:pt x="8918" y="1873"/>
                    <a:pt x="8728" y="2221"/>
                  </a:cubicBezTo>
                  <a:cubicBezTo>
                    <a:pt x="8573" y="2504"/>
                    <a:pt x="8386" y="2785"/>
                    <a:pt x="8204" y="3055"/>
                  </a:cubicBezTo>
                  <a:cubicBezTo>
                    <a:pt x="7908" y="3499"/>
                    <a:pt x="7602" y="3955"/>
                    <a:pt x="7427" y="4442"/>
                  </a:cubicBezTo>
                  <a:cubicBezTo>
                    <a:pt x="7291" y="4831"/>
                    <a:pt x="7303" y="5213"/>
                    <a:pt x="7315" y="5583"/>
                  </a:cubicBezTo>
                  <a:cubicBezTo>
                    <a:pt x="7325" y="5846"/>
                    <a:pt x="7333" y="6117"/>
                    <a:pt x="7289" y="6387"/>
                  </a:cubicBezTo>
                  <a:cubicBezTo>
                    <a:pt x="7208" y="6882"/>
                    <a:pt x="6915" y="7255"/>
                    <a:pt x="6393" y="7522"/>
                  </a:cubicBezTo>
                  <a:cubicBezTo>
                    <a:pt x="6194" y="7626"/>
                    <a:pt x="6016" y="7676"/>
                    <a:pt x="5852" y="7676"/>
                  </a:cubicBezTo>
                  <a:cubicBezTo>
                    <a:pt x="5430" y="7676"/>
                    <a:pt x="5174" y="7336"/>
                    <a:pt x="4902" y="6977"/>
                  </a:cubicBezTo>
                  <a:cubicBezTo>
                    <a:pt x="4779" y="6814"/>
                    <a:pt x="4651" y="6645"/>
                    <a:pt x="4503" y="6504"/>
                  </a:cubicBezTo>
                  <a:cubicBezTo>
                    <a:pt x="4239" y="6248"/>
                    <a:pt x="3956" y="6118"/>
                    <a:pt x="3657" y="5982"/>
                  </a:cubicBezTo>
                  <a:cubicBezTo>
                    <a:pt x="3495" y="5906"/>
                    <a:pt x="3330" y="5829"/>
                    <a:pt x="3157" y="5730"/>
                  </a:cubicBezTo>
                  <a:cubicBezTo>
                    <a:pt x="2638" y="5429"/>
                    <a:pt x="1471" y="4569"/>
                    <a:pt x="1386" y="3968"/>
                  </a:cubicBezTo>
                  <a:cubicBezTo>
                    <a:pt x="1380" y="3926"/>
                    <a:pt x="1379" y="3886"/>
                    <a:pt x="1385" y="3849"/>
                  </a:cubicBezTo>
                  <a:cubicBezTo>
                    <a:pt x="1395" y="3766"/>
                    <a:pt x="1425" y="3687"/>
                    <a:pt x="1456" y="3608"/>
                  </a:cubicBezTo>
                  <a:cubicBezTo>
                    <a:pt x="1484" y="3536"/>
                    <a:pt x="1513" y="3459"/>
                    <a:pt x="1524" y="3381"/>
                  </a:cubicBezTo>
                  <a:cubicBezTo>
                    <a:pt x="1605" y="2887"/>
                    <a:pt x="1121" y="2749"/>
                    <a:pt x="695" y="2628"/>
                  </a:cubicBezTo>
                  <a:cubicBezTo>
                    <a:pt x="336" y="2527"/>
                    <a:pt x="27" y="2439"/>
                    <a:pt x="69" y="2176"/>
                  </a:cubicBezTo>
                  <a:cubicBezTo>
                    <a:pt x="116" y="1873"/>
                    <a:pt x="719" y="1736"/>
                    <a:pt x="1259" y="1736"/>
                  </a:cubicBezTo>
                  <a:cubicBezTo>
                    <a:pt x="1373" y="1736"/>
                    <a:pt x="1477" y="1743"/>
                    <a:pt x="1553" y="1752"/>
                  </a:cubicBezTo>
                  <a:cubicBezTo>
                    <a:pt x="1794" y="1789"/>
                    <a:pt x="2035" y="1851"/>
                    <a:pt x="2268" y="1910"/>
                  </a:cubicBezTo>
                  <a:cubicBezTo>
                    <a:pt x="2644" y="2005"/>
                    <a:pt x="3031" y="2104"/>
                    <a:pt x="3431" y="2109"/>
                  </a:cubicBezTo>
                  <a:lnTo>
                    <a:pt x="3470" y="2109"/>
                  </a:lnTo>
                  <a:cubicBezTo>
                    <a:pt x="4270" y="2109"/>
                    <a:pt x="5077" y="1752"/>
                    <a:pt x="5862" y="1046"/>
                  </a:cubicBezTo>
                  <a:lnTo>
                    <a:pt x="5902" y="1010"/>
                  </a:lnTo>
                  <a:cubicBezTo>
                    <a:pt x="6418" y="544"/>
                    <a:pt x="7006" y="17"/>
                    <a:pt x="7747" y="17"/>
                  </a:cubicBezTo>
                  <a:close/>
                  <a:moveTo>
                    <a:pt x="7749" y="0"/>
                  </a:moveTo>
                  <a:cubicBezTo>
                    <a:pt x="6998" y="0"/>
                    <a:pt x="6409" y="529"/>
                    <a:pt x="5888" y="998"/>
                  </a:cubicBezTo>
                  <a:lnTo>
                    <a:pt x="5848" y="1033"/>
                  </a:lnTo>
                  <a:cubicBezTo>
                    <a:pt x="5065" y="1736"/>
                    <a:pt x="4266" y="2092"/>
                    <a:pt x="3470" y="2092"/>
                  </a:cubicBezTo>
                  <a:lnTo>
                    <a:pt x="3431" y="2092"/>
                  </a:lnTo>
                  <a:cubicBezTo>
                    <a:pt x="3032" y="2085"/>
                    <a:pt x="2647" y="1986"/>
                    <a:pt x="2274" y="1892"/>
                  </a:cubicBezTo>
                  <a:cubicBezTo>
                    <a:pt x="2039" y="1831"/>
                    <a:pt x="1799" y="1772"/>
                    <a:pt x="1555" y="1732"/>
                  </a:cubicBezTo>
                  <a:cubicBezTo>
                    <a:pt x="1477" y="1720"/>
                    <a:pt x="1372" y="1713"/>
                    <a:pt x="1258" y="1713"/>
                  </a:cubicBezTo>
                  <a:cubicBezTo>
                    <a:pt x="834" y="1713"/>
                    <a:pt x="101" y="1809"/>
                    <a:pt x="44" y="2171"/>
                  </a:cubicBezTo>
                  <a:cubicBezTo>
                    <a:pt x="0" y="2456"/>
                    <a:pt x="335" y="2550"/>
                    <a:pt x="688" y="2649"/>
                  </a:cubicBezTo>
                  <a:cubicBezTo>
                    <a:pt x="1104" y="2769"/>
                    <a:pt x="1578" y="2904"/>
                    <a:pt x="1501" y="3379"/>
                  </a:cubicBezTo>
                  <a:cubicBezTo>
                    <a:pt x="1489" y="3456"/>
                    <a:pt x="1460" y="3530"/>
                    <a:pt x="1434" y="3603"/>
                  </a:cubicBezTo>
                  <a:cubicBezTo>
                    <a:pt x="1406" y="3684"/>
                    <a:pt x="1373" y="3765"/>
                    <a:pt x="1363" y="3849"/>
                  </a:cubicBezTo>
                  <a:cubicBezTo>
                    <a:pt x="1358" y="3887"/>
                    <a:pt x="1359" y="3930"/>
                    <a:pt x="1365" y="3973"/>
                  </a:cubicBezTo>
                  <a:cubicBezTo>
                    <a:pt x="1450" y="4582"/>
                    <a:pt x="2624" y="5449"/>
                    <a:pt x="3146" y="5751"/>
                  </a:cubicBezTo>
                  <a:cubicBezTo>
                    <a:pt x="3321" y="5851"/>
                    <a:pt x="3486" y="5927"/>
                    <a:pt x="3648" y="6003"/>
                  </a:cubicBezTo>
                  <a:cubicBezTo>
                    <a:pt x="3946" y="6139"/>
                    <a:pt x="4226" y="6269"/>
                    <a:pt x="4489" y="6522"/>
                  </a:cubicBezTo>
                  <a:cubicBezTo>
                    <a:pt x="4636" y="6662"/>
                    <a:pt x="4764" y="6831"/>
                    <a:pt x="4886" y="6993"/>
                  </a:cubicBezTo>
                  <a:cubicBezTo>
                    <a:pt x="5162" y="7357"/>
                    <a:pt x="5421" y="7700"/>
                    <a:pt x="5854" y="7700"/>
                  </a:cubicBezTo>
                  <a:cubicBezTo>
                    <a:pt x="6023" y="7700"/>
                    <a:pt x="6202" y="7649"/>
                    <a:pt x="6403" y="7544"/>
                  </a:cubicBezTo>
                  <a:cubicBezTo>
                    <a:pt x="6934" y="7272"/>
                    <a:pt x="7229" y="6895"/>
                    <a:pt x="7312" y="6391"/>
                  </a:cubicBezTo>
                  <a:cubicBezTo>
                    <a:pt x="7356" y="6118"/>
                    <a:pt x="7348" y="5848"/>
                    <a:pt x="7339" y="5585"/>
                  </a:cubicBezTo>
                  <a:cubicBezTo>
                    <a:pt x="7326" y="5216"/>
                    <a:pt x="7313" y="4835"/>
                    <a:pt x="7450" y="4453"/>
                  </a:cubicBezTo>
                  <a:cubicBezTo>
                    <a:pt x="7625" y="3970"/>
                    <a:pt x="7931" y="3513"/>
                    <a:pt x="8225" y="3072"/>
                  </a:cubicBezTo>
                  <a:cubicBezTo>
                    <a:pt x="8408" y="2799"/>
                    <a:pt x="8595" y="2520"/>
                    <a:pt x="8750" y="2235"/>
                  </a:cubicBezTo>
                  <a:cubicBezTo>
                    <a:pt x="8942" y="1883"/>
                    <a:pt x="9150" y="1420"/>
                    <a:pt x="9049" y="949"/>
                  </a:cubicBezTo>
                  <a:cubicBezTo>
                    <a:pt x="8947" y="471"/>
                    <a:pt x="8499" y="86"/>
                    <a:pt x="7958" y="14"/>
                  </a:cubicBezTo>
                  <a:cubicBezTo>
                    <a:pt x="7888" y="6"/>
                    <a:pt x="7818" y="0"/>
                    <a:pt x="7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5364" name="Google Shape;45364;p34"/>
          <p:cNvSpPr/>
          <p:nvPr/>
        </p:nvSpPr>
        <p:spPr>
          <a:xfrm>
            <a:off x="2510302" y="5147326"/>
            <a:ext cx="284945" cy="195916"/>
          </a:xfrm>
          <a:custGeom>
            <a:avLst/>
            <a:gdLst/>
            <a:ahLst/>
            <a:cxnLst/>
            <a:rect l="l" t="t" r="r" b="b"/>
            <a:pathLst>
              <a:path w="4308" h="2962" extrusionOk="0">
                <a:moveTo>
                  <a:pt x="3769" y="163"/>
                </a:moveTo>
                <a:cubicBezTo>
                  <a:pt x="3813" y="163"/>
                  <a:pt x="3855" y="171"/>
                  <a:pt x="3887" y="190"/>
                </a:cubicBezTo>
                <a:cubicBezTo>
                  <a:pt x="3990" y="256"/>
                  <a:pt x="3942" y="334"/>
                  <a:pt x="3757" y="526"/>
                </a:cubicBezTo>
                <a:cubicBezTo>
                  <a:pt x="3683" y="603"/>
                  <a:pt x="3612" y="677"/>
                  <a:pt x="3579" y="751"/>
                </a:cubicBezTo>
                <a:cubicBezTo>
                  <a:pt x="3478" y="986"/>
                  <a:pt x="3464" y="1257"/>
                  <a:pt x="3535" y="1607"/>
                </a:cubicBezTo>
                <a:lnTo>
                  <a:pt x="3538" y="1622"/>
                </a:lnTo>
                <a:cubicBezTo>
                  <a:pt x="3558" y="1714"/>
                  <a:pt x="3576" y="1804"/>
                  <a:pt x="3545" y="1881"/>
                </a:cubicBezTo>
                <a:cubicBezTo>
                  <a:pt x="3521" y="1942"/>
                  <a:pt x="3463" y="2004"/>
                  <a:pt x="3364" y="2070"/>
                </a:cubicBezTo>
                <a:cubicBezTo>
                  <a:pt x="3339" y="2088"/>
                  <a:pt x="3315" y="2102"/>
                  <a:pt x="3289" y="2118"/>
                </a:cubicBezTo>
                <a:cubicBezTo>
                  <a:pt x="2895" y="2353"/>
                  <a:pt x="2371" y="2425"/>
                  <a:pt x="1865" y="2497"/>
                </a:cubicBezTo>
                <a:cubicBezTo>
                  <a:pt x="1791" y="2508"/>
                  <a:pt x="1715" y="2518"/>
                  <a:pt x="1643" y="2529"/>
                </a:cubicBezTo>
                <a:cubicBezTo>
                  <a:pt x="1330" y="2575"/>
                  <a:pt x="1030" y="2639"/>
                  <a:pt x="727" y="2723"/>
                </a:cubicBezTo>
                <a:lnTo>
                  <a:pt x="678" y="2737"/>
                </a:lnTo>
                <a:cubicBezTo>
                  <a:pt x="597" y="2761"/>
                  <a:pt x="473" y="2797"/>
                  <a:pt x="387" y="2797"/>
                </a:cubicBezTo>
                <a:cubicBezTo>
                  <a:pt x="364" y="2797"/>
                  <a:pt x="344" y="2794"/>
                  <a:pt x="328" y="2788"/>
                </a:cubicBezTo>
                <a:cubicBezTo>
                  <a:pt x="314" y="2784"/>
                  <a:pt x="294" y="2773"/>
                  <a:pt x="280" y="2737"/>
                </a:cubicBezTo>
                <a:cubicBezTo>
                  <a:pt x="257" y="2679"/>
                  <a:pt x="308" y="2637"/>
                  <a:pt x="435" y="2561"/>
                </a:cubicBezTo>
                <a:lnTo>
                  <a:pt x="490" y="2528"/>
                </a:lnTo>
                <a:cubicBezTo>
                  <a:pt x="635" y="2440"/>
                  <a:pt x="796" y="2361"/>
                  <a:pt x="951" y="2283"/>
                </a:cubicBezTo>
                <a:cubicBezTo>
                  <a:pt x="1205" y="2161"/>
                  <a:pt x="1478" y="2023"/>
                  <a:pt x="1666" y="1876"/>
                </a:cubicBezTo>
                <a:cubicBezTo>
                  <a:pt x="1902" y="1693"/>
                  <a:pt x="2070" y="1471"/>
                  <a:pt x="2232" y="1257"/>
                </a:cubicBezTo>
                <a:cubicBezTo>
                  <a:pt x="2353" y="1098"/>
                  <a:pt x="2478" y="930"/>
                  <a:pt x="2630" y="786"/>
                </a:cubicBezTo>
                <a:cubicBezTo>
                  <a:pt x="2773" y="653"/>
                  <a:pt x="2943" y="532"/>
                  <a:pt x="3135" y="432"/>
                </a:cubicBezTo>
                <a:cubicBezTo>
                  <a:pt x="3172" y="412"/>
                  <a:pt x="3211" y="394"/>
                  <a:pt x="3252" y="370"/>
                </a:cubicBezTo>
                <a:cubicBezTo>
                  <a:pt x="3386" y="297"/>
                  <a:pt x="3535" y="216"/>
                  <a:pt x="3665" y="177"/>
                </a:cubicBezTo>
                <a:cubicBezTo>
                  <a:pt x="3696" y="168"/>
                  <a:pt x="3733" y="163"/>
                  <a:pt x="3769" y="163"/>
                </a:cubicBezTo>
                <a:close/>
                <a:moveTo>
                  <a:pt x="3770" y="1"/>
                </a:moveTo>
                <a:cubicBezTo>
                  <a:pt x="3709" y="1"/>
                  <a:pt x="3646" y="9"/>
                  <a:pt x="3585" y="27"/>
                </a:cubicBezTo>
                <a:cubicBezTo>
                  <a:pt x="3430" y="71"/>
                  <a:pt x="3266" y="160"/>
                  <a:pt x="3123" y="239"/>
                </a:cubicBezTo>
                <a:cubicBezTo>
                  <a:pt x="3083" y="260"/>
                  <a:pt x="3044" y="278"/>
                  <a:pt x="3009" y="298"/>
                </a:cubicBezTo>
                <a:cubicBezTo>
                  <a:pt x="2800" y="408"/>
                  <a:pt x="2612" y="539"/>
                  <a:pt x="2457" y="687"/>
                </a:cubicBezTo>
                <a:cubicBezTo>
                  <a:pt x="2294" y="842"/>
                  <a:pt x="2165" y="1014"/>
                  <a:pt x="2041" y="1179"/>
                </a:cubicBezTo>
                <a:cubicBezTo>
                  <a:pt x="1879" y="1394"/>
                  <a:pt x="1727" y="1597"/>
                  <a:pt x="1509" y="1764"/>
                </a:cubicBezTo>
                <a:cubicBezTo>
                  <a:pt x="1337" y="1899"/>
                  <a:pt x="1077" y="2031"/>
                  <a:pt x="833" y="2148"/>
                </a:cubicBezTo>
                <a:cubicBezTo>
                  <a:pt x="672" y="2225"/>
                  <a:pt x="507" y="2307"/>
                  <a:pt x="352" y="2397"/>
                </a:cubicBezTo>
                <a:lnTo>
                  <a:pt x="295" y="2431"/>
                </a:lnTo>
                <a:cubicBezTo>
                  <a:pt x="172" y="2508"/>
                  <a:pt x="1" y="2610"/>
                  <a:pt x="68" y="2784"/>
                </a:cubicBezTo>
                <a:cubicBezTo>
                  <a:pt x="96" y="2857"/>
                  <a:pt x="152" y="2908"/>
                  <a:pt x="230" y="2936"/>
                </a:cubicBezTo>
                <a:cubicBezTo>
                  <a:pt x="279" y="2955"/>
                  <a:pt x="333" y="2962"/>
                  <a:pt x="388" y="2962"/>
                </a:cubicBezTo>
                <a:cubicBezTo>
                  <a:pt x="516" y="2962"/>
                  <a:pt x="651" y="2923"/>
                  <a:pt x="758" y="2892"/>
                </a:cubicBezTo>
                <a:lnTo>
                  <a:pt x="805" y="2879"/>
                </a:lnTo>
                <a:cubicBezTo>
                  <a:pt x="1098" y="2798"/>
                  <a:pt x="1387" y="2737"/>
                  <a:pt x="1687" y="2693"/>
                </a:cubicBezTo>
                <a:cubicBezTo>
                  <a:pt x="1758" y="2682"/>
                  <a:pt x="1831" y="2672"/>
                  <a:pt x="1906" y="2660"/>
                </a:cubicBezTo>
                <a:cubicBezTo>
                  <a:pt x="2438" y="2586"/>
                  <a:pt x="2990" y="2509"/>
                  <a:pt x="3427" y="2250"/>
                </a:cubicBezTo>
                <a:cubicBezTo>
                  <a:pt x="3455" y="2232"/>
                  <a:pt x="3484" y="2215"/>
                  <a:pt x="3510" y="2198"/>
                </a:cubicBezTo>
                <a:cubicBezTo>
                  <a:pt x="3640" y="2111"/>
                  <a:pt x="3720" y="2024"/>
                  <a:pt x="3756" y="1932"/>
                </a:cubicBezTo>
                <a:cubicBezTo>
                  <a:pt x="3800" y="1819"/>
                  <a:pt x="3777" y="1704"/>
                  <a:pt x="3756" y="1603"/>
                </a:cubicBezTo>
                <a:lnTo>
                  <a:pt x="3751" y="1589"/>
                </a:lnTo>
                <a:cubicBezTo>
                  <a:pt x="3685" y="1266"/>
                  <a:pt x="3696" y="1017"/>
                  <a:pt x="3787" y="808"/>
                </a:cubicBezTo>
                <a:cubicBezTo>
                  <a:pt x="3808" y="758"/>
                  <a:pt x="3872" y="692"/>
                  <a:pt x="3935" y="628"/>
                </a:cubicBezTo>
                <a:cubicBezTo>
                  <a:pt x="4084" y="475"/>
                  <a:pt x="4308" y="244"/>
                  <a:pt x="4029" y="68"/>
                </a:cubicBezTo>
                <a:cubicBezTo>
                  <a:pt x="3959" y="23"/>
                  <a:pt x="3867" y="1"/>
                  <a:pt x="377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365" name="Google Shape;45365;p34"/>
          <p:cNvSpPr/>
          <p:nvPr/>
        </p:nvSpPr>
        <p:spPr>
          <a:xfrm>
            <a:off x="1472039" y="5147335"/>
            <a:ext cx="144259" cy="176272"/>
          </a:xfrm>
          <a:custGeom>
            <a:avLst/>
            <a:gdLst/>
            <a:ahLst/>
            <a:cxnLst/>
            <a:rect l="l" t="t" r="r" b="b"/>
            <a:pathLst>
              <a:path w="2181" h="2665" extrusionOk="0">
                <a:moveTo>
                  <a:pt x="1040" y="163"/>
                </a:moveTo>
                <a:cubicBezTo>
                  <a:pt x="1048" y="163"/>
                  <a:pt x="1056" y="163"/>
                  <a:pt x="1065" y="165"/>
                </a:cubicBezTo>
                <a:cubicBezTo>
                  <a:pt x="1182" y="187"/>
                  <a:pt x="1221" y="321"/>
                  <a:pt x="1247" y="448"/>
                </a:cubicBezTo>
                <a:cubicBezTo>
                  <a:pt x="1305" y="747"/>
                  <a:pt x="1411" y="1040"/>
                  <a:pt x="1560" y="1318"/>
                </a:cubicBezTo>
                <a:cubicBezTo>
                  <a:pt x="1594" y="1383"/>
                  <a:pt x="1630" y="1447"/>
                  <a:pt x="1665" y="1509"/>
                </a:cubicBezTo>
                <a:cubicBezTo>
                  <a:pt x="1779" y="1710"/>
                  <a:pt x="1887" y="1899"/>
                  <a:pt x="1924" y="2102"/>
                </a:cubicBezTo>
                <a:cubicBezTo>
                  <a:pt x="1951" y="2259"/>
                  <a:pt x="1909" y="2387"/>
                  <a:pt x="1808" y="2448"/>
                </a:cubicBezTo>
                <a:lnTo>
                  <a:pt x="1795" y="2455"/>
                </a:lnTo>
                <a:cubicBezTo>
                  <a:pt x="1743" y="2482"/>
                  <a:pt x="1675" y="2496"/>
                  <a:pt x="1592" y="2496"/>
                </a:cubicBezTo>
                <a:cubicBezTo>
                  <a:pt x="1535" y="2496"/>
                  <a:pt x="1471" y="2489"/>
                  <a:pt x="1399" y="2477"/>
                </a:cubicBezTo>
                <a:cubicBezTo>
                  <a:pt x="1335" y="2465"/>
                  <a:pt x="1271" y="2448"/>
                  <a:pt x="1202" y="2428"/>
                </a:cubicBezTo>
                <a:cubicBezTo>
                  <a:pt x="1099" y="2400"/>
                  <a:pt x="994" y="2371"/>
                  <a:pt x="881" y="2361"/>
                </a:cubicBezTo>
                <a:cubicBezTo>
                  <a:pt x="830" y="2357"/>
                  <a:pt x="782" y="2356"/>
                  <a:pt x="736" y="2356"/>
                </a:cubicBezTo>
                <a:cubicBezTo>
                  <a:pt x="649" y="2356"/>
                  <a:pt x="587" y="2354"/>
                  <a:pt x="516" y="2322"/>
                </a:cubicBezTo>
                <a:cubicBezTo>
                  <a:pt x="393" y="2266"/>
                  <a:pt x="319" y="2193"/>
                  <a:pt x="295" y="2101"/>
                </a:cubicBezTo>
                <a:cubicBezTo>
                  <a:pt x="251" y="1937"/>
                  <a:pt x="359" y="1703"/>
                  <a:pt x="593" y="1458"/>
                </a:cubicBezTo>
                <a:lnTo>
                  <a:pt x="632" y="1415"/>
                </a:lnTo>
                <a:cubicBezTo>
                  <a:pt x="766" y="1276"/>
                  <a:pt x="920" y="1118"/>
                  <a:pt x="937" y="929"/>
                </a:cubicBezTo>
                <a:cubicBezTo>
                  <a:pt x="948" y="819"/>
                  <a:pt x="913" y="715"/>
                  <a:pt x="877" y="616"/>
                </a:cubicBezTo>
                <a:lnTo>
                  <a:pt x="861" y="569"/>
                </a:lnTo>
                <a:cubicBezTo>
                  <a:pt x="829" y="476"/>
                  <a:pt x="805" y="369"/>
                  <a:pt x="844" y="281"/>
                </a:cubicBezTo>
                <a:cubicBezTo>
                  <a:pt x="861" y="250"/>
                  <a:pt x="890" y="217"/>
                  <a:pt x="927" y="196"/>
                </a:cubicBezTo>
                <a:cubicBezTo>
                  <a:pt x="950" y="183"/>
                  <a:pt x="991" y="163"/>
                  <a:pt x="1040" y="163"/>
                </a:cubicBezTo>
                <a:close/>
                <a:moveTo>
                  <a:pt x="1035" y="0"/>
                </a:moveTo>
                <a:cubicBezTo>
                  <a:pt x="951" y="0"/>
                  <a:pt x="866" y="23"/>
                  <a:pt x="792" y="66"/>
                </a:cubicBezTo>
                <a:cubicBezTo>
                  <a:pt x="722" y="108"/>
                  <a:pt x="667" y="162"/>
                  <a:pt x="638" y="224"/>
                </a:cubicBezTo>
                <a:cubicBezTo>
                  <a:pt x="578" y="355"/>
                  <a:pt x="610" y="489"/>
                  <a:pt x="649" y="607"/>
                </a:cubicBezTo>
                <a:lnTo>
                  <a:pt x="665" y="655"/>
                </a:lnTo>
                <a:cubicBezTo>
                  <a:pt x="696" y="747"/>
                  <a:pt x="725" y="832"/>
                  <a:pt x="719" y="914"/>
                </a:cubicBezTo>
                <a:cubicBezTo>
                  <a:pt x="705" y="1060"/>
                  <a:pt x="578" y="1190"/>
                  <a:pt x="456" y="1317"/>
                </a:cubicBezTo>
                <a:lnTo>
                  <a:pt x="413" y="1361"/>
                </a:lnTo>
                <a:cubicBezTo>
                  <a:pt x="254" y="1529"/>
                  <a:pt x="1" y="1851"/>
                  <a:pt x="79" y="2135"/>
                </a:cubicBezTo>
                <a:cubicBezTo>
                  <a:pt x="116" y="2272"/>
                  <a:pt x="224" y="2384"/>
                  <a:pt x="400" y="2464"/>
                </a:cubicBezTo>
                <a:cubicBezTo>
                  <a:pt x="523" y="2521"/>
                  <a:pt x="634" y="2521"/>
                  <a:pt x="733" y="2522"/>
                </a:cubicBezTo>
                <a:cubicBezTo>
                  <a:pt x="772" y="2525"/>
                  <a:pt x="812" y="2525"/>
                  <a:pt x="854" y="2528"/>
                </a:cubicBezTo>
                <a:cubicBezTo>
                  <a:pt x="941" y="2535"/>
                  <a:pt x="1032" y="2561"/>
                  <a:pt x="1126" y="2586"/>
                </a:cubicBezTo>
                <a:cubicBezTo>
                  <a:pt x="1197" y="2606"/>
                  <a:pt x="1271" y="2626"/>
                  <a:pt x="1347" y="2640"/>
                </a:cubicBezTo>
                <a:cubicBezTo>
                  <a:pt x="1436" y="2657"/>
                  <a:pt x="1518" y="2665"/>
                  <a:pt x="1594" y="2665"/>
                </a:cubicBezTo>
                <a:cubicBezTo>
                  <a:pt x="1724" y="2665"/>
                  <a:pt x="1833" y="2641"/>
                  <a:pt x="1923" y="2593"/>
                </a:cubicBezTo>
                <a:cubicBezTo>
                  <a:pt x="1930" y="2590"/>
                  <a:pt x="1937" y="2585"/>
                  <a:pt x="1944" y="2582"/>
                </a:cubicBezTo>
                <a:cubicBezTo>
                  <a:pt x="2109" y="2484"/>
                  <a:pt x="2180" y="2302"/>
                  <a:pt x="2143" y="2083"/>
                </a:cubicBezTo>
                <a:cubicBezTo>
                  <a:pt x="2102" y="1858"/>
                  <a:pt x="1983" y="1649"/>
                  <a:pt x="1867" y="1447"/>
                </a:cubicBezTo>
                <a:cubicBezTo>
                  <a:pt x="1832" y="1387"/>
                  <a:pt x="1798" y="1324"/>
                  <a:pt x="1764" y="1262"/>
                </a:cubicBezTo>
                <a:cubicBezTo>
                  <a:pt x="1621" y="993"/>
                  <a:pt x="1520" y="712"/>
                  <a:pt x="1463" y="426"/>
                </a:cubicBezTo>
                <a:cubicBezTo>
                  <a:pt x="1442" y="317"/>
                  <a:pt x="1392" y="61"/>
                  <a:pt x="1120" y="8"/>
                </a:cubicBezTo>
                <a:cubicBezTo>
                  <a:pt x="1092" y="3"/>
                  <a:pt x="1064" y="0"/>
                  <a:pt x="103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366" name="Google Shape;45366;p34"/>
          <p:cNvSpPr/>
          <p:nvPr/>
        </p:nvSpPr>
        <p:spPr>
          <a:xfrm>
            <a:off x="2510313" y="3973603"/>
            <a:ext cx="132617" cy="156628"/>
          </a:xfrm>
          <a:custGeom>
            <a:avLst/>
            <a:gdLst/>
            <a:ahLst/>
            <a:cxnLst/>
            <a:rect l="l" t="t" r="r" b="b"/>
            <a:pathLst>
              <a:path w="2005" h="2368" extrusionOk="0">
                <a:moveTo>
                  <a:pt x="664" y="166"/>
                </a:moveTo>
                <a:cubicBezTo>
                  <a:pt x="828" y="166"/>
                  <a:pt x="1017" y="208"/>
                  <a:pt x="1138" y="293"/>
                </a:cubicBezTo>
                <a:cubicBezTo>
                  <a:pt x="1244" y="369"/>
                  <a:pt x="1284" y="490"/>
                  <a:pt x="1325" y="628"/>
                </a:cubicBezTo>
                <a:lnTo>
                  <a:pt x="1718" y="1977"/>
                </a:lnTo>
                <a:cubicBezTo>
                  <a:pt x="1742" y="2055"/>
                  <a:pt x="1758" y="2142"/>
                  <a:pt x="1707" y="2183"/>
                </a:cubicBezTo>
                <a:cubicBezTo>
                  <a:pt x="1685" y="2201"/>
                  <a:pt x="1653" y="2205"/>
                  <a:pt x="1627" y="2205"/>
                </a:cubicBezTo>
                <a:cubicBezTo>
                  <a:pt x="1621" y="2205"/>
                  <a:pt x="1614" y="2205"/>
                  <a:pt x="1609" y="2204"/>
                </a:cubicBezTo>
                <a:cubicBezTo>
                  <a:pt x="1552" y="2199"/>
                  <a:pt x="1490" y="2173"/>
                  <a:pt x="1458" y="2140"/>
                </a:cubicBezTo>
                <a:cubicBezTo>
                  <a:pt x="1387" y="2070"/>
                  <a:pt x="1365" y="1974"/>
                  <a:pt x="1344" y="1871"/>
                </a:cubicBezTo>
                <a:lnTo>
                  <a:pt x="1337" y="1837"/>
                </a:lnTo>
                <a:cubicBezTo>
                  <a:pt x="1284" y="1610"/>
                  <a:pt x="1183" y="1282"/>
                  <a:pt x="983" y="1013"/>
                </a:cubicBezTo>
                <a:cubicBezTo>
                  <a:pt x="899" y="902"/>
                  <a:pt x="789" y="811"/>
                  <a:pt x="682" y="723"/>
                </a:cubicBezTo>
                <a:cubicBezTo>
                  <a:pt x="591" y="646"/>
                  <a:pt x="504" y="575"/>
                  <a:pt x="433" y="491"/>
                </a:cubicBezTo>
                <a:cubicBezTo>
                  <a:pt x="358" y="403"/>
                  <a:pt x="291" y="285"/>
                  <a:pt x="401" y="219"/>
                </a:cubicBezTo>
                <a:cubicBezTo>
                  <a:pt x="459" y="184"/>
                  <a:pt x="556" y="166"/>
                  <a:pt x="664" y="166"/>
                </a:cubicBezTo>
                <a:close/>
                <a:moveTo>
                  <a:pt x="660" y="0"/>
                </a:moveTo>
                <a:cubicBezTo>
                  <a:pt x="506" y="0"/>
                  <a:pt x="362" y="28"/>
                  <a:pt x="263" y="87"/>
                </a:cubicBezTo>
                <a:cubicBezTo>
                  <a:pt x="176" y="138"/>
                  <a:pt x="1" y="291"/>
                  <a:pt x="244" y="578"/>
                </a:cubicBezTo>
                <a:cubicBezTo>
                  <a:pt x="327" y="675"/>
                  <a:pt x="422" y="754"/>
                  <a:pt x="517" y="831"/>
                </a:cubicBezTo>
                <a:cubicBezTo>
                  <a:pt x="620" y="917"/>
                  <a:pt x="718" y="996"/>
                  <a:pt x="789" y="1092"/>
                </a:cubicBezTo>
                <a:cubicBezTo>
                  <a:pt x="975" y="1339"/>
                  <a:pt x="1069" y="1647"/>
                  <a:pt x="1118" y="1863"/>
                </a:cubicBezTo>
                <a:lnTo>
                  <a:pt x="1125" y="1894"/>
                </a:lnTo>
                <a:cubicBezTo>
                  <a:pt x="1148" y="2006"/>
                  <a:pt x="1176" y="2135"/>
                  <a:pt x="1281" y="2237"/>
                </a:cubicBezTo>
                <a:cubicBezTo>
                  <a:pt x="1352" y="2307"/>
                  <a:pt x="1462" y="2355"/>
                  <a:pt x="1580" y="2365"/>
                </a:cubicBezTo>
                <a:cubicBezTo>
                  <a:pt x="1598" y="2367"/>
                  <a:pt x="1617" y="2368"/>
                  <a:pt x="1634" y="2368"/>
                </a:cubicBezTo>
                <a:cubicBezTo>
                  <a:pt x="1709" y="2368"/>
                  <a:pt x="1778" y="2351"/>
                  <a:pt x="1833" y="2318"/>
                </a:cubicBezTo>
                <a:cubicBezTo>
                  <a:pt x="1845" y="2311"/>
                  <a:pt x="1856" y="2304"/>
                  <a:pt x="1865" y="2294"/>
                </a:cubicBezTo>
                <a:cubicBezTo>
                  <a:pt x="2004" y="2184"/>
                  <a:pt x="1956" y="2019"/>
                  <a:pt x="1933" y="1938"/>
                </a:cubicBezTo>
                <a:lnTo>
                  <a:pt x="1539" y="591"/>
                </a:lnTo>
                <a:cubicBezTo>
                  <a:pt x="1502" y="463"/>
                  <a:pt x="1451" y="288"/>
                  <a:pt x="1287" y="171"/>
                </a:cubicBezTo>
                <a:cubicBezTo>
                  <a:pt x="1131" y="60"/>
                  <a:pt x="885" y="0"/>
                  <a:pt x="6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367" name="Google Shape;45367;p34"/>
          <p:cNvSpPr/>
          <p:nvPr/>
        </p:nvSpPr>
        <p:spPr>
          <a:xfrm>
            <a:off x="2257335" y="2098977"/>
            <a:ext cx="170055" cy="103316"/>
          </a:xfrm>
          <a:custGeom>
            <a:avLst/>
            <a:gdLst/>
            <a:ahLst/>
            <a:cxnLst/>
            <a:rect l="l" t="t" r="r" b="b"/>
            <a:pathLst>
              <a:path w="2571" h="1562" extrusionOk="0">
                <a:moveTo>
                  <a:pt x="808" y="168"/>
                </a:moveTo>
                <a:cubicBezTo>
                  <a:pt x="908" y="168"/>
                  <a:pt x="1002" y="243"/>
                  <a:pt x="1150" y="380"/>
                </a:cubicBezTo>
                <a:cubicBezTo>
                  <a:pt x="1211" y="436"/>
                  <a:pt x="1275" y="495"/>
                  <a:pt x="1345" y="542"/>
                </a:cubicBezTo>
                <a:cubicBezTo>
                  <a:pt x="1408" y="586"/>
                  <a:pt x="1473" y="622"/>
                  <a:pt x="1537" y="655"/>
                </a:cubicBezTo>
                <a:cubicBezTo>
                  <a:pt x="1560" y="666"/>
                  <a:pt x="1581" y="679"/>
                  <a:pt x="1605" y="690"/>
                </a:cubicBezTo>
                <a:cubicBezTo>
                  <a:pt x="1920" y="863"/>
                  <a:pt x="2170" y="1106"/>
                  <a:pt x="2320" y="1376"/>
                </a:cubicBezTo>
                <a:cubicBezTo>
                  <a:pt x="2296" y="1389"/>
                  <a:pt x="2261" y="1396"/>
                  <a:pt x="2221" y="1396"/>
                </a:cubicBezTo>
                <a:cubicBezTo>
                  <a:pt x="2172" y="1396"/>
                  <a:pt x="2116" y="1386"/>
                  <a:pt x="2068" y="1366"/>
                </a:cubicBezTo>
                <a:cubicBezTo>
                  <a:pt x="2018" y="1348"/>
                  <a:pt x="1970" y="1321"/>
                  <a:pt x="1920" y="1294"/>
                </a:cubicBezTo>
                <a:cubicBezTo>
                  <a:pt x="1835" y="1247"/>
                  <a:pt x="1743" y="1198"/>
                  <a:pt x="1631" y="1173"/>
                </a:cubicBezTo>
                <a:cubicBezTo>
                  <a:pt x="1574" y="1160"/>
                  <a:pt x="1517" y="1154"/>
                  <a:pt x="1461" y="1154"/>
                </a:cubicBezTo>
                <a:cubicBezTo>
                  <a:pt x="1260" y="1154"/>
                  <a:pt x="1063" y="1225"/>
                  <a:pt x="891" y="1301"/>
                </a:cubicBezTo>
                <a:cubicBezTo>
                  <a:pt x="778" y="1349"/>
                  <a:pt x="664" y="1393"/>
                  <a:pt x="569" y="1393"/>
                </a:cubicBezTo>
                <a:cubicBezTo>
                  <a:pt x="539" y="1393"/>
                  <a:pt x="510" y="1388"/>
                  <a:pt x="484" y="1378"/>
                </a:cubicBezTo>
                <a:cubicBezTo>
                  <a:pt x="442" y="1360"/>
                  <a:pt x="405" y="1328"/>
                  <a:pt x="372" y="1278"/>
                </a:cubicBezTo>
                <a:cubicBezTo>
                  <a:pt x="234" y="1059"/>
                  <a:pt x="312" y="520"/>
                  <a:pt x="511" y="332"/>
                </a:cubicBezTo>
                <a:cubicBezTo>
                  <a:pt x="563" y="283"/>
                  <a:pt x="611" y="245"/>
                  <a:pt x="656" y="218"/>
                </a:cubicBezTo>
                <a:cubicBezTo>
                  <a:pt x="713" y="184"/>
                  <a:pt x="761" y="168"/>
                  <a:pt x="808" y="168"/>
                </a:cubicBezTo>
                <a:close/>
                <a:moveTo>
                  <a:pt x="810" y="1"/>
                </a:moveTo>
                <a:cubicBezTo>
                  <a:pt x="722" y="1"/>
                  <a:pt x="626" y="26"/>
                  <a:pt x="521" y="89"/>
                </a:cubicBezTo>
                <a:cubicBezTo>
                  <a:pt x="462" y="124"/>
                  <a:pt x="403" y="170"/>
                  <a:pt x="341" y="228"/>
                </a:cubicBezTo>
                <a:cubicBezTo>
                  <a:pt x="90" y="467"/>
                  <a:pt x="1" y="1073"/>
                  <a:pt x="177" y="1349"/>
                </a:cubicBezTo>
                <a:cubicBezTo>
                  <a:pt x="228" y="1430"/>
                  <a:pt x="298" y="1490"/>
                  <a:pt x="383" y="1523"/>
                </a:cubicBezTo>
                <a:cubicBezTo>
                  <a:pt x="446" y="1548"/>
                  <a:pt x="510" y="1557"/>
                  <a:pt x="574" y="1557"/>
                </a:cubicBezTo>
                <a:cubicBezTo>
                  <a:pt x="743" y="1557"/>
                  <a:pt x="906" y="1487"/>
                  <a:pt x="1005" y="1443"/>
                </a:cubicBezTo>
                <a:cubicBezTo>
                  <a:pt x="1158" y="1377"/>
                  <a:pt x="1317" y="1320"/>
                  <a:pt x="1465" y="1320"/>
                </a:cubicBezTo>
                <a:cubicBezTo>
                  <a:pt x="1501" y="1320"/>
                  <a:pt x="1537" y="1323"/>
                  <a:pt x="1571" y="1331"/>
                </a:cubicBezTo>
                <a:cubicBezTo>
                  <a:pt x="1648" y="1348"/>
                  <a:pt x="1719" y="1386"/>
                  <a:pt x="1793" y="1427"/>
                </a:cubicBezTo>
                <a:cubicBezTo>
                  <a:pt x="1847" y="1457"/>
                  <a:pt x="1904" y="1487"/>
                  <a:pt x="1965" y="1513"/>
                </a:cubicBezTo>
                <a:cubicBezTo>
                  <a:pt x="2038" y="1542"/>
                  <a:pt x="2132" y="1561"/>
                  <a:pt x="2225" y="1561"/>
                </a:cubicBezTo>
                <a:cubicBezTo>
                  <a:pt x="2310" y="1561"/>
                  <a:pt x="2395" y="1545"/>
                  <a:pt x="2463" y="1504"/>
                </a:cubicBezTo>
                <a:cubicBezTo>
                  <a:pt x="2499" y="1483"/>
                  <a:pt x="2527" y="1456"/>
                  <a:pt x="2549" y="1423"/>
                </a:cubicBezTo>
                <a:lnTo>
                  <a:pt x="2570" y="1392"/>
                </a:lnTo>
                <a:lnTo>
                  <a:pt x="2554" y="1358"/>
                </a:lnTo>
                <a:cubicBezTo>
                  <a:pt x="2395" y="1042"/>
                  <a:pt x="2106" y="757"/>
                  <a:pt x="1742" y="555"/>
                </a:cubicBezTo>
                <a:cubicBezTo>
                  <a:pt x="1719" y="544"/>
                  <a:pt x="1694" y="531"/>
                  <a:pt x="1671" y="518"/>
                </a:cubicBezTo>
                <a:cubicBezTo>
                  <a:pt x="1610" y="487"/>
                  <a:pt x="1551" y="456"/>
                  <a:pt x="1502" y="420"/>
                </a:cubicBezTo>
                <a:cubicBezTo>
                  <a:pt x="1443" y="380"/>
                  <a:pt x="1382" y="325"/>
                  <a:pt x="1325" y="273"/>
                </a:cubicBezTo>
                <a:cubicBezTo>
                  <a:pt x="1193" y="153"/>
                  <a:pt x="1026" y="1"/>
                  <a:pt x="8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368" name="Google Shape;45368;p34"/>
          <p:cNvSpPr/>
          <p:nvPr/>
        </p:nvSpPr>
        <p:spPr>
          <a:xfrm>
            <a:off x="3039281" y="4428895"/>
            <a:ext cx="170055" cy="119587"/>
          </a:xfrm>
          <a:custGeom>
            <a:avLst/>
            <a:gdLst/>
            <a:ahLst/>
            <a:cxnLst/>
            <a:rect l="l" t="t" r="r" b="b"/>
            <a:pathLst>
              <a:path w="2571" h="1808" extrusionOk="0">
                <a:moveTo>
                  <a:pt x="1978" y="166"/>
                </a:moveTo>
                <a:cubicBezTo>
                  <a:pt x="2055" y="166"/>
                  <a:pt x="2119" y="174"/>
                  <a:pt x="2174" y="191"/>
                </a:cubicBezTo>
                <a:cubicBezTo>
                  <a:pt x="2258" y="215"/>
                  <a:pt x="2322" y="265"/>
                  <a:pt x="2341" y="318"/>
                </a:cubicBezTo>
                <a:cubicBezTo>
                  <a:pt x="2273" y="365"/>
                  <a:pt x="2168" y="396"/>
                  <a:pt x="2060" y="427"/>
                </a:cubicBezTo>
                <a:cubicBezTo>
                  <a:pt x="1917" y="468"/>
                  <a:pt x="1761" y="520"/>
                  <a:pt x="1663" y="606"/>
                </a:cubicBezTo>
                <a:cubicBezTo>
                  <a:pt x="1509" y="746"/>
                  <a:pt x="1481" y="902"/>
                  <a:pt x="1454" y="1055"/>
                </a:cubicBezTo>
                <a:cubicBezTo>
                  <a:pt x="1425" y="1211"/>
                  <a:pt x="1400" y="1359"/>
                  <a:pt x="1232" y="1481"/>
                </a:cubicBezTo>
                <a:cubicBezTo>
                  <a:pt x="1193" y="1508"/>
                  <a:pt x="1158" y="1534"/>
                  <a:pt x="1125" y="1553"/>
                </a:cubicBezTo>
                <a:cubicBezTo>
                  <a:pt x="1023" y="1613"/>
                  <a:pt x="937" y="1643"/>
                  <a:pt x="866" y="1643"/>
                </a:cubicBezTo>
                <a:cubicBezTo>
                  <a:pt x="850" y="1643"/>
                  <a:pt x="835" y="1641"/>
                  <a:pt x="820" y="1638"/>
                </a:cubicBezTo>
                <a:cubicBezTo>
                  <a:pt x="729" y="1619"/>
                  <a:pt x="644" y="1530"/>
                  <a:pt x="574" y="1380"/>
                </a:cubicBezTo>
                <a:cubicBezTo>
                  <a:pt x="560" y="1346"/>
                  <a:pt x="542" y="1309"/>
                  <a:pt x="522" y="1271"/>
                </a:cubicBezTo>
                <a:cubicBezTo>
                  <a:pt x="414" y="1055"/>
                  <a:pt x="251" y="733"/>
                  <a:pt x="394" y="585"/>
                </a:cubicBezTo>
                <a:cubicBezTo>
                  <a:pt x="415" y="562"/>
                  <a:pt x="446" y="538"/>
                  <a:pt x="488" y="514"/>
                </a:cubicBezTo>
                <a:cubicBezTo>
                  <a:pt x="788" y="336"/>
                  <a:pt x="1466" y="211"/>
                  <a:pt x="1824" y="175"/>
                </a:cubicBezTo>
                <a:cubicBezTo>
                  <a:pt x="1880" y="169"/>
                  <a:pt x="1932" y="166"/>
                  <a:pt x="1978" y="166"/>
                </a:cubicBezTo>
                <a:close/>
                <a:moveTo>
                  <a:pt x="1982" y="1"/>
                </a:moveTo>
                <a:cubicBezTo>
                  <a:pt x="1911" y="1"/>
                  <a:pt x="1846" y="6"/>
                  <a:pt x="1794" y="12"/>
                </a:cubicBezTo>
                <a:cubicBezTo>
                  <a:pt x="1454" y="47"/>
                  <a:pt x="714" y="171"/>
                  <a:pt x="351" y="386"/>
                </a:cubicBezTo>
                <a:cubicBezTo>
                  <a:pt x="294" y="419"/>
                  <a:pt x="247" y="454"/>
                  <a:pt x="214" y="490"/>
                </a:cubicBezTo>
                <a:cubicBezTo>
                  <a:pt x="1" y="709"/>
                  <a:pt x="182" y="1067"/>
                  <a:pt x="314" y="1329"/>
                </a:cubicBezTo>
                <a:cubicBezTo>
                  <a:pt x="332" y="1366"/>
                  <a:pt x="351" y="1402"/>
                  <a:pt x="365" y="1434"/>
                </a:cubicBezTo>
                <a:cubicBezTo>
                  <a:pt x="463" y="1642"/>
                  <a:pt x="591" y="1762"/>
                  <a:pt x="758" y="1797"/>
                </a:cubicBezTo>
                <a:cubicBezTo>
                  <a:pt x="792" y="1804"/>
                  <a:pt x="826" y="1808"/>
                  <a:pt x="862" y="1808"/>
                </a:cubicBezTo>
                <a:cubicBezTo>
                  <a:pt x="985" y="1808"/>
                  <a:pt x="1119" y="1766"/>
                  <a:pt x="1262" y="1681"/>
                </a:cubicBezTo>
                <a:cubicBezTo>
                  <a:pt x="1300" y="1658"/>
                  <a:pt x="1341" y="1631"/>
                  <a:pt x="1384" y="1601"/>
                </a:cubicBezTo>
                <a:cubicBezTo>
                  <a:pt x="1609" y="1437"/>
                  <a:pt x="1641" y="1245"/>
                  <a:pt x="1673" y="1076"/>
                </a:cubicBezTo>
                <a:cubicBezTo>
                  <a:pt x="1697" y="941"/>
                  <a:pt x="1720" y="813"/>
                  <a:pt x="1834" y="712"/>
                </a:cubicBezTo>
                <a:cubicBezTo>
                  <a:pt x="1900" y="653"/>
                  <a:pt x="2017" y="616"/>
                  <a:pt x="2142" y="581"/>
                </a:cubicBezTo>
                <a:cubicBezTo>
                  <a:pt x="2287" y="538"/>
                  <a:pt x="2450" y="484"/>
                  <a:pt x="2545" y="393"/>
                </a:cubicBezTo>
                <a:lnTo>
                  <a:pt x="2571" y="369"/>
                </a:lnTo>
                <a:lnTo>
                  <a:pt x="2569" y="339"/>
                </a:lnTo>
                <a:cubicBezTo>
                  <a:pt x="2562" y="211"/>
                  <a:pt x="2437" y="90"/>
                  <a:pt x="2258" y="36"/>
                </a:cubicBezTo>
                <a:cubicBezTo>
                  <a:pt x="2166" y="9"/>
                  <a:pt x="2069" y="1"/>
                  <a:pt x="1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369" name="Google Shape;45369;p34"/>
          <p:cNvSpPr/>
          <p:nvPr/>
        </p:nvSpPr>
        <p:spPr>
          <a:xfrm>
            <a:off x="2954219" y="2992165"/>
            <a:ext cx="208219" cy="215363"/>
          </a:xfrm>
          <a:custGeom>
            <a:avLst/>
            <a:gdLst/>
            <a:ahLst/>
            <a:cxnLst/>
            <a:rect l="l" t="t" r="r" b="b"/>
            <a:pathLst>
              <a:path w="3148" h="3256" extrusionOk="0">
                <a:moveTo>
                  <a:pt x="2641" y="167"/>
                </a:moveTo>
                <a:cubicBezTo>
                  <a:pt x="2644" y="167"/>
                  <a:pt x="2648" y="168"/>
                  <a:pt x="2651" y="168"/>
                </a:cubicBezTo>
                <a:cubicBezTo>
                  <a:pt x="2715" y="181"/>
                  <a:pt x="2754" y="206"/>
                  <a:pt x="2775" y="245"/>
                </a:cubicBezTo>
                <a:cubicBezTo>
                  <a:pt x="2840" y="374"/>
                  <a:pt x="2768" y="707"/>
                  <a:pt x="2037" y="1558"/>
                </a:cubicBezTo>
                <a:lnTo>
                  <a:pt x="1921" y="1693"/>
                </a:lnTo>
                <a:cubicBezTo>
                  <a:pt x="1819" y="1811"/>
                  <a:pt x="1715" y="1932"/>
                  <a:pt x="1645" y="2070"/>
                </a:cubicBezTo>
                <a:cubicBezTo>
                  <a:pt x="1606" y="2149"/>
                  <a:pt x="1580" y="2228"/>
                  <a:pt x="1554" y="2306"/>
                </a:cubicBezTo>
                <a:cubicBezTo>
                  <a:pt x="1530" y="2386"/>
                  <a:pt x="1505" y="2463"/>
                  <a:pt x="1466" y="2536"/>
                </a:cubicBezTo>
                <a:cubicBezTo>
                  <a:pt x="1406" y="2645"/>
                  <a:pt x="1217" y="2871"/>
                  <a:pt x="998" y="3001"/>
                </a:cubicBezTo>
                <a:cubicBezTo>
                  <a:pt x="896" y="3061"/>
                  <a:pt x="806" y="3091"/>
                  <a:pt x="727" y="3091"/>
                </a:cubicBezTo>
                <a:cubicBezTo>
                  <a:pt x="696" y="3091"/>
                  <a:pt x="666" y="3086"/>
                  <a:pt x="638" y="3076"/>
                </a:cubicBezTo>
                <a:cubicBezTo>
                  <a:pt x="392" y="2987"/>
                  <a:pt x="595" y="2443"/>
                  <a:pt x="755" y="2187"/>
                </a:cubicBezTo>
                <a:cubicBezTo>
                  <a:pt x="844" y="2040"/>
                  <a:pt x="965" y="1902"/>
                  <a:pt x="1083" y="1767"/>
                </a:cubicBezTo>
                <a:lnTo>
                  <a:pt x="1818" y="924"/>
                </a:lnTo>
                <a:cubicBezTo>
                  <a:pt x="1837" y="901"/>
                  <a:pt x="1864" y="867"/>
                  <a:pt x="1897" y="827"/>
                </a:cubicBezTo>
                <a:cubicBezTo>
                  <a:pt x="2032" y="659"/>
                  <a:pt x="2283" y="349"/>
                  <a:pt x="2500" y="218"/>
                </a:cubicBezTo>
                <a:cubicBezTo>
                  <a:pt x="2557" y="185"/>
                  <a:pt x="2607" y="167"/>
                  <a:pt x="2641" y="167"/>
                </a:cubicBezTo>
                <a:close/>
                <a:moveTo>
                  <a:pt x="2638" y="1"/>
                </a:moveTo>
                <a:cubicBezTo>
                  <a:pt x="2552" y="1"/>
                  <a:pt x="2460" y="30"/>
                  <a:pt x="2364" y="87"/>
                </a:cubicBezTo>
                <a:cubicBezTo>
                  <a:pt x="2115" y="235"/>
                  <a:pt x="1860" y="551"/>
                  <a:pt x="1709" y="740"/>
                </a:cubicBezTo>
                <a:cubicBezTo>
                  <a:pt x="1677" y="778"/>
                  <a:pt x="1651" y="811"/>
                  <a:pt x="1633" y="832"/>
                </a:cubicBezTo>
                <a:lnTo>
                  <a:pt x="898" y="1675"/>
                </a:lnTo>
                <a:cubicBezTo>
                  <a:pt x="777" y="1814"/>
                  <a:pt x="651" y="1959"/>
                  <a:pt x="553" y="2116"/>
                </a:cubicBezTo>
                <a:cubicBezTo>
                  <a:pt x="548" y="2124"/>
                  <a:pt x="1" y="3026"/>
                  <a:pt x="543" y="3224"/>
                </a:cubicBezTo>
                <a:cubicBezTo>
                  <a:pt x="592" y="3242"/>
                  <a:pt x="653" y="3256"/>
                  <a:pt x="727" y="3256"/>
                </a:cubicBezTo>
                <a:cubicBezTo>
                  <a:pt x="837" y="3256"/>
                  <a:pt x="974" y="3225"/>
                  <a:pt x="1135" y="3130"/>
                </a:cubicBezTo>
                <a:cubicBezTo>
                  <a:pt x="1388" y="2981"/>
                  <a:pt x="1598" y="2726"/>
                  <a:pt x="1670" y="2594"/>
                </a:cubicBezTo>
                <a:cubicBezTo>
                  <a:pt x="1714" y="2511"/>
                  <a:pt x="1742" y="2426"/>
                  <a:pt x="1769" y="2342"/>
                </a:cubicBezTo>
                <a:cubicBezTo>
                  <a:pt x="1792" y="2265"/>
                  <a:pt x="1818" y="2194"/>
                  <a:pt x="1852" y="2124"/>
                </a:cubicBezTo>
                <a:cubicBezTo>
                  <a:pt x="1911" y="2003"/>
                  <a:pt x="2005" y="1895"/>
                  <a:pt x="2105" y="1780"/>
                </a:cubicBezTo>
                <a:lnTo>
                  <a:pt x="2222" y="1645"/>
                </a:lnTo>
                <a:cubicBezTo>
                  <a:pt x="2627" y="1174"/>
                  <a:pt x="3148" y="508"/>
                  <a:pt x="2979" y="182"/>
                </a:cubicBezTo>
                <a:cubicBezTo>
                  <a:pt x="2933" y="94"/>
                  <a:pt x="2838" y="33"/>
                  <a:pt x="2707" y="7"/>
                </a:cubicBezTo>
                <a:cubicBezTo>
                  <a:pt x="2684" y="3"/>
                  <a:pt x="2661" y="1"/>
                  <a:pt x="26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370" name="Google Shape;45370;p34"/>
          <p:cNvSpPr/>
          <p:nvPr/>
        </p:nvSpPr>
        <p:spPr>
          <a:xfrm>
            <a:off x="1067429" y="4018645"/>
            <a:ext cx="404599" cy="222704"/>
          </a:xfrm>
          <a:custGeom>
            <a:avLst/>
            <a:gdLst/>
            <a:ahLst/>
            <a:cxnLst/>
            <a:rect l="l" t="t" r="r" b="b"/>
            <a:pathLst>
              <a:path w="6117" h="3367" extrusionOk="0">
                <a:moveTo>
                  <a:pt x="5642" y="169"/>
                </a:moveTo>
                <a:cubicBezTo>
                  <a:pt x="5744" y="169"/>
                  <a:pt x="5855" y="205"/>
                  <a:pt x="5887" y="269"/>
                </a:cubicBezTo>
                <a:cubicBezTo>
                  <a:pt x="5893" y="501"/>
                  <a:pt x="5782" y="739"/>
                  <a:pt x="5583" y="918"/>
                </a:cubicBezTo>
                <a:cubicBezTo>
                  <a:pt x="5509" y="985"/>
                  <a:pt x="5413" y="1052"/>
                  <a:pt x="5289" y="1126"/>
                </a:cubicBezTo>
                <a:cubicBezTo>
                  <a:pt x="5211" y="1173"/>
                  <a:pt x="5129" y="1217"/>
                  <a:pt x="5048" y="1261"/>
                </a:cubicBezTo>
                <a:cubicBezTo>
                  <a:pt x="4964" y="1308"/>
                  <a:pt x="4880" y="1352"/>
                  <a:pt x="4800" y="1400"/>
                </a:cubicBezTo>
                <a:cubicBezTo>
                  <a:pt x="4606" y="1516"/>
                  <a:pt x="4477" y="1617"/>
                  <a:pt x="4379" y="1731"/>
                </a:cubicBezTo>
                <a:cubicBezTo>
                  <a:pt x="4124" y="2028"/>
                  <a:pt x="4060" y="2472"/>
                  <a:pt x="4225" y="2810"/>
                </a:cubicBezTo>
                <a:lnTo>
                  <a:pt x="4244" y="2846"/>
                </a:lnTo>
                <a:cubicBezTo>
                  <a:pt x="4311" y="2983"/>
                  <a:pt x="4328" y="3015"/>
                  <a:pt x="4204" y="3088"/>
                </a:cubicBezTo>
                <a:lnTo>
                  <a:pt x="4274" y="3152"/>
                </a:lnTo>
                <a:lnTo>
                  <a:pt x="4197" y="3091"/>
                </a:lnTo>
                <a:cubicBezTo>
                  <a:pt x="4092" y="3151"/>
                  <a:pt x="3949" y="3202"/>
                  <a:pt x="3827" y="3202"/>
                </a:cubicBezTo>
                <a:cubicBezTo>
                  <a:pt x="3796" y="3202"/>
                  <a:pt x="3767" y="3199"/>
                  <a:pt x="3740" y="3192"/>
                </a:cubicBezTo>
                <a:cubicBezTo>
                  <a:pt x="3645" y="3166"/>
                  <a:pt x="3574" y="3095"/>
                  <a:pt x="3498" y="3020"/>
                </a:cubicBezTo>
                <a:cubicBezTo>
                  <a:pt x="3477" y="3001"/>
                  <a:pt x="3457" y="2978"/>
                  <a:pt x="3436" y="2960"/>
                </a:cubicBezTo>
                <a:cubicBezTo>
                  <a:pt x="3108" y="2650"/>
                  <a:pt x="2667" y="2586"/>
                  <a:pt x="2366" y="2564"/>
                </a:cubicBezTo>
                <a:cubicBezTo>
                  <a:pt x="2227" y="2554"/>
                  <a:pt x="2084" y="2553"/>
                  <a:pt x="1942" y="2553"/>
                </a:cubicBezTo>
                <a:cubicBezTo>
                  <a:pt x="1886" y="2553"/>
                  <a:pt x="1829" y="2553"/>
                  <a:pt x="1774" y="2553"/>
                </a:cubicBezTo>
                <a:lnTo>
                  <a:pt x="1590" y="2554"/>
                </a:lnTo>
                <a:cubicBezTo>
                  <a:pt x="1540" y="2555"/>
                  <a:pt x="1484" y="2555"/>
                  <a:pt x="1424" y="2555"/>
                </a:cubicBezTo>
                <a:cubicBezTo>
                  <a:pt x="1046" y="2555"/>
                  <a:pt x="517" y="2534"/>
                  <a:pt x="369" y="2328"/>
                </a:cubicBezTo>
                <a:cubicBezTo>
                  <a:pt x="315" y="2250"/>
                  <a:pt x="263" y="2150"/>
                  <a:pt x="331" y="2109"/>
                </a:cubicBezTo>
                <a:cubicBezTo>
                  <a:pt x="387" y="2076"/>
                  <a:pt x="494" y="2065"/>
                  <a:pt x="622" y="2065"/>
                </a:cubicBezTo>
                <a:cubicBezTo>
                  <a:pt x="807" y="2065"/>
                  <a:pt x="1034" y="2089"/>
                  <a:pt x="1207" y="2108"/>
                </a:cubicBezTo>
                <a:cubicBezTo>
                  <a:pt x="1360" y="2124"/>
                  <a:pt x="1489" y="2138"/>
                  <a:pt x="1581" y="2138"/>
                </a:cubicBezTo>
                <a:cubicBezTo>
                  <a:pt x="1606" y="2138"/>
                  <a:pt x="1628" y="2137"/>
                  <a:pt x="1647" y="2135"/>
                </a:cubicBezTo>
                <a:cubicBezTo>
                  <a:pt x="2168" y="2083"/>
                  <a:pt x="2778" y="1841"/>
                  <a:pt x="3568" y="1372"/>
                </a:cubicBezTo>
                <a:cubicBezTo>
                  <a:pt x="3891" y="1178"/>
                  <a:pt x="4210" y="969"/>
                  <a:pt x="4493" y="784"/>
                </a:cubicBezTo>
                <a:cubicBezTo>
                  <a:pt x="4736" y="625"/>
                  <a:pt x="4965" y="476"/>
                  <a:pt x="5164" y="356"/>
                </a:cubicBezTo>
                <a:lnTo>
                  <a:pt x="5188" y="343"/>
                </a:lnTo>
                <a:cubicBezTo>
                  <a:pt x="5307" y="272"/>
                  <a:pt x="5442" y="192"/>
                  <a:pt x="5591" y="173"/>
                </a:cubicBezTo>
                <a:cubicBezTo>
                  <a:pt x="5607" y="171"/>
                  <a:pt x="5624" y="169"/>
                  <a:pt x="5642" y="169"/>
                </a:cubicBezTo>
                <a:close/>
                <a:moveTo>
                  <a:pt x="5645" y="0"/>
                </a:moveTo>
                <a:cubicBezTo>
                  <a:pt x="5614" y="0"/>
                  <a:pt x="5583" y="2"/>
                  <a:pt x="5553" y="6"/>
                </a:cubicBezTo>
                <a:cubicBezTo>
                  <a:pt x="5349" y="32"/>
                  <a:pt x="5184" y="130"/>
                  <a:pt x="5050" y="208"/>
                </a:cubicBezTo>
                <a:lnTo>
                  <a:pt x="5028" y="222"/>
                </a:lnTo>
                <a:cubicBezTo>
                  <a:pt x="4823" y="343"/>
                  <a:pt x="4592" y="497"/>
                  <a:pt x="4346" y="656"/>
                </a:cubicBezTo>
                <a:cubicBezTo>
                  <a:pt x="4052" y="848"/>
                  <a:pt x="3749" y="1048"/>
                  <a:pt x="3428" y="1238"/>
                </a:cubicBezTo>
                <a:cubicBezTo>
                  <a:pt x="2673" y="1688"/>
                  <a:pt x="2097" y="1920"/>
                  <a:pt x="1614" y="1967"/>
                </a:cubicBezTo>
                <a:cubicBezTo>
                  <a:pt x="1606" y="1968"/>
                  <a:pt x="1595" y="1968"/>
                  <a:pt x="1583" y="1968"/>
                </a:cubicBezTo>
                <a:cubicBezTo>
                  <a:pt x="1508" y="1968"/>
                  <a:pt x="1370" y="1954"/>
                  <a:pt x="1237" y="1941"/>
                </a:cubicBezTo>
                <a:cubicBezTo>
                  <a:pt x="1038" y="1920"/>
                  <a:pt x="826" y="1898"/>
                  <a:pt x="638" y="1898"/>
                </a:cubicBezTo>
                <a:cubicBezTo>
                  <a:pt x="456" y="1898"/>
                  <a:pt x="296" y="1919"/>
                  <a:pt x="192" y="1979"/>
                </a:cubicBezTo>
                <a:cubicBezTo>
                  <a:pt x="89" y="2042"/>
                  <a:pt x="1" y="2166"/>
                  <a:pt x="175" y="2406"/>
                </a:cubicBezTo>
                <a:cubicBezTo>
                  <a:pt x="377" y="2688"/>
                  <a:pt x="955" y="2721"/>
                  <a:pt x="1394" y="2721"/>
                </a:cubicBezTo>
                <a:cubicBezTo>
                  <a:pt x="1465" y="2721"/>
                  <a:pt x="1532" y="2720"/>
                  <a:pt x="1593" y="2719"/>
                </a:cubicBezTo>
                <a:lnTo>
                  <a:pt x="1775" y="2718"/>
                </a:lnTo>
                <a:cubicBezTo>
                  <a:pt x="1824" y="2718"/>
                  <a:pt x="1874" y="2717"/>
                  <a:pt x="1924" y="2717"/>
                </a:cubicBezTo>
                <a:cubicBezTo>
                  <a:pt x="2065" y="2717"/>
                  <a:pt x="2209" y="2719"/>
                  <a:pt x="2344" y="2728"/>
                </a:cubicBezTo>
                <a:cubicBezTo>
                  <a:pt x="2767" y="2759"/>
                  <a:pt x="3050" y="2862"/>
                  <a:pt x="3263" y="3061"/>
                </a:cubicBezTo>
                <a:cubicBezTo>
                  <a:pt x="3283" y="3079"/>
                  <a:pt x="3300" y="3098"/>
                  <a:pt x="3320" y="3118"/>
                </a:cubicBezTo>
                <a:cubicBezTo>
                  <a:pt x="3410" y="3207"/>
                  <a:pt x="3507" y="3304"/>
                  <a:pt x="3667" y="3347"/>
                </a:cubicBezTo>
                <a:cubicBezTo>
                  <a:pt x="3719" y="3361"/>
                  <a:pt x="3773" y="3367"/>
                  <a:pt x="3827" y="3367"/>
                </a:cubicBezTo>
                <a:cubicBezTo>
                  <a:pt x="4010" y="3367"/>
                  <a:pt x="4198" y="3298"/>
                  <a:pt x="4332" y="3222"/>
                </a:cubicBezTo>
                <a:lnTo>
                  <a:pt x="4343" y="3216"/>
                </a:lnTo>
                <a:cubicBezTo>
                  <a:pt x="4592" y="3066"/>
                  <a:pt x="4521" y="2924"/>
                  <a:pt x="4449" y="2782"/>
                </a:cubicBezTo>
                <a:lnTo>
                  <a:pt x="4430" y="2746"/>
                </a:lnTo>
                <a:cubicBezTo>
                  <a:pt x="4289" y="2458"/>
                  <a:pt x="4345" y="2066"/>
                  <a:pt x="4561" y="1814"/>
                </a:cubicBezTo>
                <a:cubicBezTo>
                  <a:pt x="4645" y="1716"/>
                  <a:pt x="4760" y="1628"/>
                  <a:pt x="4934" y="1524"/>
                </a:cubicBezTo>
                <a:cubicBezTo>
                  <a:pt x="5012" y="1479"/>
                  <a:pt x="5092" y="1433"/>
                  <a:pt x="5173" y="1389"/>
                </a:cubicBezTo>
                <a:cubicBezTo>
                  <a:pt x="5257" y="1345"/>
                  <a:pt x="5341" y="1298"/>
                  <a:pt x="5422" y="1251"/>
                </a:cubicBezTo>
                <a:cubicBezTo>
                  <a:pt x="5561" y="1169"/>
                  <a:pt x="5664" y="1095"/>
                  <a:pt x="5749" y="1018"/>
                </a:cubicBezTo>
                <a:cubicBezTo>
                  <a:pt x="5987" y="804"/>
                  <a:pt x="6116" y="523"/>
                  <a:pt x="6105" y="248"/>
                </a:cubicBezTo>
                <a:lnTo>
                  <a:pt x="6102" y="228"/>
                </a:lnTo>
                <a:cubicBezTo>
                  <a:pt x="6045" y="76"/>
                  <a:pt x="5839" y="0"/>
                  <a:pt x="56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371" name="Google Shape;45371;p34"/>
          <p:cNvSpPr/>
          <p:nvPr/>
        </p:nvSpPr>
        <p:spPr>
          <a:xfrm>
            <a:off x="1983610" y="585409"/>
            <a:ext cx="321655" cy="156628"/>
          </a:xfrm>
          <a:custGeom>
            <a:avLst/>
            <a:gdLst/>
            <a:ahLst/>
            <a:cxnLst/>
            <a:rect l="l" t="t" r="r" b="b"/>
            <a:pathLst>
              <a:path w="4863" h="2368" extrusionOk="0">
                <a:moveTo>
                  <a:pt x="1627" y="168"/>
                </a:moveTo>
                <a:cubicBezTo>
                  <a:pt x="1703" y="168"/>
                  <a:pt x="1828" y="202"/>
                  <a:pt x="2035" y="340"/>
                </a:cubicBezTo>
                <a:cubicBezTo>
                  <a:pt x="2143" y="413"/>
                  <a:pt x="2234" y="488"/>
                  <a:pt x="2320" y="561"/>
                </a:cubicBezTo>
                <a:cubicBezTo>
                  <a:pt x="2503" y="716"/>
                  <a:pt x="2677" y="864"/>
                  <a:pt x="3003" y="965"/>
                </a:cubicBezTo>
                <a:cubicBezTo>
                  <a:pt x="3183" y="1022"/>
                  <a:pt x="3375" y="1050"/>
                  <a:pt x="3550" y="1074"/>
                </a:cubicBezTo>
                <a:cubicBezTo>
                  <a:pt x="3673" y="1093"/>
                  <a:pt x="3788" y="1110"/>
                  <a:pt x="3905" y="1135"/>
                </a:cubicBezTo>
                <a:cubicBezTo>
                  <a:pt x="4219" y="1205"/>
                  <a:pt x="4462" y="1349"/>
                  <a:pt x="4555" y="1518"/>
                </a:cubicBezTo>
                <a:cubicBezTo>
                  <a:pt x="4630" y="1655"/>
                  <a:pt x="4606" y="1806"/>
                  <a:pt x="4485" y="1968"/>
                </a:cubicBezTo>
                <a:cubicBezTo>
                  <a:pt x="4438" y="2032"/>
                  <a:pt x="4383" y="2082"/>
                  <a:pt x="4320" y="2119"/>
                </a:cubicBezTo>
                <a:cubicBezTo>
                  <a:pt x="4221" y="2177"/>
                  <a:pt x="4103" y="2200"/>
                  <a:pt x="3973" y="2200"/>
                </a:cubicBezTo>
                <a:cubicBezTo>
                  <a:pt x="3730" y="2200"/>
                  <a:pt x="3445" y="2119"/>
                  <a:pt x="3166" y="2039"/>
                </a:cubicBezTo>
                <a:cubicBezTo>
                  <a:pt x="2920" y="1969"/>
                  <a:pt x="2688" y="1902"/>
                  <a:pt x="2478" y="1888"/>
                </a:cubicBezTo>
                <a:cubicBezTo>
                  <a:pt x="2437" y="1885"/>
                  <a:pt x="2396" y="1884"/>
                  <a:pt x="2356" y="1884"/>
                </a:cubicBezTo>
                <a:cubicBezTo>
                  <a:pt x="2106" y="1884"/>
                  <a:pt x="1865" y="1933"/>
                  <a:pt x="1631" y="1981"/>
                </a:cubicBezTo>
                <a:cubicBezTo>
                  <a:pt x="1450" y="2018"/>
                  <a:pt x="1277" y="2052"/>
                  <a:pt x="1102" y="2066"/>
                </a:cubicBezTo>
                <a:cubicBezTo>
                  <a:pt x="1071" y="2068"/>
                  <a:pt x="1040" y="2070"/>
                  <a:pt x="1009" y="2070"/>
                </a:cubicBezTo>
                <a:cubicBezTo>
                  <a:pt x="768" y="2070"/>
                  <a:pt x="515" y="1999"/>
                  <a:pt x="369" y="1888"/>
                </a:cubicBezTo>
                <a:cubicBezTo>
                  <a:pt x="271" y="1814"/>
                  <a:pt x="228" y="1729"/>
                  <a:pt x="244" y="1639"/>
                </a:cubicBezTo>
                <a:cubicBezTo>
                  <a:pt x="279" y="1421"/>
                  <a:pt x="362" y="1356"/>
                  <a:pt x="436" y="1312"/>
                </a:cubicBezTo>
                <a:cubicBezTo>
                  <a:pt x="476" y="1288"/>
                  <a:pt x="520" y="1266"/>
                  <a:pt x="573" y="1244"/>
                </a:cubicBezTo>
                <a:cubicBezTo>
                  <a:pt x="691" y="1188"/>
                  <a:pt x="846" y="1110"/>
                  <a:pt x="975" y="1003"/>
                </a:cubicBezTo>
                <a:cubicBezTo>
                  <a:pt x="1117" y="888"/>
                  <a:pt x="1201" y="717"/>
                  <a:pt x="1281" y="554"/>
                </a:cubicBezTo>
                <a:cubicBezTo>
                  <a:pt x="1352" y="406"/>
                  <a:pt x="1426" y="255"/>
                  <a:pt x="1529" y="195"/>
                </a:cubicBezTo>
                <a:cubicBezTo>
                  <a:pt x="1545" y="185"/>
                  <a:pt x="1574" y="168"/>
                  <a:pt x="1627" y="168"/>
                </a:cubicBezTo>
                <a:close/>
                <a:moveTo>
                  <a:pt x="1630" y="0"/>
                </a:moveTo>
                <a:cubicBezTo>
                  <a:pt x="1550" y="0"/>
                  <a:pt x="1470" y="18"/>
                  <a:pt x="1395" y="63"/>
                </a:cubicBezTo>
                <a:cubicBezTo>
                  <a:pt x="1246" y="149"/>
                  <a:pt x="1163" y="317"/>
                  <a:pt x="1076" y="494"/>
                </a:cubicBezTo>
                <a:cubicBezTo>
                  <a:pt x="1002" y="643"/>
                  <a:pt x="927" y="797"/>
                  <a:pt x="813" y="889"/>
                </a:cubicBezTo>
                <a:cubicBezTo>
                  <a:pt x="699" y="982"/>
                  <a:pt x="570" y="1049"/>
                  <a:pt x="457" y="1100"/>
                </a:cubicBezTo>
                <a:cubicBezTo>
                  <a:pt x="400" y="1127"/>
                  <a:pt x="349" y="1151"/>
                  <a:pt x="299" y="1180"/>
                </a:cubicBezTo>
                <a:cubicBezTo>
                  <a:pt x="139" y="1273"/>
                  <a:pt x="59" y="1400"/>
                  <a:pt x="23" y="1615"/>
                </a:cubicBezTo>
                <a:cubicBezTo>
                  <a:pt x="1" y="1757"/>
                  <a:pt x="65" y="1891"/>
                  <a:pt x="208" y="2002"/>
                </a:cubicBezTo>
                <a:cubicBezTo>
                  <a:pt x="398" y="2145"/>
                  <a:pt x="709" y="2234"/>
                  <a:pt x="1011" y="2234"/>
                </a:cubicBezTo>
                <a:cubicBezTo>
                  <a:pt x="1048" y="2234"/>
                  <a:pt x="1086" y="2232"/>
                  <a:pt x="1123" y="2230"/>
                </a:cubicBezTo>
                <a:cubicBezTo>
                  <a:pt x="1317" y="2212"/>
                  <a:pt x="1504" y="2175"/>
                  <a:pt x="1688" y="2138"/>
                </a:cubicBezTo>
                <a:cubicBezTo>
                  <a:pt x="1915" y="2092"/>
                  <a:pt x="2132" y="2048"/>
                  <a:pt x="2350" y="2048"/>
                </a:cubicBezTo>
                <a:cubicBezTo>
                  <a:pt x="2386" y="2048"/>
                  <a:pt x="2422" y="2049"/>
                  <a:pt x="2458" y="2052"/>
                </a:cubicBezTo>
                <a:cubicBezTo>
                  <a:pt x="2638" y="2063"/>
                  <a:pt x="2856" y="2127"/>
                  <a:pt x="3088" y="2194"/>
                </a:cubicBezTo>
                <a:cubicBezTo>
                  <a:pt x="3377" y="2277"/>
                  <a:pt x="3689" y="2367"/>
                  <a:pt x="3977" y="2367"/>
                </a:cubicBezTo>
                <a:cubicBezTo>
                  <a:pt x="4150" y="2367"/>
                  <a:pt x="4314" y="2335"/>
                  <a:pt x="4460" y="2248"/>
                </a:cubicBezTo>
                <a:cubicBezTo>
                  <a:pt x="4542" y="2198"/>
                  <a:pt x="4617" y="2131"/>
                  <a:pt x="4683" y="2047"/>
                </a:cubicBezTo>
                <a:cubicBezTo>
                  <a:pt x="4837" y="1843"/>
                  <a:pt x="4862" y="1639"/>
                  <a:pt x="4763" y="1454"/>
                </a:cubicBezTo>
                <a:cubicBezTo>
                  <a:pt x="4646" y="1236"/>
                  <a:pt x="4349" y="1059"/>
                  <a:pt x="3970" y="975"/>
                </a:cubicBezTo>
                <a:cubicBezTo>
                  <a:pt x="3845" y="949"/>
                  <a:pt x="3717" y="929"/>
                  <a:pt x="3592" y="911"/>
                </a:cubicBezTo>
                <a:cubicBezTo>
                  <a:pt x="3424" y="888"/>
                  <a:pt x="3253" y="861"/>
                  <a:pt x="3091" y="811"/>
                </a:cubicBezTo>
                <a:cubicBezTo>
                  <a:pt x="2812" y="724"/>
                  <a:pt x="2663" y="596"/>
                  <a:pt x="2489" y="451"/>
                </a:cubicBezTo>
                <a:cubicBezTo>
                  <a:pt x="2398" y="374"/>
                  <a:pt x="2304" y="296"/>
                  <a:pt x="2186" y="216"/>
                </a:cubicBezTo>
                <a:cubicBezTo>
                  <a:pt x="2095" y="155"/>
                  <a:pt x="1865" y="0"/>
                  <a:pt x="16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372" name="Google Shape;45372;p34"/>
          <p:cNvSpPr/>
          <p:nvPr/>
        </p:nvSpPr>
        <p:spPr>
          <a:xfrm>
            <a:off x="3840621" y="2994369"/>
            <a:ext cx="188905" cy="210931"/>
          </a:xfrm>
          <a:custGeom>
            <a:avLst/>
            <a:gdLst/>
            <a:ahLst/>
            <a:cxnLst/>
            <a:rect l="l" t="t" r="r" b="b"/>
            <a:pathLst>
              <a:path w="2856" h="3189" extrusionOk="0">
                <a:moveTo>
                  <a:pt x="649" y="167"/>
                </a:moveTo>
                <a:cubicBezTo>
                  <a:pt x="651" y="167"/>
                  <a:pt x="653" y="167"/>
                  <a:pt x="655" y="167"/>
                </a:cubicBezTo>
                <a:cubicBezTo>
                  <a:pt x="686" y="169"/>
                  <a:pt x="724" y="184"/>
                  <a:pt x="761" y="199"/>
                </a:cubicBezTo>
                <a:cubicBezTo>
                  <a:pt x="771" y="203"/>
                  <a:pt x="781" y="206"/>
                  <a:pt x="788" y="210"/>
                </a:cubicBezTo>
                <a:cubicBezTo>
                  <a:pt x="788" y="216"/>
                  <a:pt x="788" y="223"/>
                  <a:pt x="790" y="230"/>
                </a:cubicBezTo>
                <a:cubicBezTo>
                  <a:pt x="800" y="273"/>
                  <a:pt x="841" y="298"/>
                  <a:pt x="911" y="329"/>
                </a:cubicBezTo>
                <a:cubicBezTo>
                  <a:pt x="1046" y="587"/>
                  <a:pt x="1360" y="786"/>
                  <a:pt x="1725" y="839"/>
                </a:cubicBezTo>
                <a:cubicBezTo>
                  <a:pt x="1796" y="850"/>
                  <a:pt x="1870" y="854"/>
                  <a:pt x="1938" y="860"/>
                </a:cubicBezTo>
                <a:cubicBezTo>
                  <a:pt x="2015" y="866"/>
                  <a:pt x="2087" y="872"/>
                  <a:pt x="2157" y="884"/>
                </a:cubicBezTo>
                <a:cubicBezTo>
                  <a:pt x="2346" y="916"/>
                  <a:pt x="2514" y="1007"/>
                  <a:pt x="2620" y="1129"/>
                </a:cubicBezTo>
                <a:cubicBezTo>
                  <a:pt x="2547" y="1375"/>
                  <a:pt x="2342" y="1584"/>
                  <a:pt x="2127" y="1805"/>
                </a:cubicBezTo>
                <a:cubicBezTo>
                  <a:pt x="1914" y="2024"/>
                  <a:pt x="1695" y="2250"/>
                  <a:pt x="1602" y="2521"/>
                </a:cubicBezTo>
                <a:lnTo>
                  <a:pt x="1594" y="2545"/>
                </a:lnTo>
                <a:cubicBezTo>
                  <a:pt x="1542" y="2694"/>
                  <a:pt x="1457" y="2945"/>
                  <a:pt x="1343" y="3013"/>
                </a:cubicBezTo>
                <a:cubicBezTo>
                  <a:pt x="1329" y="3022"/>
                  <a:pt x="1318" y="3024"/>
                  <a:pt x="1308" y="3024"/>
                </a:cubicBezTo>
                <a:cubicBezTo>
                  <a:pt x="1304" y="3024"/>
                  <a:pt x="1300" y="3024"/>
                  <a:pt x="1296" y="3023"/>
                </a:cubicBezTo>
                <a:cubicBezTo>
                  <a:pt x="1269" y="3020"/>
                  <a:pt x="1194" y="2997"/>
                  <a:pt x="1063" y="2845"/>
                </a:cubicBezTo>
                <a:cubicBezTo>
                  <a:pt x="918" y="2674"/>
                  <a:pt x="877" y="2430"/>
                  <a:pt x="889" y="2257"/>
                </a:cubicBezTo>
                <a:cubicBezTo>
                  <a:pt x="895" y="2173"/>
                  <a:pt x="912" y="2091"/>
                  <a:pt x="931" y="2003"/>
                </a:cubicBezTo>
                <a:cubicBezTo>
                  <a:pt x="971" y="1806"/>
                  <a:pt x="1012" y="1604"/>
                  <a:pt x="919" y="1408"/>
                </a:cubicBezTo>
                <a:cubicBezTo>
                  <a:pt x="852" y="1263"/>
                  <a:pt x="720" y="1145"/>
                  <a:pt x="593" y="1034"/>
                </a:cubicBezTo>
                <a:cubicBezTo>
                  <a:pt x="465" y="920"/>
                  <a:pt x="343" y="810"/>
                  <a:pt x="298" y="681"/>
                </a:cubicBezTo>
                <a:cubicBezTo>
                  <a:pt x="236" y="516"/>
                  <a:pt x="322" y="325"/>
                  <a:pt x="504" y="217"/>
                </a:cubicBezTo>
                <a:lnTo>
                  <a:pt x="522" y="204"/>
                </a:lnTo>
                <a:cubicBezTo>
                  <a:pt x="572" y="179"/>
                  <a:pt x="614" y="167"/>
                  <a:pt x="649" y="167"/>
                </a:cubicBezTo>
                <a:close/>
                <a:moveTo>
                  <a:pt x="644" y="1"/>
                </a:moveTo>
                <a:cubicBezTo>
                  <a:pt x="564" y="1"/>
                  <a:pt x="481" y="24"/>
                  <a:pt x="397" y="69"/>
                </a:cubicBezTo>
                <a:cubicBezTo>
                  <a:pt x="131" y="211"/>
                  <a:pt x="0" y="487"/>
                  <a:pt x="86" y="724"/>
                </a:cubicBezTo>
                <a:cubicBezTo>
                  <a:pt x="144" y="887"/>
                  <a:pt x="288" y="1015"/>
                  <a:pt x="426" y="1138"/>
                </a:cubicBezTo>
                <a:cubicBezTo>
                  <a:pt x="544" y="1243"/>
                  <a:pt x="656" y="1344"/>
                  <a:pt x="712" y="1462"/>
                </a:cubicBezTo>
                <a:cubicBezTo>
                  <a:pt x="786" y="1620"/>
                  <a:pt x="750" y="1792"/>
                  <a:pt x="713" y="1976"/>
                </a:cubicBezTo>
                <a:cubicBezTo>
                  <a:pt x="696" y="2062"/>
                  <a:pt x="676" y="2155"/>
                  <a:pt x="670" y="2246"/>
                </a:cubicBezTo>
                <a:cubicBezTo>
                  <a:pt x="655" y="2503"/>
                  <a:pt x="733" y="2760"/>
                  <a:pt x="881" y="2933"/>
                </a:cubicBezTo>
                <a:cubicBezTo>
                  <a:pt x="1013" y="3090"/>
                  <a:pt x="1134" y="3169"/>
                  <a:pt x="1262" y="3185"/>
                </a:cubicBezTo>
                <a:cubicBezTo>
                  <a:pt x="1278" y="3187"/>
                  <a:pt x="1294" y="3188"/>
                  <a:pt x="1309" y="3188"/>
                </a:cubicBezTo>
                <a:cubicBezTo>
                  <a:pt x="1370" y="3188"/>
                  <a:pt x="1429" y="3171"/>
                  <a:pt x="1481" y="3141"/>
                </a:cubicBezTo>
                <a:cubicBezTo>
                  <a:pt x="1642" y="3046"/>
                  <a:pt x="1725" y="2832"/>
                  <a:pt x="1810" y="2585"/>
                </a:cubicBezTo>
                <a:lnTo>
                  <a:pt x="1820" y="2559"/>
                </a:lnTo>
                <a:cubicBezTo>
                  <a:pt x="1901" y="2321"/>
                  <a:pt x="2099" y="2116"/>
                  <a:pt x="2308" y="1902"/>
                </a:cubicBezTo>
                <a:cubicBezTo>
                  <a:pt x="2538" y="1667"/>
                  <a:pt x="2775" y="1422"/>
                  <a:pt x="2849" y="1128"/>
                </a:cubicBezTo>
                <a:lnTo>
                  <a:pt x="2856" y="1098"/>
                </a:lnTo>
                <a:lnTo>
                  <a:pt x="2837" y="1071"/>
                </a:lnTo>
                <a:cubicBezTo>
                  <a:pt x="2705" y="894"/>
                  <a:pt x="2472" y="765"/>
                  <a:pt x="2211" y="718"/>
                </a:cubicBezTo>
                <a:cubicBezTo>
                  <a:pt x="2126" y="702"/>
                  <a:pt x="2042" y="697"/>
                  <a:pt x="1962" y="692"/>
                </a:cubicBezTo>
                <a:cubicBezTo>
                  <a:pt x="1894" y="688"/>
                  <a:pt x="1830" y="682"/>
                  <a:pt x="1770" y="674"/>
                </a:cubicBezTo>
                <a:cubicBezTo>
                  <a:pt x="1466" y="630"/>
                  <a:pt x="1205" y="460"/>
                  <a:pt x="1106" y="241"/>
                </a:cubicBezTo>
                <a:lnTo>
                  <a:pt x="1091" y="211"/>
                </a:lnTo>
                <a:lnTo>
                  <a:pt x="1053" y="196"/>
                </a:lnTo>
                <a:cubicBezTo>
                  <a:pt x="1042" y="191"/>
                  <a:pt x="1033" y="189"/>
                  <a:pt x="1026" y="184"/>
                </a:cubicBezTo>
                <a:cubicBezTo>
                  <a:pt x="1026" y="180"/>
                  <a:pt x="1026" y="173"/>
                  <a:pt x="1025" y="166"/>
                </a:cubicBezTo>
                <a:cubicBezTo>
                  <a:pt x="1012" y="117"/>
                  <a:pt x="959" y="89"/>
                  <a:pt x="867" y="52"/>
                </a:cubicBezTo>
                <a:cubicBezTo>
                  <a:pt x="814" y="32"/>
                  <a:pt x="753" y="7"/>
                  <a:pt x="676" y="2"/>
                </a:cubicBezTo>
                <a:cubicBezTo>
                  <a:pt x="665" y="1"/>
                  <a:pt x="655" y="1"/>
                  <a:pt x="64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53422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 preserve="1">
  <p:cSld name="Background 2">
    <p:spTree>
      <p:nvGrpSpPr>
        <p:cNvPr id="1" name="Shape 45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74" name="Google Shape;45374;p35"/>
          <p:cNvGrpSpPr/>
          <p:nvPr/>
        </p:nvGrpSpPr>
        <p:grpSpPr>
          <a:xfrm>
            <a:off x="0" y="0"/>
            <a:ext cx="12192000" cy="6858000"/>
            <a:chOff x="0" y="0"/>
            <a:chExt cx="9144000" cy="5143500"/>
          </a:xfrm>
        </p:grpSpPr>
        <p:sp>
          <p:nvSpPr>
            <p:cNvPr id="45375" name="Google Shape;45375;p35"/>
            <p:cNvSpPr/>
            <p:nvPr/>
          </p:nvSpPr>
          <p:spPr>
            <a:xfrm>
              <a:off x="0" y="584091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4"/>
                  </a:cubicBezTo>
                  <a:cubicBezTo>
                    <a:pt x="267" y="19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6" name="Google Shape;45376;p35"/>
            <p:cNvSpPr/>
            <p:nvPr/>
          </p:nvSpPr>
          <p:spPr>
            <a:xfrm>
              <a:off x="568622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7" name="Google Shape;45377;p35"/>
            <p:cNvSpPr/>
            <p:nvPr/>
          </p:nvSpPr>
          <p:spPr>
            <a:xfrm>
              <a:off x="57739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8" name="Google Shape;45378;p35"/>
            <p:cNvSpPr/>
            <p:nvPr/>
          </p:nvSpPr>
          <p:spPr>
            <a:xfrm>
              <a:off x="2416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9" name="Google Shape;45379;p35"/>
            <p:cNvSpPr/>
            <p:nvPr/>
          </p:nvSpPr>
          <p:spPr>
            <a:xfrm>
              <a:off x="55982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0" name="Google Shape;45380;p35"/>
            <p:cNvSpPr/>
            <p:nvPr/>
          </p:nvSpPr>
          <p:spPr>
            <a:xfrm>
              <a:off x="6125190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0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1" name="Google Shape;45381;p35"/>
            <p:cNvSpPr/>
            <p:nvPr/>
          </p:nvSpPr>
          <p:spPr>
            <a:xfrm>
              <a:off x="153837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2" name="Google Shape;45382;p35"/>
            <p:cNvSpPr/>
            <p:nvPr/>
          </p:nvSpPr>
          <p:spPr>
            <a:xfrm>
              <a:off x="55105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3" name="Google Shape;45383;p35"/>
            <p:cNvSpPr/>
            <p:nvPr/>
          </p:nvSpPr>
          <p:spPr>
            <a:xfrm>
              <a:off x="32934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4" name="Google Shape;45384;p35"/>
            <p:cNvSpPr/>
            <p:nvPr/>
          </p:nvSpPr>
          <p:spPr>
            <a:xfrm>
              <a:off x="129546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5" name="Google Shape;45385;p35"/>
            <p:cNvSpPr/>
            <p:nvPr/>
          </p:nvSpPr>
          <p:spPr>
            <a:xfrm>
              <a:off x="82328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6" name="Google Shape;45386;p35"/>
            <p:cNvSpPr/>
            <p:nvPr/>
          </p:nvSpPr>
          <p:spPr>
            <a:xfrm>
              <a:off x="6037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7" name="Google Shape;45387;p35"/>
            <p:cNvSpPr/>
            <p:nvPr/>
          </p:nvSpPr>
          <p:spPr>
            <a:xfrm>
              <a:off x="13831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8" name="Google Shape;45388;p35"/>
            <p:cNvSpPr/>
            <p:nvPr/>
          </p:nvSpPr>
          <p:spPr>
            <a:xfrm>
              <a:off x="586186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9" name="Google Shape;45389;p35"/>
            <p:cNvSpPr/>
            <p:nvPr/>
          </p:nvSpPr>
          <p:spPr>
            <a:xfrm>
              <a:off x="59495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0" name="Google Shape;45390;p35"/>
            <p:cNvSpPr/>
            <p:nvPr/>
          </p:nvSpPr>
          <p:spPr>
            <a:xfrm>
              <a:off x="53349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1" name="Google Shape;45391;p35"/>
            <p:cNvSpPr/>
            <p:nvPr/>
          </p:nvSpPr>
          <p:spPr>
            <a:xfrm>
              <a:off x="14711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2" name="Google Shape;45392;p35"/>
            <p:cNvSpPr/>
            <p:nvPr/>
          </p:nvSpPr>
          <p:spPr>
            <a:xfrm>
              <a:off x="54228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3" name="Google Shape;45393;p35"/>
            <p:cNvSpPr/>
            <p:nvPr/>
          </p:nvSpPr>
          <p:spPr>
            <a:xfrm>
              <a:off x="48957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4" name="Google Shape;45394;p35"/>
            <p:cNvSpPr/>
            <p:nvPr/>
          </p:nvSpPr>
          <p:spPr>
            <a:xfrm>
              <a:off x="49836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5" name="Google Shape;45395;p35"/>
            <p:cNvSpPr/>
            <p:nvPr/>
          </p:nvSpPr>
          <p:spPr>
            <a:xfrm>
              <a:off x="48080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6" name="Google Shape;45396;p35"/>
            <p:cNvSpPr/>
            <p:nvPr/>
          </p:nvSpPr>
          <p:spPr>
            <a:xfrm>
              <a:off x="472010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7" name="Google Shape;45397;p35"/>
            <p:cNvSpPr/>
            <p:nvPr/>
          </p:nvSpPr>
          <p:spPr>
            <a:xfrm>
              <a:off x="454472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8" name="Google Shape;45398;p35"/>
            <p:cNvSpPr/>
            <p:nvPr/>
          </p:nvSpPr>
          <p:spPr>
            <a:xfrm>
              <a:off x="507137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9" name="Google Shape;45399;p35"/>
            <p:cNvSpPr/>
            <p:nvPr/>
          </p:nvSpPr>
          <p:spPr>
            <a:xfrm>
              <a:off x="46324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0" name="Google Shape;45400;p35"/>
            <p:cNvSpPr/>
            <p:nvPr/>
          </p:nvSpPr>
          <p:spPr>
            <a:xfrm>
              <a:off x="51591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1" name="Google Shape;45401;p35"/>
            <p:cNvSpPr/>
            <p:nvPr/>
          </p:nvSpPr>
          <p:spPr>
            <a:xfrm>
              <a:off x="164648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2" name="Google Shape;45402;p35"/>
            <p:cNvSpPr/>
            <p:nvPr/>
          </p:nvSpPr>
          <p:spPr>
            <a:xfrm>
              <a:off x="660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3" name="Google Shape;45403;p35"/>
            <p:cNvSpPr/>
            <p:nvPr/>
          </p:nvSpPr>
          <p:spPr>
            <a:xfrm>
              <a:off x="173443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4" name="Google Shape;45404;p35"/>
            <p:cNvSpPr/>
            <p:nvPr/>
          </p:nvSpPr>
          <p:spPr>
            <a:xfrm>
              <a:off x="1822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5" name="Google Shape;45405;p35"/>
            <p:cNvSpPr/>
            <p:nvPr/>
          </p:nvSpPr>
          <p:spPr>
            <a:xfrm>
              <a:off x="52472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6" name="Google Shape;45406;p35"/>
            <p:cNvSpPr/>
            <p:nvPr/>
          </p:nvSpPr>
          <p:spPr>
            <a:xfrm>
              <a:off x="19101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7" name="Google Shape;45407;p35"/>
            <p:cNvSpPr/>
            <p:nvPr/>
          </p:nvSpPr>
          <p:spPr>
            <a:xfrm>
              <a:off x="15587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8" name="Google Shape;45408;p35"/>
            <p:cNvSpPr/>
            <p:nvPr/>
          </p:nvSpPr>
          <p:spPr>
            <a:xfrm>
              <a:off x="8563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9" name="Google Shape;45409;p35"/>
            <p:cNvSpPr/>
            <p:nvPr/>
          </p:nvSpPr>
          <p:spPr>
            <a:xfrm>
              <a:off x="76179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0" name="Google Shape;45410;p35"/>
            <p:cNvSpPr/>
            <p:nvPr/>
          </p:nvSpPr>
          <p:spPr>
            <a:xfrm>
              <a:off x="7705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1" name="Google Shape;45411;p35"/>
            <p:cNvSpPr/>
            <p:nvPr/>
          </p:nvSpPr>
          <p:spPr>
            <a:xfrm>
              <a:off x="71790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2" name="Google Shape;45412;p35"/>
            <p:cNvSpPr/>
            <p:nvPr/>
          </p:nvSpPr>
          <p:spPr>
            <a:xfrm>
              <a:off x="72669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3" name="Google Shape;45413;p35"/>
            <p:cNvSpPr/>
            <p:nvPr/>
          </p:nvSpPr>
          <p:spPr>
            <a:xfrm>
              <a:off x="7793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4" name="Google Shape;45414;p35"/>
            <p:cNvSpPr/>
            <p:nvPr/>
          </p:nvSpPr>
          <p:spPr>
            <a:xfrm>
              <a:off x="700361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5" name="Google Shape;45415;p35"/>
            <p:cNvSpPr/>
            <p:nvPr/>
          </p:nvSpPr>
          <p:spPr>
            <a:xfrm>
              <a:off x="68277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6" name="Google Shape;45416;p35"/>
            <p:cNvSpPr/>
            <p:nvPr/>
          </p:nvSpPr>
          <p:spPr>
            <a:xfrm>
              <a:off x="69154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7" name="Google Shape;45417;p35"/>
            <p:cNvSpPr/>
            <p:nvPr/>
          </p:nvSpPr>
          <p:spPr>
            <a:xfrm>
              <a:off x="7091059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8" name="Google Shape;45418;p35"/>
            <p:cNvSpPr/>
            <p:nvPr/>
          </p:nvSpPr>
          <p:spPr>
            <a:xfrm>
              <a:off x="59292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9" name="Google Shape;45419;p35"/>
            <p:cNvSpPr/>
            <p:nvPr/>
          </p:nvSpPr>
          <p:spPr>
            <a:xfrm>
              <a:off x="73546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0" name="Google Shape;45420;p35"/>
            <p:cNvSpPr/>
            <p:nvPr/>
          </p:nvSpPr>
          <p:spPr>
            <a:xfrm>
              <a:off x="5049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1" name="Google Shape;45421;p35"/>
            <p:cNvSpPr/>
            <p:nvPr/>
          </p:nvSpPr>
          <p:spPr>
            <a:xfrm>
              <a:off x="4172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2" name="Google Shape;45422;p35"/>
            <p:cNvSpPr/>
            <p:nvPr/>
          </p:nvSpPr>
          <p:spPr>
            <a:xfrm>
              <a:off x="6806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3" name="Google Shape;45423;p35"/>
            <p:cNvSpPr/>
            <p:nvPr/>
          </p:nvSpPr>
          <p:spPr>
            <a:xfrm>
              <a:off x="744257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4" name="Google Shape;45424;p35"/>
            <p:cNvSpPr/>
            <p:nvPr/>
          </p:nvSpPr>
          <p:spPr>
            <a:xfrm>
              <a:off x="62131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5" name="Google Shape;45425;p35"/>
            <p:cNvSpPr/>
            <p:nvPr/>
          </p:nvSpPr>
          <p:spPr>
            <a:xfrm>
              <a:off x="75302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6" name="Google Shape;45426;p35"/>
            <p:cNvSpPr/>
            <p:nvPr/>
          </p:nvSpPr>
          <p:spPr>
            <a:xfrm>
              <a:off x="80571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7" name="Google Shape;45427;p35"/>
            <p:cNvSpPr/>
            <p:nvPr/>
          </p:nvSpPr>
          <p:spPr>
            <a:xfrm>
              <a:off x="65644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8" name="Google Shape;45428;p35"/>
            <p:cNvSpPr/>
            <p:nvPr/>
          </p:nvSpPr>
          <p:spPr>
            <a:xfrm>
              <a:off x="673978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9" name="Google Shape;45429;p35"/>
            <p:cNvSpPr/>
            <p:nvPr/>
          </p:nvSpPr>
          <p:spPr>
            <a:xfrm>
              <a:off x="66520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0" name="Google Shape;45430;p35"/>
            <p:cNvSpPr/>
            <p:nvPr/>
          </p:nvSpPr>
          <p:spPr>
            <a:xfrm>
              <a:off x="64764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1" name="Google Shape;45431;p35"/>
            <p:cNvSpPr/>
            <p:nvPr/>
          </p:nvSpPr>
          <p:spPr>
            <a:xfrm>
              <a:off x="814512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2" name="Google Shape;45432;p35"/>
            <p:cNvSpPr/>
            <p:nvPr/>
          </p:nvSpPr>
          <p:spPr>
            <a:xfrm>
              <a:off x="63887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3" name="Google Shape;45433;p35"/>
            <p:cNvSpPr/>
            <p:nvPr/>
          </p:nvSpPr>
          <p:spPr>
            <a:xfrm>
              <a:off x="630107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4" name="Google Shape;45434;p35"/>
            <p:cNvSpPr/>
            <p:nvPr/>
          </p:nvSpPr>
          <p:spPr>
            <a:xfrm>
              <a:off x="788166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39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5" name="Google Shape;45435;p35"/>
            <p:cNvSpPr/>
            <p:nvPr/>
          </p:nvSpPr>
          <p:spPr>
            <a:xfrm>
              <a:off x="76831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6" name="Google Shape;45436;p35"/>
            <p:cNvSpPr/>
            <p:nvPr/>
          </p:nvSpPr>
          <p:spPr>
            <a:xfrm>
              <a:off x="9441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7" name="Google Shape;45437;p35"/>
            <p:cNvSpPr/>
            <p:nvPr/>
          </p:nvSpPr>
          <p:spPr>
            <a:xfrm>
              <a:off x="1997883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8" name="Google Shape;45438;p35"/>
            <p:cNvSpPr/>
            <p:nvPr/>
          </p:nvSpPr>
          <p:spPr>
            <a:xfrm>
              <a:off x="10320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9" name="Google Shape;45439;p35"/>
            <p:cNvSpPr/>
            <p:nvPr/>
          </p:nvSpPr>
          <p:spPr>
            <a:xfrm>
              <a:off x="79694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0" name="Google Shape;45440;p35"/>
            <p:cNvSpPr/>
            <p:nvPr/>
          </p:nvSpPr>
          <p:spPr>
            <a:xfrm>
              <a:off x="11198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1" name="Google Shape;45441;p35"/>
            <p:cNvSpPr/>
            <p:nvPr/>
          </p:nvSpPr>
          <p:spPr>
            <a:xfrm>
              <a:off x="12075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2" name="Google Shape;45442;p35"/>
            <p:cNvSpPr/>
            <p:nvPr/>
          </p:nvSpPr>
          <p:spPr>
            <a:xfrm>
              <a:off x="88476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3" name="Google Shape;45443;p35"/>
            <p:cNvSpPr/>
            <p:nvPr/>
          </p:nvSpPr>
          <p:spPr>
            <a:xfrm>
              <a:off x="39298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4" name="Google Shape;45444;p35"/>
            <p:cNvSpPr/>
            <p:nvPr/>
          </p:nvSpPr>
          <p:spPr>
            <a:xfrm>
              <a:off x="34028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5" name="Google Shape;45445;p35"/>
            <p:cNvSpPr/>
            <p:nvPr/>
          </p:nvSpPr>
          <p:spPr>
            <a:xfrm>
              <a:off x="3578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6" name="Google Shape;45446;p35"/>
            <p:cNvSpPr/>
            <p:nvPr/>
          </p:nvSpPr>
          <p:spPr>
            <a:xfrm>
              <a:off x="3490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7" name="Google Shape;45447;p35"/>
            <p:cNvSpPr/>
            <p:nvPr/>
          </p:nvSpPr>
          <p:spPr>
            <a:xfrm>
              <a:off x="85840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8" name="Google Shape;45448;p35"/>
            <p:cNvSpPr/>
            <p:nvPr/>
          </p:nvSpPr>
          <p:spPr>
            <a:xfrm>
              <a:off x="40176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9" name="Google Shape;45449;p35"/>
            <p:cNvSpPr/>
            <p:nvPr/>
          </p:nvSpPr>
          <p:spPr>
            <a:xfrm>
              <a:off x="38420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0" name="Google Shape;45450;p35"/>
            <p:cNvSpPr/>
            <p:nvPr/>
          </p:nvSpPr>
          <p:spPr>
            <a:xfrm>
              <a:off x="32273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1" name="Google Shape;45451;p35"/>
            <p:cNvSpPr/>
            <p:nvPr/>
          </p:nvSpPr>
          <p:spPr>
            <a:xfrm>
              <a:off x="419320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2" name="Google Shape;45452;p35"/>
            <p:cNvSpPr/>
            <p:nvPr/>
          </p:nvSpPr>
          <p:spPr>
            <a:xfrm>
              <a:off x="41055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3" name="Google Shape;45453;p35"/>
            <p:cNvSpPr/>
            <p:nvPr/>
          </p:nvSpPr>
          <p:spPr>
            <a:xfrm>
              <a:off x="84961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4" name="Google Shape;45454;p35"/>
            <p:cNvSpPr/>
            <p:nvPr/>
          </p:nvSpPr>
          <p:spPr>
            <a:xfrm>
              <a:off x="42810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5" name="Google Shape;45455;p35"/>
            <p:cNvSpPr/>
            <p:nvPr/>
          </p:nvSpPr>
          <p:spPr>
            <a:xfrm>
              <a:off x="331514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6" name="Google Shape;45456;p35"/>
            <p:cNvSpPr/>
            <p:nvPr/>
          </p:nvSpPr>
          <p:spPr>
            <a:xfrm>
              <a:off x="26127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7" name="Google Shape;45457;p35"/>
            <p:cNvSpPr/>
            <p:nvPr/>
          </p:nvSpPr>
          <p:spPr>
            <a:xfrm>
              <a:off x="27883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8" name="Google Shape;45458;p35"/>
            <p:cNvSpPr/>
            <p:nvPr/>
          </p:nvSpPr>
          <p:spPr>
            <a:xfrm>
              <a:off x="25246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9" name="Google Shape;45459;p35"/>
            <p:cNvSpPr/>
            <p:nvPr/>
          </p:nvSpPr>
          <p:spPr>
            <a:xfrm>
              <a:off x="875947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0" name="Google Shape;45460;p35"/>
            <p:cNvSpPr/>
            <p:nvPr/>
          </p:nvSpPr>
          <p:spPr>
            <a:xfrm>
              <a:off x="2700300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1" name="Google Shape;45461;p35"/>
            <p:cNvSpPr/>
            <p:nvPr/>
          </p:nvSpPr>
          <p:spPr>
            <a:xfrm>
              <a:off x="36665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2" name="Google Shape;45462;p35"/>
            <p:cNvSpPr/>
            <p:nvPr/>
          </p:nvSpPr>
          <p:spPr>
            <a:xfrm>
              <a:off x="8671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3" name="Google Shape;45463;p35"/>
            <p:cNvSpPr/>
            <p:nvPr/>
          </p:nvSpPr>
          <p:spPr>
            <a:xfrm>
              <a:off x="2349154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4" name="Google Shape;45464;p35"/>
            <p:cNvSpPr/>
            <p:nvPr/>
          </p:nvSpPr>
          <p:spPr>
            <a:xfrm>
              <a:off x="37542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5" name="Google Shape;45465;p35"/>
            <p:cNvSpPr/>
            <p:nvPr/>
          </p:nvSpPr>
          <p:spPr>
            <a:xfrm>
              <a:off x="24369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6" name="Google Shape;45466;p35"/>
            <p:cNvSpPr/>
            <p:nvPr/>
          </p:nvSpPr>
          <p:spPr>
            <a:xfrm>
              <a:off x="226133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7" name="Google Shape;45467;p35"/>
            <p:cNvSpPr/>
            <p:nvPr/>
          </p:nvSpPr>
          <p:spPr>
            <a:xfrm>
              <a:off x="89353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8" name="Google Shape;45468;p35"/>
            <p:cNvSpPr/>
            <p:nvPr/>
          </p:nvSpPr>
          <p:spPr>
            <a:xfrm>
              <a:off x="20857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9" name="Google Shape;45469;p35"/>
            <p:cNvSpPr/>
            <p:nvPr/>
          </p:nvSpPr>
          <p:spPr>
            <a:xfrm>
              <a:off x="43690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0" name="Google Shape;45470;p35"/>
            <p:cNvSpPr/>
            <p:nvPr/>
          </p:nvSpPr>
          <p:spPr>
            <a:xfrm>
              <a:off x="90232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1" name="Google Shape;45471;p35"/>
            <p:cNvSpPr/>
            <p:nvPr/>
          </p:nvSpPr>
          <p:spPr>
            <a:xfrm>
              <a:off x="28760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2" name="Google Shape;45472;p35"/>
            <p:cNvSpPr/>
            <p:nvPr/>
          </p:nvSpPr>
          <p:spPr>
            <a:xfrm>
              <a:off x="30516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3" name="Google Shape;45473;p35"/>
            <p:cNvSpPr/>
            <p:nvPr/>
          </p:nvSpPr>
          <p:spPr>
            <a:xfrm>
              <a:off x="832075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4" name="Google Shape;45474;p35"/>
            <p:cNvSpPr/>
            <p:nvPr/>
          </p:nvSpPr>
          <p:spPr>
            <a:xfrm>
              <a:off x="2173519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5" name="Google Shape;45475;p35"/>
            <p:cNvSpPr/>
            <p:nvPr/>
          </p:nvSpPr>
          <p:spPr>
            <a:xfrm>
              <a:off x="4456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6" name="Google Shape;45476;p35"/>
            <p:cNvSpPr/>
            <p:nvPr/>
          </p:nvSpPr>
          <p:spPr>
            <a:xfrm>
              <a:off x="31395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7" name="Google Shape;45477;p35"/>
            <p:cNvSpPr/>
            <p:nvPr/>
          </p:nvSpPr>
          <p:spPr>
            <a:xfrm>
              <a:off x="84084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8" name="Google Shape;45478;p35"/>
            <p:cNvSpPr/>
            <p:nvPr/>
          </p:nvSpPr>
          <p:spPr>
            <a:xfrm>
              <a:off x="29638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9" name="Google Shape;45479;p35"/>
            <p:cNvSpPr/>
            <p:nvPr/>
          </p:nvSpPr>
          <p:spPr>
            <a:xfrm>
              <a:off x="9110991" y="584091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4"/>
                  </a:cubicBezTo>
                  <a:cubicBezTo>
                    <a:pt x="265" y="19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0" name="Google Shape;45480;p35"/>
            <p:cNvSpPr/>
            <p:nvPr/>
          </p:nvSpPr>
          <p:spPr>
            <a:xfrm>
              <a:off x="0" y="1241995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5"/>
                  </a:cubicBezTo>
                  <a:cubicBezTo>
                    <a:pt x="267" y="22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1" name="Google Shape;45481;p35"/>
            <p:cNvSpPr/>
            <p:nvPr/>
          </p:nvSpPr>
          <p:spPr>
            <a:xfrm>
              <a:off x="28760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2" name="Google Shape;45482;p35"/>
            <p:cNvSpPr/>
            <p:nvPr/>
          </p:nvSpPr>
          <p:spPr>
            <a:xfrm>
              <a:off x="10320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3" name="Google Shape;45483;p35"/>
            <p:cNvSpPr/>
            <p:nvPr/>
          </p:nvSpPr>
          <p:spPr>
            <a:xfrm>
              <a:off x="5049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4" name="Google Shape;45484;p35"/>
            <p:cNvSpPr/>
            <p:nvPr/>
          </p:nvSpPr>
          <p:spPr>
            <a:xfrm>
              <a:off x="11198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5" name="Google Shape;45485;p35"/>
            <p:cNvSpPr/>
            <p:nvPr/>
          </p:nvSpPr>
          <p:spPr>
            <a:xfrm>
              <a:off x="59292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6" name="Google Shape;45486;p35"/>
            <p:cNvSpPr/>
            <p:nvPr/>
          </p:nvSpPr>
          <p:spPr>
            <a:xfrm>
              <a:off x="36665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7" name="Google Shape;45487;p35"/>
            <p:cNvSpPr/>
            <p:nvPr/>
          </p:nvSpPr>
          <p:spPr>
            <a:xfrm>
              <a:off x="673978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8" name="Google Shape;45488;p35"/>
            <p:cNvSpPr/>
            <p:nvPr/>
          </p:nvSpPr>
          <p:spPr>
            <a:xfrm>
              <a:off x="3051571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0"/>
                  </a:moveTo>
                  <a:cubicBezTo>
                    <a:pt x="59" y="0"/>
                    <a:pt x="39" y="20"/>
                    <a:pt x="39" y="44"/>
                  </a:cubicBezTo>
                  <a:lnTo>
                    <a:pt x="39" y="326"/>
                  </a:lnTo>
                  <a:cubicBezTo>
                    <a:pt x="17" y="329"/>
                    <a:pt x="0" y="347"/>
                    <a:pt x="0" y="369"/>
                  </a:cubicBezTo>
                  <a:cubicBezTo>
                    <a:pt x="0" y="391"/>
                    <a:pt x="17" y="411"/>
                    <a:pt x="42" y="411"/>
                  </a:cubicBezTo>
                  <a:cubicBezTo>
                    <a:pt x="46" y="428"/>
                    <a:pt x="63" y="441"/>
                    <a:pt x="82" y="441"/>
                  </a:cubicBezTo>
                  <a:cubicBezTo>
                    <a:pt x="101" y="441"/>
                    <a:pt x="117" y="428"/>
                    <a:pt x="123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3" y="346"/>
                    <a:pt x="422" y="324"/>
                    <a:pt x="399" y="324"/>
                  </a:cubicBezTo>
                  <a:lnTo>
                    <a:pt x="128" y="324"/>
                  </a:lnTo>
                  <a:lnTo>
                    <a:pt x="128" y="44"/>
                  </a:lnTo>
                  <a:cubicBezTo>
                    <a:pt x="128" y="20"/>
                    <a:pt x="10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9" name="Google Shape;45489;p35"/>
            <p:cNvSpPr/>
            <p:nvPr/>
          </p:nvSpPr>
          <p:spPr>
            <a:xfrm>
              <a:off x="6806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0" name="Google Shape;45490;p35"/>
            <p:cNvSpPr/>
            <p:nvPr/>
          </p:nvSpPr>
          <p:spPr>
            <a:xfrm>
              <a:off x="66520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1" name="Google Shape;45491;p35"/>
            <p:cNvSpPr/>
            <p:nvPr/>
          </p:nvSpPr>
          <p:spPr>
            <a:xfrm>
              <a:off x="37542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2" name="Google Shape;45492;p35"/>
            <p:cNvSpPr/>
            <p:nvPr/>
          </p:nvSpPr>
          <p:spPr>
            <a:xfrm>
              <a:off x="29638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3" name="Google Shape;45493;p35"/>
            <p:cNvSpPr/>
            <p:nvPr/>
          </p:nvSpPr>
          <p:spPr>
            <a:xfrm>
              <a:off x="12075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4" name="Google Shape;45494;p35"/>
            <p:cNvSpPr/>
            <p:nvPr/>
          </p:nvSpPr>
          <p:spPr>
            <a:xfrm>
              <a:off x="73546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5" name="Google Shape;45495;p35"/>
            <p:cNvSpPr/>
            <p:nvPr/>
          </p:nvSpPr>
          <p:spPr>
            <a:xfrm>
              <a:off x="700361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6" name="Google Shape;45496;p35"/>
            <p:cNvSpPr/>
            <p:nvPr/>
          </p:nvSpPr>
          <p:spPr>
            <a:xfrm>
              <a:off x="34028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7" name="Google Shape;45497;p35"/>
            <p:cNvSpPr/>
            <p:nvPr/>
          </p:nvSpPr>
          <p:spPr>
            <a:xfrm>
              <a:off x="65644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8" name="Google Shape;45498;p35"/>
            <p:cNvSpPr/>
            <p:nvPr/>
          </p:nvSpPr>
          <p:spPr>
            <a:xfrm>
              <a:off x="69154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9" name="Google Shape;45499;p35"/>
            <p:cNvSpPr/>
            <p:nvPr/>
          </p:nvSpPr>
          <p:spPr>
            <a:xfrm>
              <a:off x="32273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0" name="Google Shape;45500;p35"/>
            <p:cNvSpPr/>
            <p:nvPr/>
          </p:nvSpPr>
          <p:spPr>
            <a:xfrm>
              <a:off x="71790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1" name="Google Shape;45501;p35"/>
            <p:cNvSpPr/>
            <p:nvPr/>
          </p:nvSpPr>
          <p:spPr>
            <a:xfrm>
              <a:off x="7091059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2" name="Google Shape;45502;p35"/>
            <p:cNvSpPr/>
            <p:nvPr/>
          </p:nvSpPr>
          <p:spPr>
            <a:xfrm>
              <a:off x="72669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3" name="Google Shape;45503;p35"/>
            <p:cNvSpPr/>
            <p:nvPr/>
          </p:nvSpPr>
          <p:spPr>
            <a:xfrm>
              <a:off x="331514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4" name="Google Shape;45504;p35"/>
            <p:cNvSpPr/>
            <p:nvPr/>
          </p:nvSpPr>
          <p:spPr>
            <a:xfrm>
              <a:off x="6827731" y="1206826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76" y="0"/>
                  </a:moveTo>
                  <a:cubicBezTo>
                    <a:pt x="50" y="0"/>
                    <a:pt x="32" y="20"/>
                    <a:pt x="32" y="44"/>
                  </a:cubicBezTo>
                  <a:lnTo>
                    <a:pt x="32" y="327"/>
                  </a:lnTo>
                  <a:cubicBezTo>
                    <a:pt x="13" y="333"/>
                    <a:pt x="1" y="349"/>
                    <a:pt x="1" y="369"/>
                  </a:cubicBezTo>
                  <a:cubicBezTo>
                    <a:pt x="1" y="390"/>
                    <a:pt x="15" y="406"/>
                    <a:pt x="35" y="411"/>
                  </a:cubicBezTo>
                  <a:cubicBezTo>
                    <a:pt x="40" y="428"/>
                    <a:pt x="56" y="443"/>
                    <a:pt x="76" y="443"/>
                  </a:cubicBezTo>
                  <a:cubicBezTo>
                    <a:pt x="96" y="443"/>
                    <a:pt x="112" y="430"/>
                    <a:pt x="117" y="414"/>
                  </a:cubicBezTo>
                  <a:lnTo>
                    <a:pt x="398" y="414"/>
                  </a:lnTo>
                  <a:cubicBezTo>
                    <a:pt x="423" y="414"/>
                    <a:pt x="442" y="394"/>
                    <a:pt x="442" y="370"/>
                  </a:cubicBezTo>
                  <a:cubicBezTo>
                    <a:pt x="442" y="346"/>
                    <a:pt x="423" y="324"/>
                    <a:pt x="398" y="324"/>
                  </a:cubicBezTo>
                  <a:lnTo>
                    <a:pt x="120" y="324"/>
                  </a:lnTo>
                  <a:lnTo>
                    <a:pt x="120" y="44"/>
                  </a:lnTo>
                  <a:cubicBezTo>
                    <a:pt x="120" y="20"/>
                    <a:pt x="100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5" name="Google Shape;45505;p35"/>
            <p:cNvSpPr/>
            <p:nvPr/>
          </p:nvSpPr>
          <p:spPr>
            <a:xfrm>
              <a:off x="31395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6" name="Google Shape;45506;p35"/>
            <p:cNvSpPr/>
            <p:nvPr/>
          </p:nvSpPr>
          <p:spPr>
            <a:xfrm>
              <a:off x="8563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7" name="Google Shape;45507;p35"/>
            <p:cNvSpPr/>
            <p:nvPr/>
          </p:nvSpPr>
          <p:spPr>
            <a:xfrm>
              <a:off x="9441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8" name="Google Shape;45508;p35"/>
            <p:cNvSpPr/>
            <p:nvPr/>
          </p:nvSpPr>
          <p:spPr>
            <a:xfrm>
              <a:off x="3578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9" name="Google Shape;45509;p35"/>
            <p:cNvSpPr/>
            <p:nvPr/>
          </p:nvSpPr>
          <p:spPr>
            <a:xfrm>
              <a:off x="744257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0" name="Google Shape;45510;p35"/>
            <p:cNvSpPr/>
            <p:nvPr/>
          </p:nvSpPr>
          <p:spPr>
            <a:xfrm>
              <a:off x="75302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1" name="Google Shape;45511;p35"/>
            <p:cNvSpPr/>
            <p:nvPr/>
          </p:nvSpPr>
          <p:spPr>
            <a:xfrm>
              <a:off x="3490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2" name="Google Shape;45512;p35"/>
            <p:cNvSpPr/>
            <p:nvPr/>
          </p:nvSpPr>
          <p:spPr>
            <a:xfrm>
              <a:off x="768187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229" y="0"/>
                  </a:moveTo>
                  <a:cubicBezTo>
                    <a:pt x="205" y="0"/>
                    <a:pt x="185" y="20"/>
                    <a:pt x="185" y="44"/>
                  </a:cubicBezTo>
                  <a:lnTo>
                    <a:pt x="185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187" y="413"/>
                  </a:lnTo>
                  <a:cubicBezTo>
                    <a:pt x="192" y="431"/>
                    <a:pt x="208" y="441"/>
                    <a:pt x="228" y="441"/>
                  </a:cubicBezTo>
                  <a:cubicBezTo>
                    <a:pt x="248" y="441"/>
                    <a:pt x="264" y="428"/>
                    <a:pt x="269" y="413"/>
                  </a:cubicBezTo>
                  <a:lnTo>
                    <a:pt x="397" y="413"/>
                  </a:lnTo>
                  <a:cubicBezTo>
                    <a:pt x="421" y="413"/>
                    <a:pt x="441" y="393"/>
                    <a:pt x="441" y="369"/>
                  </a:cubicBezTo>
                  <a:cubicBezTo>
                    <a:pt x="443" y="346"/>
                    <a:pt x="424" y="324"/>
                    <a:pt x="399" y="324"/>
                  </a:cubicBezTo>
                  <a:lnTo>
                    <a:pt x="275" y="324"/>
                  </a:lnTo>
                  <a:lnTo>
                    <a:pt x="275" y="44"/>
                  </a:lnTo>
                  <a:cubicBezTo>
                    <a:pt x="275" y="20"/>
                    <a:pt x="255" y="0"/>
                    <a:pt x="2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3" name="Google Shape;45513;p35"/>
            <p:cNvSpPr/>
            <p:nvPr/>
          </p:nvSpPr>
          <p:spPr>
            <a:xfrm>
              <a:off x="2700300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4" name="Google Shape;45514;p35"/>
            <p:cNvSpPr/>
            <p:nvPr/>
          </p:nvSpPr>
          <p:spPr>
            <a:xfrm>
              <a:off x="42810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5" name="Google Shape;45515;p35"/>
            <p:cNvSpPr/>
            <p:nvPr/>
          </p:nvSpPr>
          <p:spPr>
            <a:xfrm>
              <a:off x="18223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6" name="Google Shape;45516;p35"/>
            <p:cNvSpPr/>
            <p:nvPr/>
          </p:nvSpPr>
          <p:spPr>
            <a:xfrm>
              <a:off x="173443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7" name="Google Shape;45517;p35"/>
            <p:cNvSpPr/>
            <p:nvPr/>
          </p:nvSpPr>
          <p:spPr>
            <a:xfrm>
              <a:off x="43690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8" name="Google Shape;45518;p35"/>
            <p:cNvSpPr/>
            <p:nvPr/>
          </p:nvSpPr>
          <p:spPr>
            <a:xfrm>
              <a:off x="19101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9" name="Google Shape;45519;p35"/>
            <p:cNvSpPr/>
            <p:nvPr/>
          </p:nvSpPr>
          <p:spPr>
            <a:xfrm>
              <a:off x="164648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0" name="Google Shape;45520;p35"/>
            <p:cNvSpPr/>
            <p:nvPr/>
          </p:nvSpPr>
          <p:spPr>
            <a:xfrm>
              <a:off x="53349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1" name="Google Shape;45521;p35"/>
            <p:cNvSpPr/>
            <p:nvPr/>
          </p:nvSpPr>
          <p:spPr>
            <a:xfrm>
              <a:off x="54228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2" name="Google Shape;45522;p35"/>
            <p:cNvSpPr/>
            <p:nvPr/>
          </p:nvSpPr>
          <p:spPr>
            <a:xfrm>
              <a:off x="15587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3" name="Google Shape;45523;p35"/>
            <p:cNvSpPr/>
            <p:nvPr/>
          </p:nvSpPr>
          <p:spPr>
            <a:xfrm>
              <a:off x="419320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4" name="Google Shape;45524;p35"/>
            <p:cNvSpPr/>
            <p:nvPr/>
          </p:nvSpPr>
          <p:spPr>
            <a:xfrm>
              <a:off x="4456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5" name="Google Shape;45525;p35"/>
            <p:cNvSpPr/>
            <p:nvPr/>
          </p:nvSpPr>
          <p:spPr>
            <a:xfrm>
              <a:off x="51591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6" name="Google Shape;45526;p35"/>
            <p:cNvSpPr/>
            <p:nvPr/>
          </p:nvSpPr>
          <p:spPr>
            <a:xfrm>
              <a:off x="20857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7" name="Google Shape;45527;p35"/>
            <p:cNvSpPr/>
            <p:nvPr/>
          </p:nvSpPr>
          <p:spPr>
            <a:xfrm>
              <a:off x="472010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8" name="Google Shape;45528;p35"/>
            <p:cNvSpPr/>
            <p:nvPr/>
          </p:nvSpPr>
          <p:spPr>
            <a:xfrm>
              <a:off x="4544720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21" y="0"/>
                  </a:moveTo>
                  <a:cubicBezTo>
                    <a:pt x="195" y="0"/>
                    <a:pt x="177" y="20"/>
                    <a:pt x="177" y="44"/>
                  </a:cubicBezTo>
                  <a:lnTo>
                    <a:pt x="177" y="324"/>
                  </a:lnTo>
                  <a:lnTo>
                    <a:pt x="44" y="324"/>
                  </a:lnTo>
                  <a:cubicBezTo>
                    <a:pt x="19" y="324"/>
                    <a:pt x="0" y="343"/>
                    <a:pt x="0" y="369"/>
                  </a:cubicBezTo>
                  <a:cubicBezTo>
                    <a:pt x="0" y="393"/>
                    <a:pt x="19" y="413"/>
                    <a:pt x="44" y="413"/>
                  </a:cubicBezTo>
                  <a:lnTo>
                    <a:pt x="180" y="413"/>
                  </a:lnTo>
                  <a:cubicBezTo>
                    <a:pt x="185" y="431"/>
                    <a:pt x="201" y="441"/>
                    <a:pt x="221" y="441"/>
                  </a:cubicBezTo>
                  <a:cubicBezTo>
                    <a:pt x="239" y="441"/>
                    <a:pt x="256" y="428"/>
                    <a:pt x="262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0" y="346"/>
                    <a:pt x="420" y="324"/>
                    <a:pt x="397" y="324"/>
                  </a:cubicBezTo>
                  <a:lnTo>
                    <a:pt x="265" y="324"/>
                  </a:lnTo>
                  <a:lnTo>
                    <a:pt x="265" y="44"/>
                  </a:lnTo>
                  <a:cubicBezTo>
                    <a:pt x="265" y="20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9" name="Google Shape;45529;p35"/>
            <p:cNvSpPr/>
            <p:nvPr/>
          </p:nvSpPr>
          <p:spPr>
            <a:xfrm>
              <a:off x="48080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0" name="Google Shape;45530;p35"/>
            <p:cNvSpPr/>
            <p:nvPr/>
          </p:nvSpPr>
          <p:spPr>
            <a:xfrm>
              <a:off x="46324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1" name="Google Shape;45531;p35"/>
            <p:cNvSpPr/>
            <p:nvPr/>
          </p:nvSpPr>
          <p:spPr>
            <a:xfrm>
              <a:off x="52472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2" name="Google Shape;45532;p35"/>
            <p:cNvSpPr/>
            <p:nvPr/>
          </p:nvSpPr>
          <p:spPr>
            <a:xfrm>
              <a:off x="41055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3" name="Google Shape;45533;p35"/>
            <p:cNvSpPr/>
            <p:nvPr/>
          </p:nvSpPr>
          <p:spPr>
            <a:xfrm>
              <a:off x="507137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4" name="Google Shape;45534;p35"/>
            <p:cNvSpPr/>
            <p:nvPr/>
          </p:nvSpPr>
          <p:spPr>
            <a:xfrm>
              <a:off x="49836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5" name="Google Shape;45535;p35"/>
            <p:cNvSpPr/>
            <p:nvPr/>
          </p:nvSpPr>
          <p:spPr>
            <a:xfrm>
              <a:off x="1997883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6" name="Google Shape;45536;p35"/>
            <p:cNvSpPr/>
            <p:nvPr/>
          </p:nvSpPr>
          <p:spPr>
            <a:xfrm>
              <a:off x="2173519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7" name="Google Shape;45537;p35"/>
            <p:cNvSpPr/>
            <p:nvPr/>
          </p:nvSpPr>
          <p:spPr>
            <a:xfrm>
              <a:off x="48957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8" name="Google Shape;45538;p35"/>
            <p:cNvSpPr/>
            <p:nvPr/>
          </p:nvSpPr>
          <p:spPr>
            <a:xfrm>
              <a:off x="6125190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0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9" name="Google Shape;45539;p35"/>
            <p:cNvSpPr/>
            <p:nvPr/>
          </p:nvSpPr>
          <p:spPr>
            <a:xfrm>
              <a:off x="24369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0" name="Google Shape;45540;p35"/>
            <p:cNvSpPr/>
            <p:nvPr/>
          </p:nvSpPr>
          <p:spPr>
            <a:xfrm>
              <a:off x="6037372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0" y="0"/>
                  </a:moveTo>
                  <a:cubicBezTo>
                    <a:pt x="334" y="0"/>
                    <a:pt x="314" y="20"/>
                    <a:pt x="314" y="44"/>
                  </a:cubicBezTo>
                  <a:lnTo>
                    <a:pt x="314" y="324"/>
                  </a:lnTo>
                  <a:lnTo>
                    <a:pt x="46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6" y="413"/>
                  </a:cubicBezTo>
                  <a:lnTo>
                    <a:pt x="319" y="413"/>
                  </a:lnTo>
                  <a:cubicBezTo>
                    <a:pt x="324" y="431"/>
                    <a:pt x="340" y="441"/>
                    <a:pt x="360" y="441"/>
                  </a:cubicBezTo>
                  <a:cubicBezTo>
                    <a:pt x="380" y="441"/>
                    <a:pt x="396" y="428"/>
                    <a:pt x="401" y="411"/>
                  </a:cubicBezTo>
                  <a:cubicBezTo>
                    <a:pt x="424" y="410"/>
                    <a:pt x="441" y="391"/>
                    <a:pt x="441" y="369"/>
                  </a:cubicBezTo>
                  <a:cubicBezTo>
                    <a:pt x="441" y="347"/>
                    <a:pt x="425" y="329"/>
                    <a:pt x="404" y="326"/>
                  </a:cubicBezTo>
                  <a:lnTo>
                    <a:pt x="404" y="44"/>
                  </a:lnTo>
                  <a:cubicBezTo>
                    <a:pt x="404" y="20"/>
                    <a:pt x="384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1" name="Google Shape;45541;p35"/>
            <p:cNvSpPr/>
            <p:nvPr/>
          </p:nvSpPr>
          <p:spPr>
            <a:xfrm>
              <a:off x="55105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2" name="Google Shape;45542;p35"/>
            <p:cNvSpPr/>
            <p:nvPr/>
          </p:nvSpPr>
          <p:spPr>
            <a:xfrm>
              <a:off x="62131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3" name="Google Shape;45543;p35"/>
            <p:cNvSpPr/>
            <p:nvPr/>
          </p:nvSpPr>
          <p:spPr>
            <a:xfrm>
              <a:off x="25246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4" name="Google Shape;45544;p35"/>
            <p:cNvSpPr/>
            <p:nvPr/>
          </p:nvSpPr>
          <p:spPr>
            <a:xfrm>
              <a:off x="63887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5" name="Google Shape;45545;p35"/>
            <p:cNvSpPr/>
            <p:nvPr/>
          </p:nvSpPr>
          <p:spPr>
            <a:xfrm>
              <a:off x="64764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6" name="Google Shape;45546;p35"/>
            <p:cNvSpPr/>
            <p:nvPr/>
          </p:nvSpPr>
          <p:spPr>
            <a:xfrm>
              <a:off x="26127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7" name="Google Shape;45547;p35"/>
            <p:cNvSpPr/>
            <p:nvPr/>
          </p:nvSpPr>
          <p:spPr>
            <a:xfrm>
              <a:off x="13831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8" name="Google Shape;45548;p35"/>
            <p:cNvSpPr/>
            <p:nvPr/>
          </p:nvSpPr>
          <p:spPr>
            <a:xfrm>
              <a:off x="630107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9" name="Google Shape;45549;p35"/>
            <p:cNvSpPr/>
            <p:nvPr/>
          </p:nvSpPr>
          <p:spPr>
            <a:xfrm>
              <a:off x="129546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0" name="Google Shape;45550;p35"/>
            <p:cNvSpPr/>
            <p:nvPr/>
          </p:nvSpPr>
          <p:spPr>
            <a:xfrm>
              <a:off x="57739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1" name="Google Shape;45551;p35"/>
            <p:cNvSpPr/>
            <p:nvPr/>
          </p:nvSpPr>
          <p:spPr>
            <a:xfrm>
              <a:off x="568622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2" name="Google Shape;45552;p35"/>
            <p:cNvSpPr/>
            <p:nvPr/>
          </p:nvSpPr>
          <p:spPr>
            <a:xfrm>
              <a:off x="2349154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3" name="Google Shape;45553;p35"/>
            <p:cNvSpPr/>
            <p:nvPr/>
          </p:nvSpPr>
          <p:spPr>
            <a:xfrm>
              <a:off x="40176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4" name="Google Shape;45554;p35"/>
            <p:cNvSpPr/>
            <p:nvPr/>
          </p:nvSpPr>
          <p:spPr>
            <a:xfrm>
              <a:off x="55982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5" name="Google Shape;45555;p35"/>
            <p:cNvSpPr/>
            <p:nvPr/>
          </p:nvSpPr>
          <p:spPr>
            <a:xfrm>
              <a:off x="39298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6" name="Google Shape;45556;p35"/>
            <p:cNvSpPr/>
            <p:nvPr/>
          </p:nvSpPr>
          <p:spPr>
            <a:xfrm>
              <a:off x="14711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7" name="Google Shape;45557;p35"/>
            <p:cNvSpPr/>
            <p:nvPr/>
          </p:nvSpPr>
          <p:spPr>
            <a:xfrm>
              <a:off x="2261336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7" y="0"/>
                  </a:moveTo>
                  <a:cubicBezTo>
                    <a:pt x="342" y="0"/>
                    <a:pt x="322" y="20"/>
                    <a:pt x="322" y="44"/>
                  </a:cubicBezTo>
                  <a:lnTo>
                    <a:pt x="322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326" y="413"/>
                  </a:lnTo>
                  <a:cubicBezTo>
                    <a:pt x="332" y="431"/>
                    <a:pt x="347" y="441"/>
                    <a:pt x="367" y="441"/>
                  </a:cubicBezTo>
                  <a:cubicBezTo>
                    <a:pt x="386" y="441"/>
                    <a:pt x="403" y="428"/>
                    <a:pt x="407" y="410"/>
                  </a:cubicBezTo>
                  <a:cubicBezTo>
                    <a:pt x="427" y="404"/>
                    <a:pt x="441" y="388"/>
                    <a:pt x="441" y="367"/>
                  </a:cubicBezTo>
                  <a:cubicBezTo>
                    <a:pt x="441" y="349"/>
                    <a:pt x="429" y="333"/>
                    <a:pt x="411" y="327"/>
                  </a:cubicBezTo>
                  <a:lnTo>
                    <a:pt x="411" y="44"/>
                  </a:lnTo>
                  <a:cubicBezTo>
                    <a:pt x="411" y="20"/>
                    <a:pt x="392" y="0"/>
                    <a:pt x="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8" name="Google Shape;45558;p35"/>
            <p:cNvSpPr/>
            <p:nvPr/>
          </p:nvSpPr>
          <p:spPr>
            <a:xfrm>
              <a:off x="59495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9" name="Google Shape;45559;p35"/>
            <p:cNvSpPr/>
            <p:nvPr/>
          </p:nvSpPr>
          <p:spPr>
            <a:xfrm>
              <a:off x="586186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0" name="Google Shape;45560;p35"/>
            <p:cNvSpPr/>
            <p:nvPr/>
          </p:nvSpPr>
          <p:spPr>
            <a:xfrm>
              <a:off x="38420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1" name="Google Shape;45561;p35"/>
            <p:cNvSpPr/>
            <p:nvPr/>
          </p:nvSpPr>
          <p:spPr>
            <a:xfrm>
              <a:off x="27883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2" name="Google Shape;45562;p35"/>
            <p:cNvSpPr/>
            <p:nvPr/>
          </p:nvSpPr>
          <p:spPr>
            <a:xfrm>
              <a:off x="82328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3" name="Google Shape;45563;p35"/>
            <p:cNvSpPr/>
            <p:nvPr/>
          </p:nvSpPr>
          <p:spPr>
            <a:xfrm>
              <a:off x="32934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4" name="Google Shape;45564;p35"/>
            <p:cNvSpPr/>
            <p:nvPr/>
          </p:nvSpPr>
          <p:spPr>
            <a:xfrm>
              <a:off x="153837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5" name="Google Shape;45565;p35"/>
            <p:cNvSpPr/>
            <p:nvPr/>
          </p:nvSpPr>
          <p:spPr>
            <a:xfrm>
              <a:off x="2416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6" name="Google Shape;45566;p35"/>
            <p:cNvSpPr/>
            <p:nvPr/>
          </p:nvSpPr>
          <p:spPr>
            <a:xfrm>
              <a:off x="814512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7" name="Google Shape;45567;p35"/>
            <p:cNvSpPr/>
            <p:nvPr/>
          </p:nvSpPr>
          <p:spPr>
            <a:xfrm>
              <a:off x="79694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8" name="Google Shape;45568;p35"/>
            <p:cNvSpPr/>
            <p:nvPr/>
          </p:nvSpPr>
          <p:spPr>
            <a:xfrm>
              <a:off x="7793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9" name="Google Shape;45569;p35"/>
            <p:cNvSpPr/>
            <p:nvPr/>
          </p:nvSpPr>
          <p:spPr>
            <a:xfrm>
              <a:off x="76179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0" name="Google Shape;45570;p35"/>
            <p:cNvSpPr/>
            <p:nvPr/>
          </p:nvSpPr>
          <p:spPr>
            <a:xfrm>
              <a:off x="80571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1" name="Google Shape;45571;p35"/>
            <p:cNvSpPr/>
            <p:nvPr/>
          </p:nvSpPr>
          <p:spPr>
            <a:xfrm>
              <a:off x="660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2" name="Google Shape;45572;p35"/>
            <p:cNvSpPr/>
            <p:nvPr/>
          </p:nvSpPr>
          <p:spPr>
            <a:xfrm>
              <a:off x="788166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39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3" name="Google Shape;45573;p35"/>
            <p:cNvSpPr/>
            <p:nvPr/>
          </p:nvSpPr>
          <p:spPr>
            <a:xfrm>
              <a:off x="875947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4" name="Google Shape;45574;p35"/>
            <p:cNvSpPr/>
            <p:nvPr/>
          </p:nvSpPr>
          <p:spPr>
            <a:xfrm>
              <a:off x="89353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5" name="Google Shape;45575;p35"/>
            <p:cNvSpPr/>
            <p:nvPr/>
          </p:nvSpPr>
          <p:spPr>
            <a:xfrm>
              <a:off x="88476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6" name="Google Shape;45576;p35"/>
            <p:cNvSpPr/>
            <p:nvPr/>
          </p:nvSpPr>
          <p:spPr>
            <a:xfrm>
              <a:off x="8320507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4" y="0"/>
                  </a:moveTo>
                  <a:cubicBezTo>
                    <a:pt x="189" y="0"/>
                    <a:pt x="170" y="20"/>
                    <a:pt x="170" y="44"/>
                  </a:cubicBezTo>
                  <a:lnTo>
                    <a:pt x="170" y="324"/>
                  </a:lnTo>
                  <a:lnTo>
                    <a:pt x="45" y="324"/>
                  </a:lnTo>
                  <a:cubicBezTo>
                    <a:pt x="21" y="324"/>
                    <a:pt x="1" y="343"/>
                    <a:pt x="1" y="369"/>
                  </a:cubicBezTo>
                  <a:cubicBezTo>
                    <a:pt x="1" y="393"/>
                    <a:pt x="21" y="413"/>
                    <a:pt x="45" y="413"/>
                  </a:cubicBezTo>
                  <a:lnTo>
                    <a:pt x="173" y="413"/>
                  </a:lnTo>
                  <a:cubicBezTo>
                    <a:pt x="179" y="431"/>
                    <a:pt x="194" y="441"/>
                    <a:pt x="214" y="441"/>
                  </a:cubicBezTo>
                  <a:cubicBezTo>
                    <a:pt x="234" y="441"/>
                    <a:pt x="250" y="428"/>
                    <a:pt x="255" y="413"/>
                  </a:cubicBezTo>
                  <a:lnTo>
                    <a:pt x="398" y="413"/>
                  </a:lnTo>
                  <a:cubicBezTo>
                    <a:pt x="422" y="413"/>
                    <a:pt x="442" y="393"/>
                    <a:pt x="442" y="369"/>
                  </a:cubicBezTo>
                  <a:cubicBezTo>
                    <a:pt x="442" y="346"/>
                    <a:pt x="422" y="324"/>
                    <a:pt x="399" y="324"/>
                  </a:cubicBezTo>
                  <a:lnTo>
                    <a:pt x="258" y="324"/>
                  </a:lnTo>
                  <a:lnTo>
                    <a:pt x="258" y="44"/>
                  </a:lnTo>
                  <a:cubicBezTo>
                    <a:pt x="258" y="20"/>
                    <a:pt x="238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7" name="Google Shape;45577;p35"/>
            <p:cNvSpPr/>
            <p:nvPr/>
          </p:nvSpPr>
          <p:spPr>
            <a:xfrm>
              <a:off x="90232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8" name="Google Shape;45578;p35"/>
            <p:cNvSpPr/>
            <p:nvPr/>
          </p:nvSpPr>
          <p:spPr>
            <a:xfrm>
              <a:off x="84961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9" name="Google Shape;45579;p35"/>
            <p:cNvSpPr/>
            <p:nvPr/>
          </p:nvSpPr>
          <p:spPr>
            <a:xfrm>
              <a:off x="84084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0" name="Google Shape;45580;p35"/>
            <p:cNvSpPr/>
            <p:nvPr/>
          </p:nvSpPr>
          <p:spPr>
            <a:xfrm>
              <a:off x="8671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1" name="Google Shape;45581;p35"/>
            <p:cNvSpPr/>
            <p:nvPr/>
          </p:nvSpPr>
          <p:spPr>
            <a:xfrm>
              <a:off x="85840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2" name="Google Shape;45582;p35"/>
            <p:cNvSpPr/>
            <p:nvPr/>
          </p:nvSpPr>
          <p:spPr>
            <a:xfrm>
              <a:off x="7705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3" name="Google Shape;45583;p35"/>
            <p:cNvSpPr/>
            <p:nvPr/>
          </p:nvSpPr>
          <p:spPr>
            <a:xfrm>
              <a:off x="4172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4" name="Google Shape;45584;p35"/>
            <p:cNvSpPr/>
            <p:nvPr/>
          </p:nvSpPr>
          <p:spPr>
            <a:xfrm>
              <a:off x="9110991" y="1241995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5"/>
                  </a:cubicBezTo>
                  <a:cubicBezTo>
                    <a:pt x="265" y="22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5" name="Google Shape;45585;p35"/>
            <p:cNvSpPr/>
            <p:nvPr/>
          </p:nvSpPr>
          <p:spPr>
            <a:xfrm>
              <a:off x="0" y="190000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6" name="Google Shape;45586;p35"/>
            <p:cNvSpPr/>
            <p:nvPr/>
          </p:nvSpPr>
          <p:spPr>
            <a:xfrm>
              <a:off x="69154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7" name="Google Shape;45587;p35"/>
            <p:cNvSpPr/>
            <p:nvPr/>
          </p:nvSpPr>
          <p:spPr>
            <a:xfrm>
              <a:off x="2173519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8" name="Google Shape;45588;p35"/>
            <p:cNvSpPr/>
            <p:nvPr/>
          </p:nvSpPr>
          <p:spPr>
            <a:xfrm>
              <a:off x="4544720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0"/>
                  </a:moveTo>
                  <a:cubicBezTo>
                    <a:pt x="201" y="0"/>
                    <a:pt x="185" y="14"/>
                    <a:pt x="180" y="33"/>
                  </a:cubicBezTo>
                  <a:lnTo>
                    <a:pt x="44" y="33"/>
                  </a:lnTo>
                  <a:cubicBezTo>
                    <a:pt x="19" y="33"/>
                    <a:pt x="0" y="51"/>
                    <a:pt x="0" y="77"/>
                  </a:cubicBezTo>
                  <a:cubicBezTo>
                    <a:pt x="0" y="103"/>
                    <a:pt x="19" y="121"/>
                    <a:pt x="44" y="121"/>
                  </a:cubicBezTo>
                  <a:lnTo>
                    <a:pt x="177" y="121"/>
                  </a:lnTo>
                  <a:lnTo>
                    <a:pt x="177" y="399"/>
                  </a:lnTo>
                  <a:cubicBezTo>
                    <a:pt x="177" y="424"/>
                    <a:pt x="195" y="443"/>
                    <a:pt x="221" y="443"/>
                  </a:cubicBezTo>
                  <a:cubicBezTo>
                    <a:pt x="245" y="443"/>
                    <a:pt x="265" y="424"/>
                    <a:pt x="265" y="399"/>
                  </a:cubicBezTo>
                  <a:lnTo>
                    <a:pt x="265" y="120"/>
                  </a:lnTo>
                  <a:lnTo>
                    <a:pt x="397" y="120"/>
                  </a:lnTo>
                  <a:cubicBezTo>
                    <a:pt x="422" y="120"/>
                    <a:pt x="441" y="100"/>
                    <a:pt x="441" y="76"/>
                  </a:cubicBezTo>
                  <a:cubicBezTo>
                    <a:pt x="440" y="53"/>
                    <a:pt x="420" y="33"/>
                    <a:pt x="397" y="33"/>
                  </a:cubicBezTo>
                  <a:lnTo>
                    <a:pt x="262" y="33"/>
                  </a:lnTo>
                  <a:cubicBezTo>
                    <a:pt x="256" y="14"/>
                    <a:pt x="241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9" name="Google Shape;45589;p35"/>
            <p:cNvSpPr/>
            <p:nvPr/>
          </p:nvSpPr>
          <p:spPr>
            <a:xfrm>
              <a:off x="89353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0" name="Google Shape;45590;p35"/>
            <p:cNvSpPr/>
            <p:nvPr/>
          </p:nvSpPr>
          <p:spPr>
            <a:xfrm>
              <a:off x="62131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1" name="Google Shape;45591;p35"/>
            <p:cNvSpPr/>
            <p:nvPr/>
          </p:nvSpPr>
          <p:spPr>
            <a:xfrm>
              <a:off x="34028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2" name="Google Shape;45592;p35"/>
            <p:cNvSpPr/>
            <p:nvPr/>
          </p:nvSpPr>
          <p:spPr>
            <a:xfrm>
              <a:off x="7793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3" name="Google Shape;45593;p35"/>
            <p:cNvSpPr/>
            <p:nvPr/>
          </p:nvSpPr>
          <p:spPr>
            <a:xfrm>
              <a:off x="37542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4" name="Google Shape;45594;p35"/>
            <p:cNvSpPr/>
            <p:nvPr/>
          </p:nvSpPr>
          <p:spPr>
            <a:xfrm>
              <a:off x="3490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5" name="Google Shape;45595;p35"/>
            <p:cNvSpPr/>
            <p:nvPr/>
          </p:nvSpPr>
          <p:spPr>
            <a:xfrm>
              <a:off x="88476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6" name="Google Shape;45596;p35"/>
            <p:cNvSpPr/>
            <p:nvPr/>
          </p:nvSpPr>
          <p:spPr>
            <a:xfrm>
              <a:off x="26127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7" name="Google Shape;45597;p35"/>
            <p:cNvSpPr/>
            <p:nvPr/>
          </p:nvSpPr>
          <p:spPr>
            <a:xfrm>
              <a:off x="331514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8" name="Google Shape;45598;p35"/>
            <p:cNvSpPr/>
            <p:nvPr/>
          </p:nvSpPr>
          <p:spPr>
            <a:xfrm>
              <a:off x="630107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9" name="Google Shape;45599;p35"/>
            <p:cNvSpPr/>
            <p:nvPr/>
          </p:nvSpPr>
          <p:spPr>
            <a:xfrm>
              <a:off x="20857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0" name="Google Shape;45600;p35"/>
            <p:cNvSpPr/>
            <p:nvPr/>
          </p:nvSpPr>
          <p:spPr>
            <a:xfrm>
              <a:off x="1997883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1" name="Google Shape;45601;p35"/>
            <p:cNvSpPr/>
            <p:nvPr/>
          </p:nvSpPr>
          <p:spPr>
            <a:xfrm>
              <a:off x="71790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2" name="Google Shape;45602;p35"/>
            <p:cNvSpPr/>
            <p:nvPr/>
          </p:nvSpPr>
          <p:spPr>
            <a:xfrm>
              <a:off x="7705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3" name="Google Shape;45603;p35"/>
            <p:cNvSpPr/>
            <p:nvPr/>
          </p:nvSpPr>
          <p:spPr>
            <a:xfrm>
              <a:off x="53349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4" name="Google Shape;45604;p35"/>
            <p:cNvSpPr/>
            <p:nvPr/>
          </p:nvSpPr>
          <p:spPr>
            <a:xfrm>
              <a:off x="6806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5" name="Google Shape;45605;p35"/>
            <p:cNvSpPr/>
            <p:nvPr/>
          </p:nvSpPr>
          <p:spPr>
            <a:xfrm>
              <a:off x="4172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6" name="Google Shape;45606;p35"/>
            <p:cNvSpPr/>
            <p:nvPr/>
          </p:nvSpPr>
          <p:spPr>
            <a:xfrm>
              <a:off x="875947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7" name="Google Shape;45607;p35"/>
            <p:cNvSpPr/>
            <p:nvPr/>
          </p:nvSpPr>
          <p:spPr>
            <a:xfrm>
              <a:off x="129546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8" name="Google Shape;45608;p35"/>
            <p:cNvSpPr/>
            <p:nvPr/>
          </p:nvSpPr>
          <p:spPr>
            <a:xfrm>
              <a:off x="72669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9" name="Google Shape;45609;p35"/>
            <p:cNvSpPr/>
            <p:nvPr/>
          </p:nvSpPr>
          <p:spPr>
            <a:xfrm>
              <a:off x="2700300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0" name="Google Shape;45610;p35"/>
            <p:cNvSpPr/>
            <p:nvPr/>
          </p:nvSpPr>
          <p:spPr>
            <a:xfrm>
              <a:off x="5049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1" name="Google Shape;45611;p35"/>
            <p:cNvSpPr/>
            <p:nvPr/>
          </p:nvSpPr>
          <p:spPr>
            <a:xfrm>
              <a:off x="27883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2" name="Google Shape;45612;p35"/>
            <p:cNvSpPr/>
            <p:nvPr/>
          </p:nvSpPr>
          <p:spPr>
            <a:xfrm>
              <a:off x="82328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3" name="Google Shape;45613;p35"/>
            <p:cNvSpPr/>
            <p:nvPr/>
          </p:nvSpPr>
          <p:spPr>
            <a:xfrm>
              <a:off x="6125190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4" name="Google Shape;45614;p35"/>
            <p:cNvSpPr/>
            <p:nvPr/>
          </p:nvSpPr>
          <p:spPr>
            <a:xfrm>
              <a:off x="700361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5" name="Google Shape;45615;p35"/>
            <p:cNvSpPr/>
            <p:nvPr/>
          </p:nvSpPr>
          <p:spPr>
            <a:xfrm>
              <a:off x="7091059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6" name="Google Shape;45616;p35"/>
            <p:cNvSpPr/>
            <p:nvPr/>
          </p:nvSpPr>
          <p:spPr>
            <a:xfrm>
              <a:off x="173443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7" name="Google Shape;45617;p35"/>
            <p:cNvSpPr/>
            <p:nvPr/>
          </p:nvSpPr>
          <p:spPr>
            <a:xfrm>
              <a:off x="80571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8" name="Google Shape;45618;p35"/>
            <p:cNvSpPr/>
            <p:nvPr/>
          </p:nvSpPr>
          <p:spPr>
            <a:xfrm>
              <a:off x="10320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9" name="Google Shape;45619;p35"/>
            <p:cNvSpPr/>
            <p:nvPr/>
          </p:nvSpPr>
          <p:spPr>
            <a:xfrm>
              <a:off x="51591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0" name="Google Shape;45620;p35"/>
            <p:cNvSpPr/>
            <p:nvPr/>
          </p:nvSpPr>
          <p:spPr>
            <a:xfrm>
              <a:off x="66520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1" name="Google Shape;45621;p35"/>
            <p:cNvSpPr/>
            <p:nvPr/>
          </p:nvSpPr>
          <p:spPr>
            <a:xfrm>
              <a:off x="507137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2" name="Google Shape;45622;p35"/>
            <p:cNvSpPr/>
            <p:nvPr/>
          </p:nvSpPr>
          <p:spPr>
            <a:xfrm>
              <a:off x="9441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3" name="Google Shape;45623;p35"/>
            <p:cNvSpPr/>
            <p:nvPr/>
          </p:nvSpPr>
          <p:spPr>
            <a:xfrm>
              <a:off x="8320881" y="189653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3" y="0"/>
                  </a:moveTo>
                  <a:cubicBezTo>
                    <a:pt x="193" y="0"/>
                    <a:pt x="177" y="14"/>
                    <a:pt x="171" y="33"/>
                  </a:cubicBezTo>
                  <a:lnTo>
                    <a:pt x="45" y="33"/>
                  </a:lnTo>
                  <a:cubicBezTo>
                    <a:pt x="20" y="33"/>
                    <a:pt x="1" y="51"/>
                    <a:pt x="1" y="77"/>
                  </a:cubicBezTo>
                  <a:cubicBezTo>
                    <a:pt x="1" y="103"/>
                    <a:pt x="20" y="121"/>
                    <a:pt x="45" y="121"/>
                  </a:cubicBezTo>
                  <a:lnTo>
                    <a:pt x="170" y="121"/>
                  </a:lnTo>
                  <a:lnTo>
                    <a:pt x="170" y="399"/>
                  </a:lnTo>
                  <a:cubicBezTo>
                    <a:pt x="170" y="424"/>
                    <a:pt x="190" y="443"/>
                    <a:pt x="214" y="443"/>
                  </a:cubicBezTo>
                  <a:cubicBezTo>
                    <a:pt x="240" y="443"/>
                    <a:pt x="258" y="424"/>
                    <a:pt x="258" y="399"/>
                  </a:cubicBezTo>
                  <a:lnTo>
                    <a:pt x="258" y="120"/>
                  </a:lnTo>
                  <a:lnTo>
                    <a:pt x="399" y="120"/>
                  </a:lnTo>
                  <a:cubicBezTo>
                    <a:pt x="425" y="120"/>
                    <a:pt x="443" y="100"/>
                    <a:pt x="443" y="76"/>
                  </a:cubicBezTo>
                  <a:cubicBezTo>
                    <a:pt x="439" y="53"/>
                    <a:pt x="419" y="33"/>
                    <a:pt x="396" y="33"/>
                  </a:cubicBezTo>
                  <a:lnTo>
                    <a:pt x="254" y="33"/>
                  </a:lnTo>
                  <a:cubicBezTo>
                    <a:pt x="248" y="14"/>
                    <a:pt x="232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4" name="Google Shape;45624;p35"/>
            <p:cNvSpPr/>
            <p:nvPr/>
          </p:nvSpPr>
          <p:spPr>
            <a:xfrm>
              <a:off x="19101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5" name="Google Shape;45625;p35"/>
            <p:cNvSpPr/>
            <p:nvPr/>
          </p:nvSpPr>
          <p:spPr>
            <a:xfrm>
              <a:off x="79694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6" name="Google Shape;45626;p35"/>
            <p:cNvSpPr/>
            <p:nvPr/>
          </p:nvSpPr>
          <p:spPr>
            <a:xfrm>
              <a:off x="18223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7" name="Google Shape;45627;p35"/>
            <p:cNvSpPr/>
            <p:nvPr/>
          </p:nvSpPr>
          <p:spPr>
            <a:xfrm>
              <a:off x="660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8" name="Google Shape;45628;p35"/>
            <p:cNvSpPr/>
            <p:nvPr/>
          </p:nvSpPr>
          <p:spPr>
            <a:xfrm>
              <a:off x="673978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9" name="Google Shape;45629;p35"/>
            <p:cNvSpPr/>
            <p:nvPr/>
          </p:nvSpPr>
          <p:spPr>
            <a:xfrm>
              <a:off x="12075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0" name="Google Shape;45630;p35"/>
            <p:cNvSpPr/>
            <p:nvPr/>
          </p:nvSpPr>
          <p:spPr>
            <a:xfrm>
              <a:off x="63887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1" name="Google Shape;45631;p35"/>
            <p:cNvSpPr/>
            <p:nvPr/>
          </p:nvSpPr>
          <p:spPr>
            <a:xfrm>
              <a:off x="52472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2" name="Google Shape;45632;p35"/>
            <p:cNvSpPr/>
            <p:nvPr/>
          </p:nvSpPr>
          <p:spPr>
            <a:xfrm>
              <a:off x="6827731" y="1896533"/>
              <a:ext cx="55058" cy="47761"/>
            </a:xfrm>
            <a:custGeom>
              <a:avLst/>
              <a:gdLst/>
              <a:ahLst/>
              <a:cxnLst/>
              <a:rect l="l" t="t" r="r" b="b"/>
              <a:pathLst>
                <a:path w="442" h="440" extrusionOk="0">
                  <a:moveTo>
                    <a:pt x="76" y="0"/>
                  </a:moveTo>
                  <a:cubicBezTo>
                    <a:pt x="55" y="0"/>
                    <a:pt x="38" y="14"/>
                    <a:pt x="33" y="34"/>
                  </a:cubicBezTo>
                  <a:cubicBezTo>
                    <a:pt x="13" y="40"/>
                    <a:pt x="1" y="56"/>
                    <a:pt x="1" y="76"/>
                  </a:cubicBezTo>
                  <a:cubicBezTo>
                    <a:pt x="1" y="94"/>
                    <a:pt x="13" y="111"/>
                    <a:pt x="32" y="117"/>
                  </a:cubicBezTo>
                  <a:lnTo>
                    <a:pt x="32" y="396"/>
                  </a:lnTo>
                  <a:cubicBezTo>
                    <a:pt x="32" y="420"/>
                    <a:pt x="50" y="440"/>
                    <a:pt x="76" y="440"/>
                  </a:cubicBezTo>
                  <a:cubicBezTo>
                    <a:pt x="100" y="440"/>
                    <a:pt x="120" y="420"/>
                    <a:pt x="120" y="396"/>
                  </a:cubicBezTo>
                  <a:lnTo>
                    <a:pt x="120" y="120"/>
                  </a:lnTo>
                  <a:lnTo>
                    <a:pt x="398" y="120"/>
                  </a:lnTo>
                  <a:cubicBezTo>
                    <a:pt x="423" y="120"/>
                    <a:pt x="442" y="100"/>
                    <a:pt x="442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117" y="33"/>
                  </a:lnTo>
                  <a:cubicBezTo>
                    <a:pt x="112" y="14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3" name="Google Shape;45633;p35"/>
            <p:cNvSpPr/>
            <p:nvPr/>
          </p:nvSpPr>
          <p:spPr>
            <a:xfrm>
              <a:off x="48080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4" name="Google Shape;45634;p35"/>
            <p:cNvSpPr/>
            <p:nvPr/>
          </p:nvSpPr>
          <p:spPr>
            <a:xfrm>
              <a:off x="64764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5" name="Google Shape;45635;p35"/>
            <p:cNvSpPr/>
            <p:nvPr/>
          </p:nvSpPr>
          <p:spPr>
            <a:xfrm>
              <a:off x="3578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6" name="Google Shape;45636;p35"/>
            <p:cNvSpPr/>
            <p:nvPr/>
          </p:nvSpPr>
          <p:spPr>
            <a:xfrm>
              <a:off x="814512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7" name="Google Shape;45637;p35"/>
            <p:cNvSpPr/>
            <p:nvPr/>
          </p:nvSpPr>
          <p:spPr>
            <a:xfrm>
              <a:off x="164648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8" name="Google Shape;45638;p35"/>
            <p:cNvSpPr/>
            <p:nvPr/>
          </p:nvSpPr>
          <p:spPr>
            <a:xfrm>
              <a:off x="472010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9" name="Google Shape;45639;p35"/>
            <p:cNvSpPr/>
            <p:nvPr/>
          </p:nvSpPr>
          <p:spPr>
            <a:xfrm>
              <a:off x="46324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0" name="Google Shape;45640;p35"/>
            <p:cNvSpPr/>
            <p:nvPr/>
          </p:nvSpPr>
          <p:spPr>
            <a:xfrm>
              <a:off x="15587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1" name="Google Shape;45641;p35"/>
            <p:cNvSpPr/>
            <p:nvPr/>
          </p:nvSpPr>
          <p:spPr>
            <a:xfrm>
              <a:off x="49836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2" name="Google Shape;45642;p35"/>
            <p:cNvSpPr/>
            <p:nvPr/>
          </p:nvSpPr>
          <p:spPr>
            <a:xfrm>
              <a:off x="48957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3" name="Google Shape;45643;p35"/>
            <p:cNvSpPr/>
            <p:nvPr/>
          </p:nvSpPr>
          <p:spPr>
            <a:xfrm>
              <a:off x="788166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4" name="Google Shape;45644;p35"/>
            <p:cNvSpPr/>
            <p:nvPr/>
          </p:nvSpPr>
          <p:spPr>
            <a:xfrm>
              <a:off x="36665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5" name="Google Shape;45645;p35"/>
            <p:cNvSpPr/>
            <p:nvPr/>
          </p:nvSpPr>
          <p:spPr>
            <a:xfrm>
              <a:off x="8563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6" name="Google Shape;45646;p35"/>
            <p:cNvSpPr/>
            <p:nvPr/>
          </p:nvSpPr>
          <p:spPr>
            <a:xfrm>
              <a:off x="65644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7" name="Google Shape;45647;p35"/>
            <p:cNvSpPr/>
            <p:nvPr/>
          </p:nvSpPr>
          <p:spPr>
            <a:xfrm>
              <a:off x="11198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8" name="Google Shape;45648;p35"/>
            <p:cNvSpPr/>
            <p:nvPr/>
          </p:nvSpPr>
          <p:spPr>
            <a:xfrm>
              <a:off x="40176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9" name="Google Shape;45649;p35"/>
            <p:cNvSpPr/>
            <p:nvPr/>
          </p:nvSpPr>
          <p:spPr>
            <a:xfrm>
              <a:off x="419320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0" name="Google Shape;45650;p35"/>
            <p:cNvSpPr/>
            <p:nvPr/>
          </p:nvSpPr>
          <p:spPr>
            <a:xfrm>
              <a:off x="41055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1" name="Google Shape;45651;p35"/>
            <p:cNvSpPr/>
            <p:nvPr/>
          </p:nvSpPr>
          <p:spPr>
            <a:xfrm>
              <a:off x="28760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2" name="Google Shape;45652;p35"/>
            <p:cNvSpPr/>
            <p:nvPr/>
          </p:nvSpPr>
          <p:spPr>
            <a:xfrm>
              <a:off x="2416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3" name="Google Shape;45653;p35"/>
            <p:cNvSpPr/>
            <p:nvPr/>
          </p:nvSpPr>
          <p:spPr>
            <a:xfrm>
              <a:off x="84961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4" name="Google Shape;45654;p35"/>
            <p:cNvSpPr/>
            <p:nvPr/>
          </p:nvSpPr>
          <p:spPr>
            <a:xfrm>
              <a:off x="568622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5" name="Google Shape;45655;p35"/>
            <p:cNvSpPr/>
            <p:nvPr/>
          </p:nvSpPr>
          <p:spPr>
            <a:xfrm>
              <a:off x="43690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6" name="Google Shape;45656;p35"/>
            <p:cNvSpPr/>
            <p:nvPr/>
          </p:nvSpPr>
          <p:spPr>
            <a:xfrm>
              <a:off x="3051695" y="1896533"/>
              <a:ext cx="55307" cy="47761"/>
            </a:xfrm>
            <a:custGeom>
              <a:avLst/>
              <a:gdLst/>
              <a:ahLst/>
              <a:cxnLst/>
              <a:rect l="l" t="t" r="r" b="b"/>
              <a:pathLst>
                <a:path w="444" h="440" extrusionOk="0">
                  <a:moveTo>
                    <a:pt x="85" y="0"/>
                  </a:moveTo>
                  <a:cubicBezTo>
                    <a:pt x="65" y="0"/>
                    <a:pt x="48" y="14"/>
                    <a:pt x="42" y="33"/>
                  </a:cubicBezTo>
                  <a:cubicBezTo>
                    <a:pt x="18" y="34"/>
                    <a:pt x="1" y="51"/>
                    <a:pt x="1" y="76"/>
                  </a:cubicBezTo>
                  <a:cubicBezTo>
                    <a:pt x="1" y="98"/>
                    <a:pt x="16" y="114"/>
                    <a:pt x="39" y="118"/>
                  </a:cubicBezTo>
                  <a:lnTo>
                    <a:pt x="39" y="396"/>
                  </a:lnTo>
                  <a:cubicBezTo>
                    <a:pt x="39" y="420"/>
                    <a:pt x="59" y="440"/>
                    <a:pt x="85" y="440"/>
                  </a:cubicBezTo>
                  <a:cubicBezTo>
                    <a:pt x="109" y="440"/>
                    <a:pt x="129" y="420"/>
                    <a:pt x="129" y="396"/>
                  </a:cubicBezTo>
                  <a:lnTo>
                    <a:pt x="129" y="120"/>
                  </a:lnTo>
                  <a:lnTo>
                    <a:pt x="399" y="120"/>
                  </a:lnTo>
                  <a:cubicBezTo>
                    <a:pt x="423" y="120"/>
                    <a:pt x="443" y="100"/>
                    <a:pt x="443" y="76"/>
                  </a:cubicBezTo>
                  <a:cubicBezTo>
                    <a:pt x="442" y="53"/>
                    <a:pt x="421" y="33"/>
                    <a:pt x="398" y="33"/>
                  </a:cubicBezTo>
                  <a:lnTo>
                    <a:pt x="126" y="33"/>
                  </a:lnTo>
                  <a:cubicBezTo>
                    <a:pt x="120" y="14"/>
                    <a:pt x="105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7" name="Google Shape;45657;p35"/>
            <p:cNvSpPr/>
            <p:nvPr/>
          </p:nvSpPr>
          <p:spPr>
            <a:xfrm>
              <a:off x="768311" y="1896533"/>
              <a:ext cx="55431" cy="48087"/>
            </a:xfrm>
            <a:custGeom>
              <a:avLst/>
              <a:gdLst/>
              <a:ahLst/>
              <a:cxnLst/>
              <a:rect l="l" t="t" r="r" b="b"/>
              <a:pathLst>
                <a:path w="445" h="443" extrusionOk="0">
                  <a:moveTo>
                    <a:pt x="228" y="0"/>
                  </a:moveTo>
                  <a:cubicBezTo>
                    <a:pt x="210" y="0"/>
                    <a:pt x="193" y="14"/>
                    <a:pt x="189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186" y="121"/>
                  </a:lnTo>
                  <a:lnTo>
                    <a:pt x="186" y="399"/>
                  </a:lnTo>
                  <a:cubicBezTo>
                    <a:pt x="186" y="424"/>
                    <a:pt x="206" y="443"/>
                    <a:pt x="231" y="443"/>
                  </a:cubicBezTo>
                  <a:cubicBezTo>
                    <a:pt x="255" y="443"/>
                    <a:pt x="275" y="424"/>
                    <a:pt x="275" y="399"/>
                  </a:cubicBezTo>
                  <a:lnTo>
                    <a:pt x="275" y="120"/>
                  </a:lnTo>
                  <a:lnTo>
                    <a:pt x="399" y="120"/>
                  </a:lnTo>
                  <a:cubicBezTo>
                    <a:pt x="425" y="120"/>
                    <a:pt x="445" y="100"/>
                    <a:pt x="445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270" y="33"/>
                  </a:lnTo>
                  <a:cubicBezTo>
                    <a:pt x="264" y="14"/>
                    <a:pt x="248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8" name="Google Shape;45658;p35"/>
            <p:cNvSpPr/>
            <p:nvPr/>
          </p:nvSpPr>
          <p:spPr>
            <a:xfrm>
              <a:off x="29638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9" name="Google Shape;45659;p35"/>
            <p:cNvSpPr/>
            <p:nvPr/>
          </p:nvSpPr>
          <p:spPr>
            <a:xfrm>
              <a:off x="42810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0" name="Google Shape;45660;p35"/>
            <p:cNvSpPr/>
            <p:nvPr/>
          </p:nvSpPr>
          <p:spPr>
            <a:xfrm>
              <a:off x="55982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1" name="Google Shape;45661;p35"/>
            <p:cNvSpPr/>
            <p:nvPr/>
          </p:nvSpPr>
          <p:spPr>
            <a:xfrm>
              <a:off x="8671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2" name="Google Shape;45662;p35"/>
            <p:cNvSpPr/>
            <p:nvPr/>
          </p:nvSpPr>
          <p:spPr>
            <a:xfrm>
              <a:off x="57739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3" name="Google Shape;45663;p35"/>
            <p:cNvSpPr/>
            <p:nvPr/>
          </p:nvSpPr>
          <p:spPr>
            <a:xfrm>
              <a:off x="75302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4" name="Google Shape;45664;p35"/>
            <p:cNvSpPr/>
            <p:nvPr/>
          </p:nvSpPr>
          <p:spPr>
            <a:xfrm>
              <a:off x="24369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5" name="Google Shape;45665;p35"/>
            <p:cNvSpPr/>
            <p:nvPr/>
          </p:nvSpPr>
          <p:spPr>
            <a:xfrm>
              <a:off x="59495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6" name="Google Shape;45666;p35"/>
            <p:cNvSpPr/>
            <p:nvPr/>
          </p:nvSpPr>
          <p:spPr>
            <a:xfrm>
              <a:off x="2349154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7" name="Google Shape;45667;p35"/>
            <p:cNvSpPr/>
            <p:nvPr/>
          </p:nvSpPr>
          <p:spPr>
            <a:xfrm>
              <a:off x="32273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8" name="Google Shape;45668;p35"/>
            <p:cNvSpPr/>
            <p:nvPr/>
          </p:nvSpPr>
          <p:spPr>
            <a:xfrm>
              <a:off x="2261461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6" y="0"/>
                  </a:moveTo>
                  <a:cubicBezTo>
                    <a:pt x="346" y="0"/>
                    <a:pt x="331" y="14"/>
                    <a:pt x="325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322" y="121"/>
                  </a:lnTo>
                  <a:lnTo>
                    <a:pt x="322" y="399"/>
                  </a:lnTo>
                  <a:cubicBezTo>
                    <a:pt x="322" y="424"/>
                    <a:pt x="342" y="443"/>
                    <a:pt x="368" y="443"/>
                  </a:cubicBezTo>
                  <a:cubicBezTo>
                    <a:pt x="392" y="443"/>
                    <a:pt x="412" y="424"/>
                    <a:pt x="412" y="399"/>
                  </a:cubicBezTo>
                  <a:lnTo>
                    <a:pt x="412" y="120"/>
                  </a:lnTo>
                  <a:cubicBezTo>
                    <a:pt x="429" y="114"/>
                    <a:pt x="442" y="98"/>
                    <a:pt x="442" y="78"/>
                  </a:cubicBezTo>
                  <a:cubicBezTo>
                    <a:pt x="440" y="56"/>
                    <a:pt x="426" y="40"/>
                    <a:pt x="409" y="34"/>
                  </a:cubicBezTo>
                  <a:cubicBezTo>
                    <a:pt x="403" y="14"/>
                    <a:pt x="388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9" name="Google Shape;45669;p35"/>
            <p:cNvSpPr/>
            <p:nvPr/>
          </p:nvSpPr>
          <p:spPr>
            <a:xfrm>
              <a:off x="39298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0" name="Google Shape;45670;p35"/>
            <p:cNvSpPr/>
            <p:nvPr/>
          </p:nvSpPr>
          <p:spPr>
            <a:xfrm>
              <a:off x="586186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1" name="Google Shape;45671;p35"/>
            <p:cNvSpPr/>
            <p:nvPr/>
          </p:nvSpPr>
          <p:spPr>
            <a:xfrm>
              <a:off x="85840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2" name="Google Shape;45672;p35"/>
            <p:cNvSpPr/>
            <p:nvPr/>
          </p:nvSpPr>
          <p:spPr>
            <a:xfrm>
              <a:off x="90232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3" name="Google Shape;45673;p35"/>
            <p:cNvSpPr/>
            <p:nvPr/>
          </p:nvSpPr>
          <p:spPr>
            <a:xfrm>
              <a:off x="38420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4" name="Google Shape;45674;p35"/>
            <p:cNvSpPr/>
            <p:nvPr/>
          </p:nvSpPr>
          <p:spPr>
            <a:xfrm>
              <a:off x="31395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5" name="Google Shape;45675;p35"/>
            <p:cNvSpPr/>
            <p:nvPr/>
          </p:nvSpPr>
          <p:spPr>
            <a:xfrm>
              <a:off x="59292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6" name="Google Shape;45676;p35"/>
            <p:cNvSpPr/>
            <p:nvPr/>
          </p:nvSpPr>
          <p:spPr>
            <a:xfrm>
              <a:off x="14711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7" name="Google Shape;45677;p35"/>
            <p:cNvSpPr/>
            <p:nvPr/>
          </p:nvSpPr>
          <p:spPr>
            <a:xfrm>
              <a:off x="6037372" y="189653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59" y="0"/>
                  </a:moveTo>
                  <a:cubicBezTo>
                    <a:pt x="339" y="0"/>
                    <a:pt x="323" y="14"/>
                    <a:pt x="317" y="33"/>
                  </a:cubicBezTo>
                  <a:lnTo>
                    <a:pt x="46" y="33"/>
                  </a:lnTo>
                  <a:cubicBezTo>
                    <a:pt x="20" y="33"/>
                    <a:pt x="0" y="51"/>
                    <a:pt x="0" y="77"/>
                  </a:cubicBezTo>
                  <a:cubicBezTo>
                    <a:pt x="0" y="103"/>
                    <a:pt x="20" y="121"/>
                    <a:pt x="46" y="121"/>
                  </a:cubicBezTo>
                  <a:lnTo>
                    <a:pt x="314" y="121"/>
                  </a:lnTo>
                  <a:lnTo>
                    <a:pt x="314" y="399"/>
                  </a:lnTo>
                  <a:cubicBezTo>
                    <a:pt x="314" y="424"/>
                    <a:pt x="334" y="443"/>
                    <a:pt x="360" y="443"/>
                  </a:cubicBezTo>
                  <a:cubicBezTo>
                    <a:pt x="384" y="443"/>
                    <a:pt x="404" y="424"/>
                    <a:pt x="404" y="399"/>
                  </a:cubicBezTo>
                  <a:lnTo>
                    <a:pt x="404" y="120"/>
                  </a:lnTo>
                  <a:cubicBezTo>
                    <a:pt x="425" y="117"/>
                    <a:pt x="443" y="98"/>
                    <a:pt x="443" y="77"/>
                  </a:cubicBezTo>
                  <a:cubicBezTo>
                    <a:pt x="441" y="53"/>
                    <a:pt x="424" y="34"/>
                    <a:pt x="401" y="33"/>
                  </a:cubicBezTo>
                  <a:cubicBezTo>
                    <a:pt x="396" y="13"/>
                    <a:pt x="380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8" name="Google Shape;45678;p35"/>
            <p:cNvSpPr/>
            <p:nvPr/>
          </p:nvSpPr>
          <p:spPr>
            <a:xfrm>
              <a:off x="55105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9" name="Google Shape;45679;p35"/>
            <p:cNvSpPr/>
            <p:nvPr/>
          </p:nvSpPr>
          <p:spPr>
            <a:xfrm>
              <a:off x="744257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0" name="Google Shape;45680;p35"/>
            <p:cNvSpPr/>
            <p:nvPr/>
          </p:nvSpPr>
          <p:spPr>
            <a:xfrm>
              <a:off x="25246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1" name="Google Shape;45681;p35"/>
            <p:cNvSpPr/>
            <p:nvPr/>
          </p:nvSpPr>
          <p:spPr>
            <a:xfrm>
              <a:off x="13831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2" name="Google Shape;45682;p35"/>
            <p:cNvSpPr/>
            <p:nvPr/>
          </p:nvSpPr>
          <p:spPr>
            <a:xfrm>
              <a:off x="76179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3" name="Google Shape;45683;p35"/>
            <p:cNvSpPr/>
            <p:nvPr/>
          </p:nvSpPr>
          <p:spPr>
            <a:xfrm>
              <a:off x="54228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4" name="Google Shape;45684;p35"/>
            <p:cNvSpPr/>
            <p:nvPr/>
          </p:nvSpPr>
          <p:spPr>
            <a:xfrm>
              <a:off x="153837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5" name="Google Shape;45685;p35"/>
            <p:cNvSpPr/>
            <p:nvPr/>
          </p:nvSpPr>
          <p:spPr>
            <a:xfrm>
              <a:off x="73546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6" name="Google Shape;45686;p35"/>
            <p:cNvSpPr/>
            <p:nvPr/>
          </p:nvSpPr>
          <p:spPr>
            <a:xfrm>
              <a:off x="4456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7" name="Google Shape;45687;p35"/>
            <p:cNvSpPr/>
            <p:nvPr/>
          </p:nvSpPr>
          <p:spPr>
            <a:xfrm>
              <a:off x="84084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8" name="Google Shape;45688;p35"/>
            <p:cNvSpPr/>
            <p:nvPr/>
          </p:nvSpPr>
          <p:spPr>
            <a:xfrm>
              <a:off x="32934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9" name="Google Shape;45689;p35"/>
            <p:cNvSpPr/>
            <p:nvPr/>
          </p:nvSpPr>
          <p:spPr>
            <a:xfrm>
              <a:off x="9110991" y="190000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0" name="Google Shape;45690;p35"/>
            <p:cNvSpPr/>
            <p:nvPr/>
          </p:nvSpPr>
          <p:spPr>
            <a:xfrm>
              <a:off x="0" y="2557910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1" name="Google Shape;45691;p35"/>
            <p:cNvSpPr/>
            <p:nvPr/>
          </p:nvSpPr>
          <p:spPr>
            <a:xfrm>
              <a:off x="173443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2" name="Google Shape;45692;p35"/>
            <p:cNvSpPr/>
            <p:nvPr/>
          </p:nvSpPr>
          <p:spPr>
            <a:xfrm>
              <a:off x="630107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3" name="Google Shape;45693;p35"/>
            <p:cNvSpPr/>
            <p:nvPr/>
          </p:nvSpPr>
          <p:spPr>
            <a:xfrm>
              <a:off x="673978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4" name="Google Shape;45694;p35"/>
            <p:cNvSpPr/>
            <p:nvPr/>
          </p:nvSpPr>
          <p:spPr>
            <a:xfrm>
              <a:off x="59495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5" name="Google Shape;45695;p35"/>
            <p:cNvSpPr/>
            <p:nvPr/>
          </p:nvSpPr>
          <p:spPr>
            <a:xfrm>
              <a:off x="63887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6" name="Google Shape;45696;p35"/>
            <p:cNvSpPr/>
            <p:nvPr/>
          </p:nvSpPr>
          <p:spPr>
            <a:xfrm>
              <a:off x="80571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7" name="Google Shape;45697;p35"/>
            <p:cNvSpPr/>
            <p:nvPr/>
          </p:nvSpPr>
          <p:spPr>
            <a:xfrm>
              <a:off x="129546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8" name="Google Shape;45698;p35"/>
            <p:cNvSpPr/>
            <p:nvPr/>
          </p:nvSpPr>
          <p:spPr>
            <a:xfrm>
              <a:off x="31395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9" name="Google Shape;45699;p35"/>
            <p:cNvSpPr/>
            <p:nvPr/>
          </p:nvSpPr>
          <p:spPr>
            <a:xfrm>
              <a:off x="34028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0" name="Google Shape;45700;p35"/>
            <p:cNvSpPr/>
            <p:nvPr/>
          </p:nvSpPr>
          <p:spPr>
            <a:xfrm>
              <a:off x="5049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1" name="Google Shape;45701;p35"/>
            <p:cNvSpPr/>
            <p:nvPr/>
          </p:nvSpPr>
          <p:spPr>
            <a:xfrm>
              <a:off x="55982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2" name="Google Shape;45702;p35"/>
            <p:cNvSpPr/>
            <p:nvPr/>
          </p:nvSpPr>
          <p:spPr>
            <a:xfrm>
              <a:off x="6806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3" name="Google Shape;45703;p35"/>
            <p:cNvSpPr/>
            <p:nvPr/>
          </p:nvSpPr>
          <p:spPr>
            <a:xfrm>
              <a:off x="89353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4" name="Google Shape;45704;p35"/>
            <p:cNvSpPr/>
            <p:nvPr/>
          </p:nvSpPr>
          <p:spPr>
            <a:xfrm>
              <a:off x="1822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5" name="Google Shape;45705;p35"/>
            <p:cNvSpPr/>
            <p:nvPr/>
          </p:nvSpPr>
          <p:spPr>
            <a:xfrm>
              <a:off x="32273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6" name="Google Shape;45706;p35"/>
            <p:cNvSpPr/>
            <p:nvPr/>
          </p:nvSpPr>
          <p:spPr>
            <a:xfrm>
              <a:off x="153837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7" name="Google Shape;45707;p35"/>
            <p:cNvSpPr/>
            <p:nvPr/>
          </p:nvSpPr>
          <p:spPr>
            <a:xfrm>
              <a:off x="90232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8" name="Google Shape;45708;p35"/>
            <p:cNvSpPr/>
            <p:nvPr/>
          </p:nvSpPr>
          <p:spPr>
            <a:xfrm>
              <a:off x="660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9" name="Google Shape;45709;p35"/>
            <p:cNvSpPr/>
            <p:nvPr/>
          </p:nvSpPr>
          <p:spPr>
            <a:xfrm>
              <a:off x="13831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0" name="Google Shape;45710;p35"/>
            <p:cNvSpPr/>
            <p:nvPr/>
          </p:nvSpPr>
          <p:spPr>
            <a:xfrm>
              <a:off x="66520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1" name="Google Shape;45711;p35"/>
            <p:cNvSpPr/>
            <p:nvPr/>
          </p:nvSpPr>
          <p:spPr>
            <a:xfrm>
              <a:off x="54228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2" name="Google Shape;45712;p35"/>
            <p:cNvSpPr/>
            <p:nvPr/>
          </p:nvSpPr>
          <p:spPr>
            <a:xfrm>
              <a:off x="32934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3" name="Google Shape;45713;p35"/>
            <p:cNvSpPr/>
            <p:nvPr/>
          </p:nvSpPr>
          <p:spPr>
            <a:xfrm>
              <a:off x="814512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4" name="Google Shape;45714;p35"/>
            <p:cNvSpPr/>
            <p:nvPr/>
          </p:nvSpPr>
          <p:spPr>
            <a:xfrm>
              <a:off x="64764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5" name="Google Shape;45715;p35"/>
            <p:cNvSpPr/>
            <p:nvPr/>
          </p:nvSpPr>
          <p:spPr>
            <a:xfrm>
              <a:off x="4172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6" name="Google Shape;45716;p35"/>
            <p:cNvSpPr/>
            <p:nvPr/>
          </p:nvSpPr>
          <p:spPr>
            <a:xfrm>
              <a:off x="82328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7" name="Google Shape;45717;p35"/>
            <p:cNvSpPr/>
            <p:nvPr/>
          </p:nvSpPr>
          <p:spPr>
            <a:xfrm>
              <a:off x="36665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8" name="Google Shape;45718;p35"/>
            <p:cNvSpPr/>
            <p:nvPr/>
          </p:nvSpPr>
          <p:spPr>
            <a:xfrm>
              <a:off x="6037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9" name="Google Shape;45719;p35"/>
            <p:cNvSpPr/>
            <p:nvPr/>
          </p:nvSpPr>
          <p:spPr>
            <a:xfrm>
              <a:off x="57739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0" name="Google Shape;45720;p35"/>
            <p:cNvSpPr/>
            <p:nvPr/>
          </p:nvSpPr>
          <p:spPr>
            <a:xfrm>
              <a:off x="62131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1" name="Google Shape;45721;p35"/>
            <p:cNvSpPr/>
            <p:nvPr/>
          </p:nvSpPr>
          <p:spPr>
            <a:xfrm>
              <a:off x="568622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2" name="Google Shape;45722;p35"/>
            <p:cNvSpPr/>
            <p:nvPr/>
          </p:nvSpPr>
          <p:spPr>
            <a:xfrm>
              <a:off x="2416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3" name="Google Shape;45723;p35"/>
            <p:cNvSpPr/>
            <p:nvPr/>
          </p:nvSpPr>
          <p:spPr>
            <a:xfrm>
              <a:off x="331514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4" name="Google Shape;45724;p35"/>
            <p:cNvSpPr/>
            <p:nvPr/>
          </p:nvSpPr>
          <p:spPr>
            <a:xfrm>
              <a:off x="3578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5" name="Google Shape;45725;p35"/>
            <p:cNvSpPr/>
            <p:nvPr/>
          </p:nvSpPr>
          <p:spPr>
            <a:xfrm>
              <a:off x="3490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6" name="Google Shape;45726;p35"/>
            <p:cNvSpPr/>
            <p:nvPr/>
          </p:nvSpPr>
          <p:spPr>
            <a:xfrm>
              <a:off x="6125190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7" name="Google Shape;45727;p35"/>
            <p:cNvSpPr/>
            <p:nvPr/>
          </p:nvSpPr>
          <p:spPr>
            <a:xfrm>
              <a:off x="586186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8" name="Google Shape;45728;p35"/>
            <p:cNvSpPr/>
            <p:nvPr/>
          </p:nvSpPr>
          <p:spPr>
            <a:xfrm>
              <a:off x="29638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9" name="Google Shape;45729;p35"/>
            <p:cNvSpPr/>
            <p:nvPr/>
          </p:nvSpPr>
          <p:spPr>
            <a:xfrm>
              <a:off x="55105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0" name="Google Shape;45730;p35"/>
            <p:cNvSpPr/>
            <p:nvPr/>
          </p:nvSpPr>
          <p:spPr>
            <a:xfrm>
              <a:off x="53349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1" name="Google Shape;45731;p35"/>
            <p:cNvSpPr/>
            <p:nvPr/>
          </p:nvSpPr>
          <p:spPr>
            <a:xfrm>
              <a:off x="164648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2" name="Google Shape;45732;p35"/>
            <p:cNvSpPr/>
            <p:nvPr/>
          </p:nvSpPr>
          <p:spPr>
            <a:xfrm>
              <a:off x="15587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3" name="Google Shape;45733;p35"/>
            <p:cNvSpPr/>
            <p:nvPr/>
          </p:nvSpPr>
          <p:spPr>
            <a:xfrm>
              <a:off x="14711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4" name="Google Shape;45734;p35"/>
            <p:cNvSpPr/>
            <p:nvPr/>
          </p:nvSpPr>
          <p:spPr>
            <a:xfrm>
              <a:off x="28760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5" name="Google Shape;45735;p35"/>
            <p:cNvSpPr/>
            <p:nvPr/>
          </p:nvSpPr>
          <p:spPr>
            <a:xfrm>
              <a:off x="65644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6" name="Google Shape;45736;p35"/>
            <p:cNvSpPr/>
            <p:nvPr/>
          </p:nvSpPr>
          <p:spPr>
            <a:xfrm>
              <a:off x="1997883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7" name="Google Shape;45737;p35"/>
            <p:cNvSpPr/>
            <p:nvPr/>
          </p:nvSpPr>
          <p:spPr>
            <a:xfrm>
              <a:off x="7705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8" name="Google Shape;45738;p35"/>
            <p:cNvSpPr/>
            <p:nvPr/>
          </p:nvSpPr>
          <p:spPr>
            <a:xfrm>
              <a:off x="71790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9" name="Google Shape;45739;p35"/>
            <p:cNvSpPr/>
            <p:nvPr/>
          </p:nvSpPr>
          <p:spPr>
            <a:xfrm>
              <a:off x="875947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0" name="Google Shape;45740;p35"/>
            <p:cNvSpPr/>
            <p:nvPr/>
          </p:nvSpPr>
          <p:spPr>
            <a:xfrm>
              <a:off x="2700300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1" name="Google Shape;45741;p35"/>
            <p:cNvSpPr/>
            <p:nvPr/>
          </p:nvSpPr>
          <p:spPr>
            <a:xfrm>
              <a:off x="26127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2" name="Google Shape;45742;p35"/>
            <p:cNvSpPr/>
            <p:nvPr/>
          </p:nvSpPr>
          <p:spPr>
            <a:xfrm>
              <a:off x="73546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3" name="Google Shape;45743;p35"/>
            <p:cNvSpPr/>
            <p:nvPr/>
          </p:nvSpPr>
          <p:spPr>
            <a:xfrm>
              <a:off x="226133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4" name="Google Shape;45744;p35"/>
            <p:cNvSpPr/>
            <p:nvPr/>
          </p:nvSpPr>
          <p:spPr>
            <a:xfrm>
              <a:off x="72669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5" name="Google Shape;45745;p35"/>
            <p:cNvSpPr/>
            <p:nvPr/>
          </p:nvSpPr>
          <p:spPr>
            <a:xfrm>
              <a:off x="7091059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6" name="Google Shape;45746;p35"/>
            <p:cNvSpPr/>
            <p:nvPr/>
          </p:nvSpPr>
          <p:spPr>
            <a:xfrm>
              <a:off x="25246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7" name="Google Shape;45747;p35"/>
            <p:cNvSpPr/>
            <p:nvPr/>
          </p:nvSpPr>
          <p:spPr>
            <a:xfrm>
              <a:off x="7793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8" name="Google Shape;45748;p35"/>
            <p:cNvSpPr/>
            <p:nvPr/>
          </p:nvSpPr>
          <p:spPr>
            <a:xfrm>
              <a:off x="69154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9" name="Google Shape;45749;p35"/>
            <p:cNvSpPr/>
            <p:nvPr/>
          </p:nvSpPr>
          <p:spPr>
            <a:xfrm>
              <a:off x="2173519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0" name="Google Shape;45750;p35"/>
            <p:cNvSpPr/>
            <p:nvPr/>
          </p:nvSpPr>
          <p:spPr>
            <a:xfrm>
              <a:off x="37542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1" name="Google Shape;45751;p35"/>
            <p:cNvSpPr/>
            <p:nvPr/>
          </p:nvSpPr>
          <p:spPr>
            <a:xfrm>
              <a:off x="30516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2" name="Google Shape;45752;p35"/>
            <p:cNvSpPr/>
            <p:nvPr/>
          </p:nvSpPr>
          <p:spPr>
            <a:xfrm>
              <a:off x="700361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3" name="Google Shape;45753;p35"/>
            <p:cNvSpPr/>
            <p:nvPr/>
          </p:nvSpPr>
          <p:spPr>
            <a:xfrm>
              <a:off x="454472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4" name="Google Shape;45754;p35"/>
            <p:cNvSpPr/>
            <p:nvPr/>
          </p:nvSpPr>
          <p:spPr>
            <a:xfrm>
              <a:off x="27883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5" name="Google Shape;45755;p35"/>
            <p:cNvSpPr/>
            <p:nvPr/>
          </p:nvSpPr>
          <p:spPr>
            <a:xfrm>
              <a:off x="88476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6" name="Google Shape;45756;p35"/>
            <p:cNvSpPr/>
            <p:nvPr/>
          </p:nvSpPr>
          <p:spPr>
            <a:xfrm>
              <a:off x="8671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7" name="Google Shape;45757;p35"/>
            <p:cNvSpPr/>
            <p:nvPr/>
          </p:nvSpPr>
          <p:spPr>
            <a:xfrm>
              <a:off x="39298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8" name="Google Shape;45758;p35"/>
            <p:cNvSpPr/>
            <p:nvPr/>
          </p:nvSpPr>
          <p:spPr>
            <a:xfrm>
              <a:off x="85840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9" name="Google Shape;45759;p35"/>
            <p:cNvSpPr/>
            <p:nvPr/>
          </p:nvSpPr>
          <p:spPr>
            <a:xfrm>
              <a:off x="40176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0" name="Google Shape;45760;p35"/>
            <p:cNvSpPr/>
            <p:nvPr/>
          </p:nvSpPr>
          <p:spPr>
            <a:xfrm>
              <a:off x="59292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1" name="Google Shape;45761;p35"/>
            <p:cNvSpPr/>
            <p:nvPr/>
          </p:nvSpPr>
          <p:spPr>
            <a:xfrm>
              <a:off x="24369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2" name="Google Shape;45762;p35"/>
            <p:cNvSpPr/>
            <p:nvPr/>
          </p:nvSpPr>
          <p:spPr>
            <a:xfrm>
              <a:off x="38420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3" name="Google Shape;45763;p35"/>
            <p:cNvSpPr/>
            <p:nvPr/>
          </p:nvSpPr>
          <p:spPr>
            <a:xfrm>
              <a:off x="2349154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4" name="Google Shape;45764;p35"/>
            <p:cNvSpPr/>
            <p:nvPr/>
          </p:nvSpPr>
          <p:spPr>
            <a:xfrm>
              <a:off x="20857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5" name="Google Shape;45765;p35"/>
            <p:cNvSpPr/>
            <p:nvPr/>
          </p:nvSpPr>
          <p:spPr>
            <a:xfrm>
              <a:off x="41055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6" name="Google Shape;45766;p35"/>
            <p:cNvSpPr/>
            <p:nvPr/>
          </p:nvSpPr>
          <p:spPr>
            <a:xfrm>
              <a:off x="43690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7" name="Google Shape;45767;p35"/>
            <p:cNvSpPr/>
            <p:nvPr/>
          </p:nvSpPr>
          <p:spPr>
            <a:xfrm>
              <a:off x="4456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8" name="Google Shape;45768;p35"/>
            <p:cNvSpPr/>
            <p:nvPr/>
          </p:nvSpPr>
          <p:spPr>
            <a:xfrm>
              <a:off x="76179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9" name="Google Shape;45769;p35"/>
            <p:cNvSpPr/>
            <p:nvPr/>
          </p:nvSpPr>
          <p:spPr>
            <a:xfrm>
              <a:off x="75302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0" name="Google Shape;45770;p35"/>
            <p:cNvSpPr/>
            <p:nvPr/>
          </p:nvSpPr>
          <p:spPr>
            <a:xfrm>
              <a:off x="744257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1" name="Google Shape;45771;p35"/>
            <p:cNvSpPr/>
            <p:nvPr/>
          </p:nvSpPr>
          <p:spPr>
            <a:xfrm>
              <a:off x="42810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2" name="Google Shape;45772;p35"/>
            <p:cNvSpPr/>
            <p:nvPr/>
          </p:nvSpPr>
          <p:spPr>
            <a:xfrm>
              <a:off x="76831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3" name="Google Shape;45773;p35"/>
            <p:cNvSpPr/>
            <p:nvPr/>
          </p:nvSpPr>
          <p:spPr>
            <a:xfrm>
              <a:off x="84961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4" name="Google Shape;45774;p35"/>
            <p:cNvSpPr/>
            <p:nvPr/>
          </p:nvSpPr>
          <p:spPr>
            <a:xfrm>
              <a:off x="84084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5" name="Google Shape;45775;p35"/>
            <p:cNvSpPr/>
            <p:nvPr/>
          </p:nvSpPr>
          <p:spPr>
            <a:xfrm>
              <a:off x="419320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6" name="Google Shape;45776;p35"/>
            <p:cNvSpPr/>
            <p:nvPr/>
          </p:nvSpPr>
          <p:spPr>
            <a:xfrm>
              <a:off x="10320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7" name="Google Shape;45777;p35"/>
            <p:cNvSpPr/>
            <p:nvPr/>
          </p:nvSpPr>
          <p:spPr>
            <a:xfrm>
              <a:off x="48080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8" name="Google Shape;45778;p35"/>
            <p:cNvSpPr/>
            <p:nvPr/>
          </p:nvSpPr>
          <p:spPr>
            <a:xfrm>
              <a:off x="68277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9" name="Google Shape;45779;p35"/>
            <p:cNvSpPr/>
            <p:nvPr/>
          </p:nvSpPr>
          <p:spPr>
            <a:xfrm>
              <a:off x="9441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0" name="Google Shape;45780;p35"/>
            <p:cNvSpPr/>
            <p:nvPr/>
          </p:nvSpPr>
          <p:spPr>
            <a:xfrm>
              <a:off x="49836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1" name="Google Shape;45781;p35"/>
            <p:cNvSpPr/>
            <p:nvPr/>
          </p:nvSpPr>
          <p:spPr>
            <a:xfrm>
              <a:off x="48957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2" name="Google Shape;45782;p35"/>
            <p:cNvSpPr/>
            <p:nvPr/>
          </p:nvSpPr>
          <p:spPr>
            <a:xfrm>
              <a:off x="8563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3" name="Google Shape;45783;p35"/>
            <p:cNvSpPr/>
            <p:nvPr/>
          </p:nvSpPr>
          <p:spPr>
            <a:xfrm>
              <a:off x="788166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4" name="Google Shape;45784;p35"/>
            <p:cNvSpPr/>
            <p:nvPr/>
          </p:nvSpPr>
          <p:spPr>
            <a:xfrm>
              <a:off x="507137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5" name="Google Shape;45785;p35"/>
            <p:cNvSpPr/>
            <p:nvPr/>
          </p:nvSpPr>
          <p:spPr>
            <a:xfrm>
              <a:off x="832075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6" name="Google Shape;45786;p35"/>
            <p:cNvSpPr/>
            <p:nvPr/>
          </p:nvSpPr>
          <p:spPr>
            <a:xfrm>
              <a:off x="19101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7" name="Google Shape;45787;p35"/>
            <p:cNvSpPr/>
            <p:nvPr/>
          </p:nvSpPr>
          <p:spPr>
            <a:xfrm>
              <a:off x="11198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8" name="Google Shape;45788;p35"/>
            <p:cNvSpPr/>
            <p:nvPr/>
          </p:nvSpPr>
          <p:spPr>
            <a:xfrm>
              <a:off x="52472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9" name="Google Shape;45789;p35"/>
            <p:cNvSpPr/>
            <p:nvPr/>
          </p:nvSpPr>
          <p:spPr>
            <a:xfrm>
              <a:off x="51591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0" name="Google Shape;45790;p35"/>
            <p:cNvSpPr/>
            <p:nvPr/>
          </p:nvSpPr>
          <p:spPr>
            <a:xfrm>
              <a:off x="12075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1" name="Google Shape;45791;p35"/>
            <p:cNvSpPr/>
            <p:nvPr/>
          </p:nvSpPr>
          <p:spPr>
            <a:xfrm>
              <a:off x="79694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2" name="Google Shape;45792;p35"/>
            <p:cNvSpPr/>
            <p:nvPr/>
          </p:nvSpPr>
          <p:spPr>
            <a:xfrm>
              <a:off x="472010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3" name="Google Shape;45793;p35"/>
            <p:cNvSpPr/>
            <p:nvPr/>
          </p:nvSpPr>
          <p:spPr>
            <a:xfrm>
              <a:off x="46324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4" name="Google Shape;45794;p35"/>
            <p:cNvSpPr/>
            <p:nvPr/>
          </p:nvSpPr>
          <p:spPr>
            <a:xfrm>
              <a:off x="9110991" y="2557910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5" name="Google Shape;45795;p35"/>
            <p:cNvSpPr/>
            <p:nvPr/>
          </p:nvSpPr>
          <p:spPr>
            <a:xfrm>
              <a:off x="0" y="3215814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6" name="Google Shape;45796;p35"/>
            <p:cNvSpPr/>
            <p:nvPr/>
          </p:nvSpPr>
          <p:spPr>
            <a:xfrm>
              <a:off x="90232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7" name="Google Shape;45797;p35"/>
            <p:cNvSpPr/>
            <p:nvPr/>
          </p:nvSpPr>
          <p:spPr>
            <a:xfrm>
              <a:off x="57739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8" name="Google Shape;45798;p35"/>
            <p:cNvSpPr/>
            <p:nvPr/>
          </p:nvSpPr>
          <p:spPr>
            <a:xfrm>
              <a:off x="40176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9" name="Google Shape;45799;p35"/>
            <p:cNvSpPr/>
            <p:nvPr/>
          </p:nvSpPr>
          <p:spPr>
            <a:xfrm>
              <a:off x="85840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0" name="Google Shape;45800;p35"/>
            <p:cNvSpPr/>
            <p:nvPr/>
          </p:nvSpPr>
          <p:spPr>
            <a:xfrm>
              <a:off x="41055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1" name="Google Shape;45801;p35"/>
            <p:cNvSpPr/>
            <p:nvPr/>
          </p:nvSpPr>
          <p:spPr>
            <a:xfrm>
              <a:off x="2173519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2" name="Google Shape;45802;p35"/>
            <p:cNvSpPr/>
            <p:nvPr/>
          </p:nvSpPr>
          <p:spPr>
            <a:xfrm>
              <a:off x="6806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3" name="Google Shape;45803;p35"/>
            <p:cNvSpPr/>
            <p:nvPr/>
          </p:nvSpPr>
          <p:spPr>
            <a:xfrm>
              <a:off x="3490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4" name="Google Shape;45804;p35"/>
            <p:cNvSpPr/>
            <p:nvPr/>
          </p:nvSpPr>
          <p:spPr>
            <a:xfrm>
              <a:off x="419320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5" name="Google Shape;45805;p35"/>
            <p:cNvSpPr/>
            <p:nvPr/>
          </p:nvSpPr>
          <p:spPr>
            <a:xfrm>
              <a:off x="84961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6" name="Google Shape;45806;p35"/>
            <p:cNvSpPr/>
            <p:nvPr/>
          </p:nvSpPr>
          <p:spPr>
            <a:xfrm>
              <a:off x="42810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7" name="Google Shape;45807;p35"/>
            <p:cNvSpPr/>
            <p:nvPr/>
          </p:nvSpPr>
          <p:spPr>
            <a:xfrm>
              <a:off x="173443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8" name="Google Shape;45808;p35"/>
            <p:cNvSpPr/>
            <p:nvPr/>
          </p:nvSpPr>
          <p:spPr>
            <a:xfrm>
              <a:off x="52472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9" name="Google Shape;45809;p35"/>
            <p:cNvSpPr/>
            <p:nvPr/>
          </p:nvSpPr>
          <p:spPr>
            <a:xfrm>
              <a:off x="59495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0" name="Google Shape;45810;p35"/>
            <p:cNvSpPr/>
            <p:nvPr/>
          </p:nvSpPr>
          <p:spPr>
            <a:xfrm>
              <a:off x="24369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1" name="Google Shape;45811;p35"/>
            <p:cNvSpPr/>
            <p:nvPr/>
          </p:nvSpPr>
          <p:spPr>
            <a:xfrm>
              <a:off x="331514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2" name="Google Shape;45812;p35"/>
            <p:cNvSpPr/>
            <p:nvPr/>
          </p:nvSpPr>
          <p:spPr>
            <a:xfrm>
              <a:off x="660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3" name="Google Shape;45813;p35"/>
            <p:cNvSpPr/>
            <p:nvPr/>
          </p:nvSpPr>
          <p:spPr>
            <a:xfrm>
              <a:off x="37542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4" name="Google Shape;45814;p35"/>
            <p:cNvSpPr/>
            <p:nvPr/>
          </p:nvSpPr>
          <p:spPr>
            <a:xfrm>
              <a:off x="38420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5" name="Google Shape;45815;p35"/>
            <p:cNvSpPr/>
            <p:nvPr/>
          </p:nvSpPr>
          <p:spPr>
            <a:xfrm>
              <a:off x="19101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6" name="Google Shape;45816;p35"/>
            <p:cNvSpPr/>
            <p:nvPr/>
          </p:nvSpPr>
          <p:spPr>
            <a:xfrm>
              <a:off x="8671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7" name="Google Shape;45817;p35"/>
            <p:cNvSpPr/>
            <p:nvPr/>
          </p:nvSpPr>
          <p:spPr>
            <a:xfrm>
              <a:off x="2349154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8" name="Google Shape;45818;p35"/>
            <p:cNvSpPr/>
            <p:nvPr/>
          </p:nvSpPr>
          <p:spPr>
            <a:xfrm>
              <a:off x="18223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9" name="Google Shape;45819;p35"/>
            <p:cNvSpPr/>
            <p:nvPr/>
          </p:nvSpPr>
          <p:spPr>
            <a:xfrm>
              <a:off x="1997883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0" name="Google Shape;45820;p35"/>
            <p:cNvSpPr/>
            <p:nvPr/>
          </p:nvSpPr>
          <p:spPr>
            <a:xfrm>
              <a:off x="20857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1" name="Google Shape;45821;p35"/>
            <p:cNvSpPr/>
            <p:nvPr/>
          </p:nvSpPr>
          <p:spPr>
            <a:xfrm>
              <a:off x="32934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2" name="Google Shape;45822;p35"/>
            <p:cNvSpPr/>
            <p:nvPr/>
          </p:nvSpPr>
          <p:spPr>
            <a:xfrm>
              <a:off x="39298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3" name="Google Shape;45823;p35"/>
            <p:cNvSpPr/>
            <p:nvPr/>
          </p:nvSpPr>
          <p:spPr>
            <a:xfrm>
              <a:off x="43690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4" name="Google Shape;45824;p35"/>
            <p:cNvSpPr/>
            <p:nvPr/>
          </p:nvSpPr>
          <p:spPr>
            <a:xfrm>
              <a:off x="586186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5" name="Google Shape;45825;p35"/>
            <p:cNvSpPr/>
            <p:nvPr/>
          </p:nvSpPr>
          <p:spPr>
            <a:xfrm>
              <a:off x="89353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6" name="Google Shape;45826;p35"/>
            <p:cNvSpPr/>
            <p:nvPr/>
          </p:nvSpPr>
          <p:spPr>
            <a:xfrm>
              <a:off x="48957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7" name="Google Shape;45827;p35"/>
            <p:cNvSpPr/>
            <p:nvPr/>
          </p:nvSpPr>
          <p:spPr>
            <a:xfrm>
              <a:off x="34028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8" name="Google Shape;45828;p35"/>
            <p:cNvSpPr/>
            <p:nvPr/>
          </p:nvSpPr>
          <p:spPr>
            <a:xfrm>
              <a:off x="153837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9" name="Google Shape;45829;p35"/>
            <p:cNvSpPr/>
            <p:nvPr/>
          </p:nvSpPr>
          <p:spPr>
            <a:xfrm>
              <a:off x="15587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0" name="Google Shape;45830;p35"/>
            <p:cNvSpPr/>
            <p:nvPr/>
          </p:nvSpPr>
          <p:spPr>
            <a:xfrm>
              <a:off x="3578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1" name="Google Shape;45831;p35"/>
            <p:cNvSpPr/>
            <p:nvPr/>
          </p:nvSpPr>
          <p:spPr>
            <a:xfrm>
              <a:off x="26127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2" name="Google Shape;45832;p35"/>
            <p:cNvSpPr/>
            <p:nvPr/>
          </p:nvSpPr>
          <p:spPr>
            <a:xfrm>
              <a:off x="49836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3" name="Google Shape;45833;p35"/>
            <p:cNvSpPr/>
            <p:nvPr/>
          </p:nvSpPr>
          <p:spPr>
            <a:xfrm>
              <a:off x="54228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4" name="Google Shape;45834;p35"/>
            <p:cNvSpPr/>
            <p:nvPr/>
          </p:nvSpPr>
          <p:spPr>
            <a:xfrm>
              <a:off x="2261336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67" y="1"/>
                  </a:moveTo>
                  <a:cubicBezTo>
                    <a:pt x="342" y="1"/>
                    <a:pt x="322" y="21"/>
                    <a:pt x="322" y="45"/>
                  </a:cubicBezTo>
                  <a:lnTo>
                    <a:pt x="322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322" y="244"/>
                  </a:lnTo>
                  <a:lnTo>
                    <a:pt x="322" y="399"/>
                  </a:lnTo>
                  <a:cubicBezTo>
                    <a:pt x="322" y="425"/>
                    <a:pt x="342" y="443"/>
                    <a:pt x="367" y="443"/>
                  </a:cubicBezTo>
                  <a:cubicBezTo>
                    <a:pt x="392" y="443"/>
                    <a:pt x="411" y="425"/>
                    <a:pt x="411" y="399"/>
                  </a:cubicBezTo>
                  <a:lnTo>
                    <a:pt x="411" y="243"/>
                  </a:lnTo>
                  <a:cubicBezTo>
                    <a:pt x="429" y="237"/>
                    <a:pt x="441" y="221"/>
                    <a:pt x="441" y="201"/>
                  </a:cubicBezTo>
                  <a:cubicBezTo>
                    <a:pt x="441" y="180"/>
                    <a:pt x="429" y="164"/>
                    <a:pt x="411" y="159"/>
                  </a:cubicBezTo>
                  <a:lnTo>
                    <a:pt x="411" y="45"/>
                  </a:lnTo>
                  <a:cubicBezTo>
                    <a:pt x="411" y="21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5" name="Google Shape;45835;p35"/>
            <p:cNvSpPr/>
            <p:nvPr/>
          </p:nvSpPr>
          <p:spPr>
            <a:xfrm>
              <a:off x="4544720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221" y="1"/>
                  </a:moveTo>
                  <a:cubicBezTo>
                    <a:pt x="195" y="1"/>
                    <a:pt x="177" y="21"/>
                    <a:pt x="177" y="45"/>
                  </a:cubicBezTo>
                  <a:lnTo>
                    <a:pt x="177" y="156"/>
                  </a:lnTo>
                  <a:lnTo>
                    <a:pt x="44" y="156"/>
                  </a:lnTo>
                  <a:cubicBezTo>
                    <a:pt x="19" y="156"/>
                    <a:pt x="0" y="176"/>
                    <a:pt x="0" y="200"/>
                  </a:cubicBezTo>
                  <a:cubicBezTo>
                    <a:pt x="0" y="226"/>
                    <a:pt x="19" y="244"/>
                    <a:pt x="44" y="244"/>
                  </a:cubicBezTo>
                  <a:lnTo>
                    <a:pt x="177" y="244"/>
                  </a:lnTo>
                  <a:lnTo>
                    <a:pt x="177" y="399"/>
                  </a:lnTo>
                  <a:cubicBezTo>
                    <a:pt x="177" y="425"/>
                    <a:pt x="195" y="443"/>
                    <a:pt x="221" y="443"/>
                  </a:cubicBezTo>
                  <a:cubicBezTo>
                    <a:pt x="245" y="443"/>
                    <a:pt x="265" y="425"/>
                    <a:pt x="265" y="399"/>
                  </a:cubicBezTo>
                  <a:lnTo>
                    <a:pt x="265" y="244"/>
                  </a:lnTo>
                  <a:lnTo>
                    <a:pt x="397" y="244"/>
                  </a:lnTo>
                  <a:cubicBezTo>
                    <a:pt x="422" y="244"/>
                    <a:pt x="441" y="226"/>
                    <a:pt x="441" y="200"/>
                  </a:cubicBezTo>
                  <a:cubicBezTo>
                    <a:pt x="440" y="176"/>
                    <a:pt x="420" y="156"/>
                    <a:pt x="397" y="156"/>
                  </a:cubicBezTo>
                  <a:lnTo>
                    <a:pt x="265" y="156"/>
                  </a:lnTo>
                  <a:lnTo>
                    <a:pt x="265" y="45"/>
                  </a:ln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6" name="Google Shape;45836;p35"/>
            <p:cNvSpPr/>
            <p:nvPr/>
          </p:nvSpPr>
          <p:spPr>
            <a:xfrm>
              <a:off x="48080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7" name="Google Shape;45837;p35"/>
            <p:cNvSpPr/>
            <p:nvPr/>
          </p:nvSpPr>
          <p:spPr>
            <a:xfrm>
              <a:off x="27883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8" name="Google Shape;45838;p35"/>
            <p:cNvSpPr/>
            <p:nvPr/>
          </p:nvSpPr>
          <p:spPr>
            <a:xfrm>
              <a:off x="36665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9" name="Google Shape;45839;p35"/>
            <p:cNvSpPr/>
            <p:nvPr/>
          </p:nvSpPr>
          <p:spPr>
            <a:xfrm>
              <a:off x="53349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0" name="Google Shape;45840;p35"/>
            <p:cNvSpPr/>
            <p:nvPr/>
          </p:nvSpPr>
          <p:spPr>
            <a:xfrm>
              <a:off x="2700300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1" name="Google Shape;45841;p35"/>
            <p:cNvSpPr/>
            <p:nvPr/>
          </p:nvSpPr>
          <p:spPr>
            <a:xfrm>
              <a:off x="84084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2" name="Google Shape;45842;p35"/>
            <p:cNvSpPr/>
            <p:nvPr/>
          </p:nvSpPr>
          <p:spPr>
            <a:xfrm>
              <a:off x="88476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3" name="Google Shape;45843;p35"/>
            <p:cNvSpPr/>
            <p:nvPr/>
          </p:nvSpPr>
          <p:spPr>
            <a:xfrm>
              <a:off x="55982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4" name="Google Shape;45844;p35"/>
            <p:cNvSpPr/>
            <p:nvPr/>
          </p:nvSpPr>
          <p:spPr>
            <a:xfrm>
              <a:off x="51591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5" name="Google Shape;45845;p35"/>
            <p:cNvSpPr/>
            <p:nvPr/>
          </p:nvSpPr>
          <p:spPr>
            <a:xfrm>
              <a:off x="5049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6" name="Google Shape;45846;p35"/>
            <p:cNvSpPr/>
            <p:nvPr/>
          </p:nvSpPr>
          <p:spPr>
            <a:xfrm>
              <a:off x="46324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7" name="Google Shape;45847;p35"/>
            <p:cNvSpPr/>
            <p:nvPr/>
          </p:nvSpPr>
          <p:spPr>
            <a:xfrm>
              <a:off x="2416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8" name="Google Shape;45848;p35"/>
            <p:cNvSpPr/>
            <p:nvPr/>
          </p:nvSpPr>
          <p:spPr>
            <a:xfrm>
              <a:off x="507137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9" name="Google Shape;45849;p35"/>
            <p:cNvSpPr/>
            <p:nvPr/>
          </p:nvSpPr>
          <p:spPr>
            <a:xfrm>
              <a:off x="4456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0" name="Google Shape;45850;p35"/>
            <p:cNvSpPr/>
            <p:nvPr/>
          </p:nvSpPr>
          <p:spPr>
            <a:xfrm>
              <a:off x="8320507" y="3198989"/>
              <a:ext cx="55307" cy="48195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214" y="1"/>
                  </a:moveTo>
                  <a:cubicBezTo>
                    <a:pt x="189" y="1"/>
                    <a:pt x="170" y="21"/>
                    <a:pt x="170" y="45"/>
                  </a:cubicBezTo>
                  <a:lnTo>
                    <a:pt x="170" y="156"/>
                  </a:lnTo>
                  <a:lnTo>
                    <a:pt x="45" y="156"/>
                  </a:lnTo>
                  <a:cubicBezTo>
                    <a:pt x="21" y="156"/>
                    <a:pt x="1" y="176"/>
                    <a:pt x="1" y="200"/>
                  </a:cubicBezTo>
                  <a:cubicBezTo>
                    <a:pt x="1" y="226"/>
                    <a:pt x="21" y="244"/>
                    <a:pt x="45" y="244"/>
                  </a:cubicBezTo>
                  <a:lnTo>
                    <a:pt x="170" y="244"/>
                  </a:lnTo>
                  <a:lnTo>
                    <a:pt x="170" y="399"/>
                  </a:lnTo>
                  <a:cubicBezTo>
                    <a:pt x="170" y="425"/>
                    <a:pt x="189" y="443"/>
                    <a:pt x="214" y="443"/>
                  </a:cubicBezTo>
                  <a:cubicBezTo>
                    <a:pt x="238" y="443"/>
                    <a:pt x="258" y="425"/>
                    <a:pt x="258" y="399"/>
                  </a:cubicBezTo>
                  <a:lnTo>
                    <a:pt x="258" y="244"/>
                  </a:lnTo>
                  <a:lnTo>
                    <a:pt x="399" y="244"/>
                  </a:lnTo>
                  <a:cubicBezTo>
                    <a:pt x="423" y="244"/>
                    <a:pt x="443" y="226"/>
                    <a:pt x="443" y="200"/>
                  </a:cubicBezTo>
                  <a:cubicBezTo>
                    <a:pt x="442" y="176"/>
                    <a:pt x="422" y="156"/>
                    <a:pt x="399" y="156"/>
                  </a:cubicBezTo>
                  <a:lnTo>
                    <a:pt x="258" y="156"/>
                  </a:lnTo>
                  <a:lnTo>
                    <a:pt x="258" y="45"/>
                  </a:lnTo>
                  <a:cubicBezTo>
                    <a:pt x="258" y="21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1" name="Google Shape;45851;p35"/>
            <p:cNvSpPr/>
            <p:nvPr/>
          </p:nvSpPr>
          <p:spPr>
            <a:xfrm>
              <a:off x="472010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2" name="Google Shape;45852;p35"/>
            <p:cNvSpPr/>
            <p:nvPr/>
          </p:nvSpPr>
          <p:spPr>
            <a:xfrm>
              <a:off x="164648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3" name="Google Shape;45853;p35"/>
            <p:cNvSpPr/>
            <p:nvPr/>
          </p:nvSpPr>
          <p:spPr>
            <a:xfrm>
              <a:off x="55105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4" name="Google Shape;45854;p35"/>
            <p:cNvSpPr/>
            <p:nvPr/>
          </p:nvSpPr>
          <p:spPr>
            <a:xfrm>
              <a:off x="568622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5" name="Google Shape;45855;p35"/>
            <p:cNvSpPr/>
            <p:nvPr/>
          </p:nvSpPr>
          <p:spPr>
            <a:xfrm>
              <a:off x="59292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6" name="Google Shape;45856;p35"/>
            <p:cNvSpPr/>
            <p:nvPr/>
          </p:nvSpPr>
          <p:spPr>
            <a:xfrm>
              <a:off x="875947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7" name="Google Shape;45857;p35"/>
            <p:cNvSpPr/>
            <p:nvPr/>
          </p:nvSpPr>
          <p:spPr>
            <a:xfrm>
              <a:off x="25246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8" name="Google Shape;45858;p35"/>
            <p:cNvSpPr/>
            <p:nvPr/>
          </p:nvSpPr>
          <p:spPr>
            <a:xfrm>
              <a:off x="10320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9" name="Google Shape;45859;p35"/>
            <p:cNvSpPr/>
            <p:nvPr/>
          </p:nvSpPr>
          <p:spPr>
            <a:xfrm>
              <a:off x="4172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0" name="Google Shape;45860;p35"/>
            <p:cNvSpPr/>
            <p:nvPr/>
          </p:nvSpPr>
          <p:spPr>
            <a:xfrm>
              <a:off x="12075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1" name="Google Shape;45861;p35"/>
            <p:cNvSpPr/>
            <p:nvPr/>
          </p:nvSpPr>
          <p:spPr>
            <a:xfrm>
              <a:off x="11198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2" name="Google Shape;45862;p35"/>
            <p:cNvSpPr/>
            <p:nvPr/>
          </p:nvSpPr>
          <p:spPr>
            <a:xfrm>
              <a:off x="79694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3" name="Google Shape;45863;p35"/>
            <p:cNvSpPr/>
            <p:nvPr/>
          </p:nvSpPr>
          <p:spPr>
            <a:xfrm>
              <a:off x="7705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4" name="Google Shape;45864;p35"/>
            <p:cNvSpPr/>
            <p:nvPr/>
          </p:nvSpPr>
          <p:spPr>
            <a:xfrm>
              <a:off x="72669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5" name="Google Shape;45865;p35"/>
            <p:cNvSpPr/>
            <p:nvPr/>
          </p:nvSpPr>
          <p:spPr>
            <a:xfrm>
              <a:off x="6125190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6" name="Google Shape;45866;p35"/>
            <p:cNvSpPr/>
            <p:nvPr/>
          </p:nvSpPr>
          <p:spPr>
            <a:xfrm>
              <a:off x="13831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7" name="Google Shape;45867;p35"/>
            <p:cNvSpPr/>
            <p:nvPr/>
          </p:nvSpPr>
          <p:spPr>
            <a:xfrm>
              <a:off x="71790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8" name="Google Shape;45868;p35"/>
            <p:cNvSpPr/>
            <p:nvPr/>
          </p:nvSpPr>
          <p:spPr>
            <a:xfrm>
              <a:off x="3051571" y="3198989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1"/>
                    <a:pt x="39" y="45"/>
                  </a:cubicBezTo>
                  <a:lnTo>
                    <a:pt x="39" y="157"/>
                  </a:lnTo>
                  <a:cubicBezTo>
                    <a:pt x="17" y="162"/>
                    <a:pt x="0" y="179"/>
                    <a:pt x="0" y="200"/>
                  </a:cubicBezTo>
                  <a:cubicBezTo>
                    <a:pt x="0" y="223"/>
                    <a:pt x="16" y="240"/>
                    <a:pt x="39" y="243"/>
                  </a:cubicBezTo>
                  <a:lnTo>
                    <a:pt x="39" y="398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8"/>
                  </a:cubicBezTo>
                  <a:lnTo>
                    <a:pt x="128" y="243"/>
                  </a:lnTo>
                  <a:lnTo>
                    <a:pt x="399" y="243"/>
                  </a:lnTo>
                  <a:cubicBezTo>
                    <a:pt x="423" y="243"/>
                    <a:pt x="443" y="223"/>
                    <a:pt x="443" y="199"/>
                  </a:cubicBezTo>
                  <a:cubicBezTo>
                    <a:pt x="443" y="176"/>
                    <a:pt x="422" y="156"/>
                    <a:pt x="399" y="156"/>
                  </a:cubicBezTo>
                  <a:lnTo>
                    <a:pt x="128" y="156"/>
                  </a:lnTo>
                  <a:lnTo>
                    <a:pt x="128" y="45"/>
                  </a:lnTo>
                  <a:cubicBezTo>
                    <a:pt x="128" y="21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9" name="Google Shape;45869;p35"/>
            <p:cNvSpPr/>
            <p:nvPr/>
          </p:nvSpPr>
          <p:spPr>
            <a:xfrm>
              <a:off x="768187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229" y="1"/>
                  </a:moveTo>
                  <a:cubicBezTo>
                    <a:pt x="205" y="1"/>
                    <a:pt x="185" y="21"/>
                    <a:pt x="185" y="45"/>
                  </a:cubicBezTo>
                  <a:lnTo>
                    <a:pt x="185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185" y="244"/>
                  </a:lnTo>
                  <a:lnTo>
                    <a:pt x="185" y="399"/>
                  </a:lnTo>
                  <a:cubicBezTo>
                    <a:pt x="185" y="425"/>
                    <a:pt x="205" y="443"/>
                    <a:pt x="229" y="443"/>
                  </a:cubicBezTo>
                  <a:cubicBezTo>
                    <a:pt x="255" y="443"/>
                    <a:pt x="275" y="425"/>
                    <a:pt x="275" y="399"/>
                  </a:cubicBezTo>
                  <a:lnTo>
                    <a:pt x="275" y="244"/>
                  </a:lnTo>
                  <a:lnTo>
                    <a:pt x="399" y="244"/>
                  </a:lnTo>
                  <a:cubicBezTo>
                    <a:pt x="424" y="244"/>
                    <a:pt x="443" y="226"/>
                    <a:pt x="443" y="200"/>
                  </a:cubicBezTo>
                  <a:cubicBezTo>
                    <a:pt x="443" y="176"/>
                    <a:pt x="424" y="156"/>
                    <a:pt x="399" y="156"/>
                  </a:cubicBezTo>
                  <a:lnTo>
                    <a:pt x="275" y="156"/>
                  </a:lnTo>
                  <a:lnTo>
                    <a:pt x="275" y="45"/>
                  </a:lnTo>
                  <a:cubicBezTo>
                    <a:pt x="275" y="21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0" name="Google Shape;45870;p35"/>
            <p:cNvSpPr/>
            <p:nvPr/>
          </p:nvSpPr>
          <p:spPr>
            <a:xfrm>
              <a:off x="9441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1" name="Google Shape;45871;p35"/>
            <p:cNvSpPr/>
            <p:nvPr/>
          </p:nvSpPr>
          <p:spPr>
            <a:xfrm>
              <a:off x="6827731" y="3198989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1"/>
                    <a:pt x="32" y="45"/>
                  </a:cubicBezTo>
                  <a:lnTo>
                    <a:pt x="32" y="159"/>
                  </a:lnTo>
                  <a:cubicBezTo>
                    <a:pt x="13" y="164"/>
                    <a:pt x="1" y="180"/>
                    <a:pt x="1" y="200"/>
                  </a:cubicBezTo>
                  <a:cubicBezTo>
                    <a:pt x="1" y="220"/>
                    <a:pt x="13" y="236"/>
                    <a:pt x="32" y="241"/>
                  </a:cubicBezTo>
                  <a:lnTo>
                    <a:pt x="32" y="398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8"/>
                  </a:cubicBezTo>
                  <a:lnTo>
                    <a:pt x="120" y="243"/>
                  </a:lnTo>
                  <a:lnTo>
                    <a:pt x="398" y="243"/>
                  </a:lnTo>
                  <a:cubicBezTo>
                    <a:pt x="423" y="243"/>
                    <a:pt x="442" y="223"/>
                    <a:pt x="442" y="199"/>
                  </a:cubicBezTo>
                  <a:cubicBezTo>
                    <a:pt x="442" y="176"/>
                    <a:pt x="423" y="156"/>
                    <a:pt x="398" y="156"/>
                  </a:cubicBezTo>
                  <a:lnTo>
                    <a:pt x="120" y="156"/>
                  </a:lnTo>
                  <a:lnTo>
                    <a:pt x="120" y="45"/>
                  </a:lnTo>
                  <a:cubicBezTo>
                    <a:pt x="120" y="21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2" name="Google Shape;45872;p35"/>
            <p:cNvSpPr/>
            <p:nvPr/>
          </p:nvSpPr>
          <p:spPr>
            <a:xfrm>
              <a:off x="14711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3" name="Google Shape;45873;p35"/>
            <p:cNvSpPr/>
            <p:nvPr/>
          </p:nvSpPr>
          <p:spPr>
            <a:xfrm>
              <a:off x="76179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4" name="Google Shape;45874;p35"/>
            <p:cNvSpPr/>
            <p:nvPr/>
          </p:nvSpPr>
          <p:spPr>
            <a:xfrm>
              <a:off x="73546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5" name="Google Shape;45875;p35"/>
            <p:cNvSpPr/>
            <p:nvPr/>
          </p:nvSpPr>
          <p:spPr>
            <a:xfrm>
              <a:off x="7091059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6" name="Google Shape;45876;p35"/>
            <p:cNvSpPr/>
            <p:nvPr/>
          </p:nvSpPr>
          <p:spPr>
            <a:xfrm>
              <a:off x="75302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7" name="Google Shape;45877;p35"/>
            <p:cNvSpPr/>
            <p:nvPr/>
          </p:nvSpPr>
          <p:spPr>
            <a:xfrm>
              <a:off x="64764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8" name="Google Shape;45878;p35"/>
            <p:cNvSpPr/>
            <p:nvPr/>
          </p:nvSpPr>
          <p:spPr>
            <a:xfrm>
              <a:off x="744257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9" name="Google Shape;45879;p35"/>
            <p:cNvSpPr/>
            <p:nvPr/>
          </p:nvSpPr>
          <p:spPr>
            <a:xfrm>
              <a:off x="814512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0" name="Google Shape;45880;p35"/>
            <p:cNvSpPr/>
            <p:nvPr/>
          </p:nvSpPr>
          <p:spPr>
            <a:xfrm>
              <a:off x="66520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1" name="Google Shape;45881;p35"/>
            <p:cNvSpPr/>
            <p:nvPr/>
          </p:nvSpPr>
          <p:spPr>
            <a:xfrm>
              <a:off x="62131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2" name="Google Shape;45882;p35"/>
            <p:cNvSpPr/>
            <p:nvPr/>
          </p:nvSpPr>
          <p:spPr>
            <a:xfrm>
              <a:off x="129546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3" name="Google Shape;45883;p35"/>
            <p:cNvSpPr/>
            <p:nvPr/>
          </p:nvSpPr>
          <p:spPr>
            <a:xfrm>
              <a:off x="82328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4" name="Google Shape;45884;p35"/>
            <p:cNvSpPr/>
            <p:nvPr/>
          </p:nvSpPr>
          <p:spPr>
            <a:xfrm>
              <a:off x="63887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5" name="Google Shape;45885;p35"/>
            <p:cNvSpPr/>
            <p:nvPr/>
          </p:nvSpPr>
          <p:spPr>
            <a:xfrm>
              <a:off x="630107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6" name="Google Shape;45886;p35"/>
            <p:cNvSpPr/>
            <p:nvPr/>
          </p:nvSpPr>
          <p:spPr>
            <a:xfrm>
              <a:off x="65644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7" name="Google Shape;45887;p35"/>
            <p:cNvSpPr/>
            <p:nvPr/>
          </p:nvSpPr>
          <p:spPr>
            <a:xfrm>
              <a:off x="80571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8" name="Google Shape;45888;p35"/>
            <p:cNvSpPr/>
            <p:nvPr/>
          </p:nvSpPr>
          <p:spPr>
            <a:xfrm>
              <a:off x="673978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9" name="Google Shape;45889;p35"/>
            <p:cNvSpPr/>
            <p:nvPr/>
          </p:nvSpPr>
          <p:spPr>
            <a:xfrm>
              <a:off x="28760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0" name="Google Shape;45890;p35"/>
            <p:cNvSpPr/>
            <p:nvPr/>
          </p:nvSpPr>
          <p:spPr>
            <a:xfrm>
              <a:off x="700361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1" name="Google Shape;45891;p35"/>
            <p:cNvSpPr/>
            <p:nvPr/>
          </p:nvSpPr>
          <p:spPr>
            <a:xfrm>
              <a:off x="32273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2" name="Google Shape;45892;p35"/>
            <p:cNvSpPr/>
            <p:nvPr/>
          </p:nvSpPr>
          <p:spPr>
            <a:xfrm>
              <a:off x="69154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3" name="Google Shape;45893;p35"/>
            <p:cNvSpPr/>
            <p:nvPr/>
          </p:nvSpPr>
          <p:spPr>
            <a:xfrm>
              <a:off x="6037372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360" y="1"/>
                  </a:moveTo>
                  <a:cubicBezTo>
                    <a:pt x="334" y="1"/>
                    <a:pt x="314" y="21"/>
                    <a:pt x="314" y="45"/>
                  </a:cubicBezTo>
                  <a:lnTo>
                    <a:pt x="314" y="156"/>
                  </a:lnTo>
                  <a:lnTo>
                    <a:pt x="46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6" y="244"/>
                  </a:cubicBezTo>
                  <a:lnTo>
                    <a:pt x="314" y="244"/>
                  </a:lnTo>
                  <a:lnTo>
                    <a:pt x="314" y="399"/>
                  </a:lnTo>
                  <a:cubicBezTo>
                    <a:pt x="314" y="425"/>
                    <a:pt x="334" y="443"/>
                    <a:pt x="360" y="443"/>
                  </a:cubicBezTo>
                  <a:cubicBezTo>
                    <a:pt x="384" y="443"/>
                    <a:pt x="404" y="425"/>
                    <a:pt x="404" y="399"/>
                  </a:cubicBezTo>
                  <a:lnTo>
                    <a:pt x="404" y="244"/>
                  </a:lnTo>
                  <a:cubicBezTo>
                    <a:pt x="425" y="241"/>
                    <a:pt x="443" y="223"/>
                    <a:pt x="443" y="201"/>
                  </a:cubicBezTo>
                  <a:cubicBezTo>
                    <a:pt x="441" y="177"/>
                    <a:pt x="425" y="159"/>
                    <a:pt x="404" y="157"/>
                  </a:cubicBezTo>
                  <a:lnTo>
                    <a:pt x="404" y="45"/>
                  </a:lnTo>
                  <a:cubicBezTo>
                    <a:pt x="404" y="21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4" name="Google Shape;45894;p35"/>
            <p:cNvSpPr/>
            <p:nvPr/>
          </p:nvSpPr>
          <p:spPr>
            <a:xfrm>
              <a:off x="7793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5" name="Google Shape;45895;p35"/>
            <p:cNvSpPr/>
            <p:nvPr/>
          </p:nvSpPr>
          <p:spPr>
            <a:xfrm>
              <a:off x="8563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6" name="Google Shape;45896;p35"/>
            <p:cNvSpPr/>
            <p:nvPr/>
          </p:nvSpPr>
          <p:spPr>
            <a:xfrm>
              <a:off x="31395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7" name="Google Shape;45897;p35"/>
            <p:cNvSpPr/>
            <p:nvPr/>
          </p:nvSpPr>
          <p:spPr>
            <a:xfrm>
              <a:off x="788166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8" name="Google Shape;45898;p35"/>
            <p:cNvSpPr/>
            <p:nvPr/>
          </p:nvSpPr>
          <p:spPr>
            <a:xfrm>
              <a:off x="29638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9" name="Google Shape;45899;p35"/>
            <p:cNvSpPr/>
            <p:nvPr/>
          </p:nvSpPr>
          <p:spPr>
            <a:xfrm>
              <a:off x="9110991" y="3215814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0" name="Google Shape;45900;p35"/>
            <p:cNvSpPr/>
            <p:nvPr/>
          </p:nvSpPr>
          <p:spPr>
            <a:xfrm>
              <a:off x="0" y="387371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1" name="Google Shape;45901;p35"/>
            <p:cNvSpPr/>
            <p:nvPr/>
          </p:nvSpPr>
          <p:spPr>
            <a:xfrm>
              <a:off x="80571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2" name="Google Shape;45902;p35"/>
            <p:cNvSpPr/>
            <p:nvPr/>
          </p:nvSpPr>
          <p:spPr>
            <a:xfrm>
              <a:off x="700361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3" name="Google Shape;45903;p35"/>
            <p:cNvSpPr/>
            <p:nvPr/>
          </p:nvSpPr>
          <p:spPr>
            <a:xfrm>
              <a:off x="660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4" name="Google Shape;45904;p35"/>
            <p:cNvSpPr/>
            <p:nvPr/>
          </p:nvSpPr>
          <p:spPr>
            <a:xfrm>
              <a:off x="84084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5" name="Google Shape;45905;p35"/>
            <p:cNvSpPr/>
            <p:nvPr/>
          </p:nvSpPr>
          <p:spPr>
            <a:xfrm>
              <a:off x="48080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6" name="Google Shape;45906;p35"/>
            <p:cNvSpPr/>
            <p:nvPr/>
          </p:nvSpPr>
          <p:spPr>
            <a:xfrm>
              <a:off x="129546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7" name="Google Shape;45907;p35"/>
            <p:cNvSpPr/>
            <p:nvPr/>
          </p:nvSpPr>
          <p:spPr>
            <a:xfrm>
              <a:off x="73546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8" name="Google Shape;45908;p35"/>
            <p:cNvSpPr/>
            <p:nvPr/>
          </p:nvSpPr>
          <p:spPr>
            <a:xfrm>
              <a:off x="1822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9" name="Google Shape;45909;p35"/>
            <p:cNvSpPr/>
            <p:nvPr/>
          </p:nvSpPr>
          <p:spPr>
            <a:xfrm>
              <a:off x="472010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0" name="Google Shape;45910;p35"/>
            <p:cNvSpPr/>
            <p:nvPr/>
          </p:nvSpPr>
          <p:spPr>
            <a:xfrm>
              <a:off x="66520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1" name="Google Shape;45911;p35"/>
            <p:cNvSpPr/>
            <p:nvPr/>
          </p:nvSpPr>
          <p:spPr>
            <a:xfrm>
              <a:off x="37542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2" name="Google Shape;45912;p35"/>
            <p:cNvSpPr/>
            <p:nvPr/>
          </p:nvSpPr>
          <p:spPr>
            <a:xfrm>
              <a:off x="25246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3" name="Google Shape;45913;p35"/>
            <p:cNvSpPr/>
            <p:nvPr/>
          </p:nvSpPr>
          <p:spPr>
            <a:xfrm>
              <a:off x="88476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4" name="Google Shape;45914;p35"/>
            <p:cNvSpPr/>
            <p:nvPr/>
          </p:nvSpPr>
          <p:spPr>
            <a:xfrm>
              <a:off x="9441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5" name="Google Shape;45915;p35"/>
            <p:cNvSpPr/>
            <p:nvPr/>
          </p:nvSpPr>
          <p:spPr>
            <a:xfrm>
              <a:off x="164648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6" name="Google Shape;45916;p35"/>
            <p:cNvSpPr/>
            <p:nvPr/>
          </p:nvSpPr>
          <p:spPr>
            <a:xfrm>
              <a:off x="153837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7" name="Google Shape;45917;p35"/>
            <p:cNvSpPr/>
            <p:nvPr/>
          </p:nvSpPr>
          <p:spPr>
            <a:xfrm>
              <a:off x="20857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8" name="Google Shape;45918;p35"/>
            <p:cNvSpPr/>
            <p:nvPr/>
          </p:nvSpPr>
          <p:spPr>
            <a:xfrm>
              <a:off x="788166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9" name="Google Shape;45919;p35"/>
            <p:cNvSpPr/>
            <p:nvPr/>
          </p:nvSpPr>
          <p:spPr>
            <a:xfrm>
              <a:off x="2173519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0" name="Google Shape;45920;p35"/>
            <p:cNvSpPr/>
            <p:nvPr/>
          </p:nvSpPr>
          <p:spPr>
            <a:xfrm>
              <a:off x="673978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1" name="Google Shape;45921;p35"/>
            <p:cNvSpPr/>
            <p:nvPr/>
          </p:nvSpPr>
          <p:spPr>
            <a:xfrm>
              <a:off x="875947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2" name="Google Shape;45922;p35"/>
            <p:cNvSpPr/>
            <p:nvPr/>
          </p:nvSpPr>
          <p:spPr>
            <a:xfrm>
              <a:off x="173443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3" name="Google Shape;45923;p35"/>
            <p:cNvSpPr/>
            <p:nvPr/>
          </p:nvSpPr>
          <p:spPr>
            <a:xfrm>
              <a:off x="69154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4" name="Google Shape;45924;p35"/>
            <p:cNvSpPr/>
            <p:nvPr/>
          </p:nvSpPr>
          <p:spPr>
            <a:xfrm>
              <a:off x="46324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5" name="Google Shape;45925;p35"/>
            <p:cNvSpPr/>
            <p:nvPr/>
          </p:nvSpPr>
          <p:spPr>
            <a:xfrm>
              <a:off x="51591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6" name="Google Shape;45926;p35"/>
            <p:cNvSpPr/>
            <p:nvPr/>
          </p:nvSpPr>
          <p:spPr>
            <a:xfrm>
              <a:off x="226133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7" name="Google Shape;45927;p35"/>
            <p:cNvSpPr/>
            <p:nvPr/>
          </p:nvSpPr>
          <p:spPr>
            <a:xfrm>
              <a:off x="8563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8" name="Google Shape;45928;p35"/>
            <p:cNvSpPr/>
            <p:nvPr/>
          </p:nvSpPr>
          <p:spPr>
            <a:xfrm>
              <a:off x="79694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9" name="Google Shape;45929;p35"/>
            <p:cNvSpPr/>
            <p:nvPr/>
          </p:nvSpPr>
          <p:spPr>
            <a:xfrm>
              <a:off x="26127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0" name="Google Shape;45930;p35"/>
            <p:cNvSpPr/>
            <p:nvPr/>
          </p:nvSpPr>
          <p:spPr>
            <a:xfrm>
              <a:off x="27883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1" name="Google Shape;45931;p35"/>
            <p:cNvSpPr/>
            <p:nvPr/>
          </p:nvSpPr>
          <p:spPr>
            <a:xfrm>
              <a:off x="10320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2" name="Google Shape;45932;p35"/>
            <p:cNvSpPr/>
            <p:nvPr/>
          </p:nvSpPr>
          <p:spPr>
            <a:xfrm>
              <a:off x="507137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3" name="Google Shape;45933;p35"/>
            <p:cNvSpPr/>
            <p:nvPr/>
          </p:nvSpPr>
          <p:spPr>
            <a:xfrm>
              <a:off x="2700300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4" name="Google Shape;45934;p35"/>
            <p:cNvSpPr/>
            <p:nvPr/>
          </p:nvSpPr>
          <p:spPr>
            <a:xfrm>
              <a:off x="59292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5" name="Google Shape;45935;p35"/>
            <p:cNvSpPr/>
            <p:nvPr/>
          </p:nvSpPr>
          <p:spPr>
            <a:xfrm>
              <a:off x="49836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6" name="Google Shape;45936;p35"/>
            <p:cNvSpPr/>
            <p:nvPr/>
          </p:nvSpPr>
          <p:spPr>
            <a:xfrm>
              <a:off x="71790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7" name="Google Shape;45937;p35"/>
            <p:cNvSpPr/>
            <p:nvPr/>
          </p:nvSpPr>
          <p:spPr>
            <a:xfrm>
              <a:off x="8671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8" name="Google Shape;45938;p35"/>
            <p:cNvSpPr/>
            <p:nvPr/>
          </p:nvSpPr>
          <p:spPr>
            <a:xfrm>
              <a:off x="12075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9" name="Google Shape;45939;p35"/>
            <p:cNvSpPr/>
            <p:nvPr/>
          </p:nvSpPr>
          <p:spPr>
            <a:xfrm>
              <a:off x="52472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0" name="Google Shape;45940;p35"/>
            <p:cNvSpPr/>
            <p:nvPr/>
          </p:nvSpPr>
          <p:spPr>
            <a:xfrm>
              <a:off x="454472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1" name="Google Shape;45941;p35"/>
            <p:cNvSpPr/>
            <p:nvPr/>
          </p:nvSpPr>
          <p:spPr>
            <a:xfrm>
              <a:off x="19101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2" name="Google Shape;45942;p35"/>
            <p:cNvSpPr/>
            <p:nvPr/>
          </p:nvSpPr>
          <p:spPr>
            <a:xfrm>
              <a:off x="7091059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3" name="Google Shape;45943;p35"/>
            <p:cNvSpPr/>
            <p:nvPr/>
          </p:nvSpPr>
          <p:spPr>
            <a:xfrm>
              <a:off x="7705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4" name="Google Shape;45944;p35"/>
            <p:cNvSpPr/>
            <p:nvPr/>
          </p:nvSpPr>
          <p:spPr>
            <a:xfrm>
              <a:off x="7793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5" name="Google Shape;45945;p35"/>
            <p:cNvSpPr/>
            <p:nvPr/>
          </p:nvSpPr>
          <p:spPr>
            <a:xfrm>
              <a:off x="48957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6" name="Google Shape;45946;p35"/>
            <p:cNvSpPr/>
            <p:nvPr/>
          </p:nvSpPr>
          <p:spPr>
            <a:xfrm>
              <a:off x="1997883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7" name="Google Shape;45947;p35"/>
            <p:cNvSpPr/>
            <p:nvPr/>
          </p:nvSpPr>
          <p:spPr>
            <a:xfrm>
              <a:off x="68277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8" name="Google Shape;45948;p35"/>
            <p:cNvSpPr/>
            <p:nvPr/>
          </p:nvSpPr>
          <p:spPr>
            <a:xfrm>
              <a:off x="11198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9" name="Google Shape;45949;p35"/>
            <p:cNvSpPr/>
            <p:nvPr/>
          </p:nvSpPr>
          <p:spPr>
            <a:xfrm>
              <a:off x="72669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0" name="Google Shape;45950;p35"/>
            <p:cNvSpPr/>
            <p:nvPr/>
          </p:nvSpPr>
          <p:spPr>
            <a:xfrm>
              <a:off x="41055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1" name="Google Shape;45951;p35"/>
            <p:cNvSpPr/>
            <p:nvPr/>
          </p:nvSpPr>
          <p:spPr>
            <a:xfrm>
              <a:off x="55105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2" name="Google Shape;45952;p35"/>
            <p:cNvSpPr/>
            <p:nvPr/>
          </p:nvSpPr>
          <p:spPr>
            <a:xfrm>
              <a:off x="568622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3" name="Google Shape;45953;p35"/>
            <p:cNvSpPr/>
            <p:nvPr/>
          </p:nvSpPr>
          <p:spPr>
            <a:xfrm>
              <a:off x="53349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4" name="Google Shape;45954;p35"/>
            <p:cNvSpPr/>
            <p:nvPr/>
          </p:nvSpPr>
          <p:spPr>
            <a:xfrm>
              <a:off x="14711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5" name="Google Shape;45955;p35"/>
            <p:cNvSpPr/>
            <p:nvPr/>
          </p:nvSpPr>
          <p:spPr>
            <a:xfrm>
              <a:off x="2416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6" name="Google Shape;45956;p35"/>
            <p:cNvSpPr/>
            <p:nvPr/>
          </p:nvSpPr>
          <p:spPr>
            <a:xfrm>
              <a:off x="40176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7" name="Google Shape;45957;p35"/>
            <p:cNvSpPr/>
            <p:nvPr/>
          </p:nvSpPr>
          <p:spPr>
            <a:xfrm>
              <a:off x="832075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8" name="Google Shape;45958;p35"/>
            <p:cNvSpPr/>
            <p:nvPr/>
          </p:nvSpPr>
          <p:spPr>
            <a:xfrm>
              <a:off x="30516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9" name="Google Shape;45959;p35"/>
            <p:cNvSpPr/>
            <p:nvPr/>
          </p:nvSpPr>
          <p:spPr>
            <a:xfrm>
              <a:off x="55982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0" name="Google Shape;45960;p35"/>
            <p:cNvSpPr/>
            <p:nvPr/>
          </p:nvSpPr>
          <p:spPr>
            <a:xfrm>
              <a:off x="13831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1" name="Google Shape;45961;p35"/>
            <p:cNvSpPr/>
            <p:nvPr/>
          </p:nvSpPr>
          <p:spPr>
            <a:xfrm>
              <a:off x="42810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2" name="Google Shape;45962;p35"/>
            <p:cNvSpPr/>
            <p:nvPr/>
          </p:nvSpPr>
          <p:spPr>
            <a:xfrm>
              <a:off x="6125190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3" name="Google Shape;45963;p35"/>
            <p:cNvSpPr/>
            <p:nvPr/>
          </p:nvSpPr>
          <p:spPr>
            <a:xfrm>
              <a:off x="6806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4" name="Google Shape;45964;p35"/>
            <p:cNvSpPr/>
            <p:nvPr/>
          </p:nvSpPr>
          <p:spPr>
            <a:xfrm>
              <a:off x="4172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5" name="Google Shape;45965;p35"/>
            <p:cNvSpPr/>
            <p:nvPr/>
          </p:nvSpPr>
          <p:spPr>
            <a:xfrm>
              <a:off x="54228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6" name="Google Shape;45966;p35"/>
            <p:cNvSpPr/>
            <p:nvPr/>
          </p:nvSpPr>
          <p:spPr>
            <a:xfrm>
              <a:off x="419320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7" name="Google Shape;45967;p35"/>
            <p:cNvSpPr/>
            <p:nvPr/>
          </p:nvSpPr>
          <p:spPr>
            <a:xfrm>
              <a:off x="85840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8" name="Google Shape;45968;p35"/>
            <p:cNvSpPr/>
            <p:nvPr/>
          </p:nvSpPr>
          <p:spPr>
            <a:xfrm>
              <a:off x="31395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9" name="Google Shape;45969;p35"/>
            <p:cNvSpPr/>
            <p:nvPr/>
          </p:nvSpPr>
          <p:spPr>
            <a:xfrm>
              <a:off x="59495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0" name="Google Shape;45970;p35"/>
            <p:cNvSpPr/>
            <p:nvPr/>
          </p:nvSpPr>
          <p:spPr>
            <a:xfrm>
              <a:off x="6037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1" name="Google Shape;45971;p35"/>
            <p:cNvSpPr/>
            <p:nvPr/>
          </p:nvSpPr>
          <p:spPr>
            <a:xfrm>
              <a:off x="32934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2" name="Google Shape;45972;p35"/>
            <p:cNvSpPr/>
            <p:nvPr/>
          </p:nvSpPr>
          <p:spPr>
            <a:xfrm>
              <a:off x="39298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3" name="Google Shape;45973;p35"/>
            <p:cNvSpPr/>
            <p:nvPr/>
          </p:nvSpPr>
          <p:spPr>
            <a:xfrm>
              <a:off x="331514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4" name="Google Shape;45974;p35"/>
            <p:cNvSpPr/>
            <p:nvPr/>
          </p:nvSpPr>
          <p:spPr>
            <a:xfrm>
              <a:off x="2349154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5" name="Google Shape;45975;p35"/>
            <p:cNvSpPr/>
            <p:nvPr/>
          </p:nvSpPr>
          <p:spPr>
            <a:xfrm>
              <a:off x="32273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6" name="Google Shape;45976;p35"/>
            <p:cNvSpPr/>
            <p:nvPr/>
          </p:nvSpPr>
          <p:spPr>
            <a:xfrm>
              <a:off x="57739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7" name="Google Shape;45977;p35"/>
            <p:cNvSpPr/>
            <p:nvPr/>
          </p:nvSpPr>
          <p:spPr>
            <a:xfrm>
              <a:off x="29638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8" name="Google Shape;45978;p35"/>
            <p:cNvSpPr/>
            <p:nvPr/>
          </p:nvSpPr>
          <p:spPr>
            <a:xfrm>
              <a:off x="28760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9" name="Google Shape;45979;p35"/>
            <p:cNvSpPr/>
            <p:nvPr/>
          </p:nvSpPr>
          <p:spPr>
            <a:xfrm>
              <a:off x="24369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0" name="Google Shape;45980;p35"/>
            <p:cNvSpPr/>
            <p:nvPr/>
          </p:nvSpPr>
          <p:spPr>
            <a:xfrm>
              <a:off x="586186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1" name="Google Shape;45981;p35"/>
            <p:cNvSpPr/>
            <p:nvPr/>
          </p:nvSpPr>
          <p:spPr>
            <a:xfrm>
              <a:off x="38420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2" name="Google Shape;45982;p35"/>
            <p:cNvSpPr/>
            <p:nvPr/>
          </p:nvSpPr>
          <p:spPr>
            <a:xfrm>
              <a:off x="76831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3" name="Google Shape;45983;p35"/>
            <p:cNvSpPr/>
            <p:nvPr/>
          </p:nvSpPr>
          <p:spPr>
            <a:xfrm>
              <a:off x="89353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4" name="Google Shape;45984;p35"/>
            <p:cNvSpPr/>
            <p:nvPr/>
          </p:nvSpPr>
          <p:spPr>
            <a:xfrm>
              <a:off x="3578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5" name="Google Shape;45985;p35"/>
            <p:cNvSpPr/>
            <p:nvPr/>
          </p:nvSpPr>
          <p:spPr>
            <a:xfrm>
              <a:off x="84961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6" name="Google Shape;45986;p35"/>
            <p:cNvSpPr/>
            <p:nvPr/>
          </p:nvSpPr>
          <p:spPr>
            <a:xfrm>
              <a:off x="64764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7" name="Google Shape;45987;p35"/>
            <p:cNvSpPr/>
            <p:nvPr/>
          </p:nvSpPr>
          <p:spPr>
            <a:xfrm>
              <a:off x="3490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8" name="Google Shape;45988;p35"/>
            <p:cNvSpPr/>
            <p:nvPr/>
          </p:nvSpPr>
          <p:spPr>
            <a:xfrm>
              <a:off x="65644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9" name="Google Shape;45989;p35"/>
            <p:cNvSpPr/>
            <p:nvPr/>
          </p:nvSpPr>
          <p:spPr>
            <a:xfrm>
              <a:off x="82328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0" name="Google Shape;45990;p35"/>
            <p:cNvSpPr/>
            <p:nvPr/>
          </p:nvSpPr>
          <p:spPr>
            <a:xfrm>
              <a:off x="5049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1" name="Google Shape;45991;p35"/>
            <p:cNvSpPr/>
            <p:nvPr/>
          </p:nvSpPr>
          <p:spPr>
            <a:xfrm>
              <a:off x="63887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2" name="Google Shape;45992;p35"/>
            <p:cNvSpPr/>
            <p:nvPr/>
          </p:nvSpPr>
          <p:spPr>
            <a:xfrm>
              <a:off x="630107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3" name="Google Shape;45993;p35"/>
            <p:cNvSpPr/>
            <p:nvPr/>
          </p:nvSpPr>
          <p:spPr>
            <a:xfrm>
              <a:off x="4456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4" name="Google Shape;45994;p35"/>
            <p:cNvSpPr/>
            <p:nvPr/>
          </p:nvSpPr>
          <p:spPr>
            <a:xfrm>
              <a:off x="75302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5" name="Google Shape;45995;p35"/>
            <p:cNvSpPr/>
            <p:nvPr/>
          </p:nvSpPr>
          <p:spPr>
            <a:xfrm>
              <a:off x="90232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6" name="Google Shape;45996;p35"/>
            <p:cNvSpPr/>
            <p:nvPr/>
          </p:nvSpPr>
          <p:spPr>
            <a:xfrm>
              <a:off x="62131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7" name="Google Shape;45997;p35"/>
            <p:cNvSpPr/>
            <p:nvPr/>
          </p:nvSpPr>
          <p:spPr>
            <a:xfrm>
              <a:off x="744257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8" name="Google Shape;45998;p35"/>
            <p:cNvSpPr/>
            <p:nvPr/>
          </p:nvSpPr>
          <p:spPr>
            <a:xfrm>
              <a:off x="814512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9" name="Google Shape;45999;p35"/>
            <p:cNvSpPr/>
            <p:nvPr/>
          </p:nvSpPr>
          <p:spPr>
            <a:xfrm>
              <a:off x="15587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0" name="Google Shape;46000;p35"/>
            <p:cNvSpPr/>
            <p:nvPr/>
          </p:nvSpPr>
          <p:spPr>
            <a:xfrm>
              <a:off x="43690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1" name="Google Shape;46001;p35"/>
            <p:cNvSpPr/>
            <p:nvPr/>
          </p:nvSpPr>
          <p:spPr>
            <a:xfrm>
              <a:off x="34028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2" name="Google Shape;46002;p35"/>
            <p:cNvSpPr/>
            <p:nvPr/>
          </p:nvSpPr>
          <p:spPr>
            <a:xfrm>
              <a:off x="36665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3" name="Google Shape;46003;p35"/>
            <p:cNvSpPr/>
            <p:nvPr/>
          </p:nvSpPr>
          <p:spPr>
            <a:xfrm>
              <a:off x="76179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4" name="Google Shape;46004;p35"/>
            <p:cNvSpPr/>
            <p:nvPr/>
          </p:nvSpPr>
          <p:spPr>
            <a:xfrm>
              <a:off x="9110991" y="387371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5" name="Google Shape;46005;p35"/>
            <p:cNvSpPr/>
            <p:nvPr/>
          </p:nvSpPr>
          <p:spPr>
            <a:xfrm>
              <a:off x="0" y="4531621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2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6" name="Google Shape;46006;p35"/>
            <p:cNvSpPr/>
            <p:nvPr/>
          </p:nvSpPr>
          <p:spPr>
            <a:xfrm>
              <a:off x="42810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7" name="Google Shape;46007;p35"/>
            <p:cNvSpPr/>
            <p:nvPr/>
          </p:nvSpPr>
          <p:spPr>
            <a:xfrm>
              <a:off x="84084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8" name="Google Shape;46008;p35"/>
            <p:cNvSpPr/>
            <p:nvPr/>
          </p:nvSpPr>
          <p:spPr>
            <a:xfrm>
              <a:off x="72669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9" name="Google Shape;46009;p35"/>
            <p:cNvSpPr/>
            <p:nvPr/>
          </p:nvSpPr>
          <p:spPr>
            <a:xfrm>
              <a:off x="24369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0" name="Google Shape;46010;p35"/>
            <p:cNvSpPr/>
            <p:nvPr/>
          </p:nvSpPr>
          <p:spPr>
            <a:xfrm>
              <a:off x="75302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1" name="Google Shape;46011;p35"/>
            <p:cNvSpPr/>
            <p:nvPr/>
          </p:nvSpPr>
          <p:spPr>
            <a:xfrm>
              <a:off x="700361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2" name="Google Shape;46012;p35"/>
            <p:cNvSpPr/>
            <p:nvPr/>
          </p:nvSpPr>
          <p:spPr>
            <a:xfrm>
              <a:off x="25246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3" name="Google Shape;46013;p35"/>
            <p:cNvSpPr/>
            <p:nvPr/>
          </p:nvSpPr>
          <p:spPr>
            <a:xfrm>
              <a:off x="71790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4" name="Google Shape;46014;p35"/>
            <p:cNvSpPr/>
            <p:nvPr/>
          </p:nvSpPr>
          <p:spPr>
            <a:xfrm>
              <a:off x="38420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5" name="Google Shape;46015;p35"/>
            <p:cNvSpPr/>
            <p:nvPr/>
          </p:nvSpPr>
          <p:spPr>
            <a:xfrm>
              <a:off x="419320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6" name="Google Shape;46016;p35"/>
            <p:cNvSpPr/>
            <p:nvPr/>
          </p:nvSpPr>
          <p:spPr>
            <a:xfrm>
              <a:off x="20857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7" name="Google Shape;46017;p35"/>
            <p:cNvSpPr/>
            <p:nvPr/>
          </p:nvSpPr>
          <p:spPr>
            <a:xfrm>
              <a:off x="744257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8" name="Google Shape;46018;p35"/>
            <p:cNvSpPr/>
            <p:nvPr/>
          </p:nvSpPr>
          <p:spPr>
            <a:xfrm>
              <a:off x="2349154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9" name="Google Shape;46019;p35"/>
            <p:cNvSpPr/>
            <p:nvPr/>
          </p:nvSpPr>
          <p:spPr>
            <a:xfrm>
              <a:off x="875947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0" name="Google Shape;46020;p35"/>
            <p:cNvSpPr/>
            <p:nvPr/>
          </p:nvSpPr>
          <p:spPr>
            <a:xfrm>
              <a:off x="768187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9" y="1"/>
                  </a:moveTo>
                  <a:cubicBezTo>
                    <a:pt x="205" y="1"/>
                    <a:pt x="185" y="20"/>
                    <a:pt x="185" y="45"/>
                  </a:cubicBezTo>
                  <a:lnTo>
                    <a:pt x="185" y="278"/>
                  </a:lnTo>
                  <a:lnTo>
                    <a:pt x="44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4" y="366"/>
                  </a:cubicBezTo>
                  <a:lnTo>
                    <a:pt x="185" y="366"/>
                  </a:lnTo>
                  <a:lnTo>
                    <a:pt x="185" y="399"/>
                  </a:lnTo>
                  <a:cubicBezTo>
                    <a:pt x="185" y="423"/>
                    <a:pt x="205" y="443"/>
                    <a:pt x="229" y="443"/>
                  </a:cubicBezTo>
                  <a:cubicBezTo>
                    <a:pt x="255" y="443"/>
                    <a:pt x="275" y="423"/>
                    <a:pt x="275" y="399"/>
                  </a:cubicBezTo>
                  <a:lnTo>
                    <a:pt x="275" y="366"/>
                  </a:lnTo>
                  <a:lnTo>
                    <a:pt x="399" y="366"/>
                  </a:lnTo>
                  <a:cubicBezTo>
                    <a:pt x="424" y="366"/>
                    <a:pt x="443" y="348"/>
                    <a:pt x="443" y="322"/>
                  </a:cubicBezTo>
                  <a:cubicBezTo>
                    <a:pt x="443" y="299"/>
                    <a:pt x="424" y="278"/>
                    <a:pt x="399" y="278"/>
                  </a:cubicBezTo>
                  <a:lnTo>
                    <a:pt x="275" y="278"/>
                  </a:lnTo>
                  <a:lnTo>
                    <a:pt x="275" y="45"/>
                  </a:lnTo>
                  <a:cubicBezTo>
                    <a:pt x="275" y="20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1" name="Google Shape;46021;p35"/>
            <p:cNvSpPr/>
            <p:nvPr/>
          </p:nvSpPr>
          <p:spPr>
            <a:xfrm>
              <a:off x="69154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2" name="Google Shape;46022;p35"/>
            <p:cNvSpPr/>
            <p:nvPr/>
          </p:nvSpPr>
          <p:spPr>
            <a:xfrm>
              <a:off x="43690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3" name="Google Shape;46023;p35"/>
            <p:cNvSpPr/>
            <p:nvPr/>
          </p:nvSpPr>
          <p:spPr>
            <a:xfrm>
              <a:off x="2173519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4" name="Google Shape;46024;p35"/>
            <p:cNvSpPr/>
            <p:nvPr/>
          </p:nvSpPr>
          <p:spPr>
            <a:xfrm>
              <a:off x="28760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5" name="Google Shape;46025;p35"/>
            <p:cNvSpPr/>
            <p:nvPr/>
          </p:nvSpPr>
          <p:spPr>
            <a:xfrm>
              <a:off x="88476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6" name="Google Shape;46026;p35"/>
            <p:cNvSpPr/>
            <p:nvPr/>
          </p:nvSpPr>
          <p:spPr>
            <a:xfrm>
              <a:off x="41055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7" name="Google Shape;46027;p35"/>
            <p:cNvSpPr/>
            <p:nvPr/>
          </p:nvSpPr>
          <p:spPr>
            <a:xfrm>
              <a:off x="27883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8" name="Google Shape;46028;p35"/>
            <p:cNvSpPr/>
            <p:nvPr/>
          </p:nvSpPr>
          <p:spPr>
            <a:xfrm>
              <a:off x="26127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9" name="Google Shape;46029;p35"/>
            <p:cNvSpPr/>
            <p:nvPr/>
          </p:nvSpPr>
          <p:spPr>
            <a:xfrm>
              <a:off x="39298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0" name="Google Shape;46030;p35"/>
            <p:cNvSpPr/>
            <p:nvPr/>
          </p:nvSpPr>
          <p:spPr>
            <a:xfrm>
              <a:off x="7793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1" name="Google Shape;46031;p35"/>
            <p:cNvSpPr/>
            <p:nvPr/>
          </p:nvSpPr>
          <p:spPr>
            <a:xfrm>
              <a:off x="84961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2" name="Google Shape;46032;p35"/>
            <p:cNvSpPr/>
            <p:nvPr/>
          </p:nvSpPr>
          <p:spPr>
            <a:xfrm>
              <a:off x="4456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3" name="Google Shape;46033;p35"/>
            <p:cNvSpPr/>
            <p:nvPr/>
          </p:nvSpPr>
          <p:spPr>
            <a:xfrm>
              <a:off x="40176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4" name="Google Shape;46034;p35"/>
            <p:cNvSpPr/>
            <p:nvPr/>
          </p:nvSpPr>
          <p:spPr>
            <a:xfrm>
              <a:off x="2700300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5" name="Google Shape;46035;p35"/>
            <p:cNvSpPr/>
            <p:nvPr/>
          </p:nvSpPr>
          <p:spPr>
            <a:xfrm>
              <a:off x="7091059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6" name="Google Shape;46036;p35"/>
            <p:cNvSpPr/>
            <p:nvPr/>
          </p:nvSpPr>
          <p:spPr>
            <a:xfrm>
              <a:off x="4544720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1"/>
                  </a:moveTo>
                  <a:cubicBezTo>
                    <a:pt x="195" y="1"/>
                    <a:pt x="177" y="20"/>
                    <a:pt x="177" y="45"/>
                  </a:cubicBezTo>
                  <a:lnTo>
                    <a:pt x="177" y="278"/>
                  </a:lnTo>
                  <a:lnTo>
                    <a:pt x="44" y="278"/>
                  </a:lnTo>
                  <a:cubicBezTo>
                    <a:pt x="19" y="278"/>
                    <a:pt x="0" y="298"/>
                    <a:pt x="0" y="322"/>
                  </a:cubicBezTo>
                  <a:cubicBezTo>
                    <a:pt x="0" y="348"/>
                    <a:pt x="19" y="366"/>
                    <a:pt x="44" y="366"/>
                  </a:cubicBezTo>
                  <a:lnTo>
                    <a:pt x="177" y="366"/>
                  </a:lnTo>
                  <a:lnTo>
                    <a:pt x="177" y="399"/>
                  </a:lnTo>
                  <a:cubicBezTo>
                    <a:pt x="177" y="423"/>
                    <a:pt x="195" y="443"/>
                    <a:pt x="221" y="443"/>
                  </a:cubicBezTo>
                  <a:cubicBezTo>
                    <a:pt x="245" y="443"/>
                    <a:pt x="265" y="423"/>
                    <a:pt x="265" y="399"/>
                  </a:cubicBezTo>
                  <a:lnTo>
                    <a:pt x="265" y="366"/>
                  </a:lnTo>
                  <a:lnTo>
                    <a:pt x="397" y="366"/>
                  </a:lnTo>
                  <a:cubicBezTo>
                    <a:pt x="422" y="366"/>
                    <a:pt x="441" y="348"/>
                    <a:pt x="441" y="322"/>
                  </a:cubicBezTo>
                  <a:cubicBezTo>
                    <a:pt x="440" y="299"/>
                    <a:pt x="420" y="278"/>
                    <a:pt x="397" y="278"/>
                  </a:cubicBezTo>
                  <a:lnTo>
                    <a:pt x="265" y="278"/>
                  </a:lnTo>
                  <a:lnTo>
                    <a:pt x="265" y="45"/>
                  </a:lnTo>
                  <a:cubicBezTo>
                    <a:pt x="265" y="20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7" name="Google Shape;46037;p35"/>
            <p:cNvSpPr/>
            <p:nvPr/>
          </p:nvSpPr>
          <p:spPr>
            <a:xfrm>
              <a:off x="37542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8" name="Google Shape;46038;p35"/>
            <p:cNvSpPr/>
            <p:nvPr/>
          </p:nvSpPr>
          <p:spPr>
            <a:xfrm>
              <a:off x="85840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9" name="Google Shape;46039;p35"/>
            <p:cNvSpPr/>
            <p:nvPr/>
          </p:nvSpPr>
          <p:spPr>
            <a:xfrm>
              <a:off x="2261336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7" y="1"/>
                  </a:moveTo>
                  <a:cubicBezTo>
                    <a:pt x="342" y="1"/>
                    <a:pt x="322" y="19"/>
                    <a:pt x="322" y="45"/>
                  </a:cubicBezTo>
                  <a:lnTo>
                    <a:pt x="322" y="278"/>
                  </a:lnTo>
                  <a:lnTo>
                    <a:pt x="44" y="278"/>
                  </a:lnTo>
                  <a:cubicBezTo>
                    <a:pt x="20" y="278"/>
                    <a:pt x="0" y="296"/>
                    <a:pt x="0" y="322"/>
                  </a:cubicBezTo>
                  <a:cubicBezTo>
                    <a:pt x="0" y="346"/>
                    <a:pt x="20" y="366"/>
                    <a:pt x="44" y="366"/>
                  </a:cubicBezTo>
                  <a:lnTo>
                    <a:pt x="322" y="366"/>
                  </a:lnTo>
                  <a:lnTo>
                    <a:pt x="322" y="399"/>
                  </a:lnTo>
                  <a:cubicBezTo>
                    <a:pt x="322" y="423"/>
                    <a:pt x="342" y="443"/>
                    <a:pt x="367" y="443"/>
                  </a:cubicBezTo>
                  <a:cubicBezTo>
                    <a:pt x="392" y="443"/>
                    <a:pt x="411" y="423"/>
                    <a:pt x="411" y="399"/>
                  </a:cubicBezTo>
                  <a:lnTo>
                    <a:pt x="411" y="365"/>
                  </a:lnTo>
                  <a:cubicBezTo>
                    <a:pt x="429" y="359"/>
                    <a:pt x="441" y="343"/>
                    <a:pt x="441" y="323"/>
                  </a:cubicBezTo>
                  <a:cubicBezTo>
                    <a:pt x="441" y="304"/>
                    <a:pt x="429" y="287"/>
                    <a:pt x="411" y="281"/>
                  </a:cubicBezTo>
                  <a:lnTo>
                    <a:pt x="411" y="45"/>
                  </a:lnTo>
                  <a:cubicBezTo>
                    <a:pt x="411" y="19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0" name="Google Shape;46040;p35"/>
            <p:cNvSpPr/>
            <p:nvPr/>
          </p:nvSpPr>
          <p:spPr>
            <a:xfrm>
              <a:off x="7705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1" name="Google Shape;46041;p35"/>
            <p:cNvSpPr/>
            <p:nvPr/>
          </p:nvSpPr>
          <p:spPr>
            <a:xfrm>
              <a:off x="8671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2" name="Google Shape;46042;p35"/>
            <p:cNvSpPr/>
            <p:nvPr/>
          </p:nvSpPr>
          <p:spPr>
            <a:xfrm>
              <a:off x="73546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3" name="Google Shape;46043;p35"/>
            <p:cNvSpPr/>
            <p:nvPr/>
          </p:nvSpPr>
          <p:spPr>
            <a:xfrm>
              <a:off x="6037372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60" y="1"/>
                  </a:moveTo>
                  <a:cubicBezTo>
                    <a:pt x="334" y="1"/>
                    <a:pt x="314" y="20"/>
                    <a:pt x="314" y="45"/>
                  </a:cubicBezTo>
                  <a:lnTo>
                    <a:pt x="314" y="278"/>
                  </a:lnTo>
                  <a:lnTo>
                    <a:pt x="46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6" y="366"/>
                  </a:cubicBezTo>
                  <a:lnTo>
                    <a:pt x="314" y="366"/>
                  </a:lnTo>
                  <a:lnTo>
                    <a:pt x="314" y="399"/>
                  </a:lnTo>
                  <a:cubicBezTo>
                    <a:pt x="314" y="423"/>
                    <a:pt x="334" y="443"/>
                    <a:pt x="360" y="443"/>
                  </a:cubicBezTo>
                  <a:cubicBezTo>
                    <a:pt x="384" y="443"/>
                    <a:pt x="404" y="423"/>
                    <a:pt x="404" y="399"/>
                  </a:cubicBezTo>
                  <a:lnTo>
                    <a:pt x="404" y="366"/>
                  </a:lnTo>
                  <a:cubicBezTo>
                    <a:pt x="425" y="363"/>
                    <a:pt x="443" y="345"/>
                    <a:pt x="443" y="323"/>
                  </a:cubicBezTo>
                  <a:cubicBezTo>
                    <a:pt x="441" y="301"/>
                    <a:pt x="425" y="284"/>
                    <a:pt x="404" y="279"/>
                  </a:cubicBezTo>
                  <a:lnTo>
                    <a:pt x="404" y="45"/>
                  </a:lnTo>
                  <a:cubicBezTo>
                    <a:pt x="404" y="20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4" name="Google Shape;46044;p35"/>
            <p:cNvSpPr/>
            <p:nvPr/>
          </p:nvSpPr>
          <p:spPr>
            <a:xfrm>
              <a:off x="66520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5" name="Google Shape;46045;p35"/>
            <p:cNvSpPr/>
            <p:nvPr/>
          </p:nvSpPr>
          <p:spPr>
            <a:xfrm>
              <a:off x="164648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6" name="Google Shape;46046;p35"/>
            <p:cNvSpPr/>
            <p:nvPr/>
          </p:nvSpPr>
          <p:spPr>
            <a:xfrm>
              <a:off x="76179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7" name="Google Shape;46047;p35"/>
            <p:cNvSpPr/>
            <p:nvPr/>
          </p:nvSpPr>
          <p:spPr>
            <a:xfrm>
              <a:off x="673978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8" name="Google Shape;46048;p35"/>
            <p:cNvSpPr/>
            <p:nvPr/>
          </p:nvSpPr>
          <p:spPr>
            <a:xfrm>
              <a:off x="89353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9" name="Google Shape;46049;p35"/>
            <p:cNvSpPr/>
            <p:nvPr/>
          </p:nvSpPr>
          <p:spPr>
            <a:xfrm>
              <a:off x="6806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0" name="Google Shape;46050;p35"/>
            <p:cNvSpPr/>
            <p:nvPr/>
          </p:nvSpPr>
          <p:spPr>
            <a:xfrm>
              <a:off x="36665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1" name="Google Shape;46051;p35"/>
            <p:cNvSpPr/>
            <p:nvPr/>
          </p:nvSpPr>
          <p:spPr>
            <a:xfrm>
              <a:off x="65644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2" name="Google Shape;46052;p35"/>
            <p:cNvSpPr/>
            <p:nvPr/>
          </p:nvSpPr>
          <p:spPr>
            <a:xfrm>
              <a:off x="15587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3" name="Google Shape;46053;p35"/>
            <p:cNvSpPr/>
            <p:nvPr/>
          </p:nvSpPr>
          <p:spPr>
            <a:xfrm>
              <a:off x="814512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4" name="Google Shape;46054;p35"/>
            <p:cNvSpPr/>
            <p:nvPr/>
          </p:nvSpPr>
          <p:spPr>
            <a:xfrm>
              <a:off x="173443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5" name="Google Shape;46055;p35"/>
            <p:cNvSpPr/>
            <p:nvPr/>
          </p:nvSpPr>
          <p:spPr>
            <a:xfrm>
              <a:off x="1997883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6" name="Google Shape;46056;p35"/>
            <p:cNvSpPr/>
            <p:nvPr/>
          </p:nvSpPr>
          <p:spPr>
            <a:xfrm>
              <a:off x="12075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7" name="Google Shape;46057;p35"/>
            <p:cNvSpPr/>
            <p:nvPr/>
          </p:nvSpPr>
          <p:spPr>
            <a:xfrm>
              <a:off x="11198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8" name="Google Shape;46058;p35"/>
            <p:cNvSpPr/>
            <p:nvPr/>
          </p:nvSpPr>
          <p:spPr>
            <a:xfrm>
              <a:off x="660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9" name="Google Shape;46059;p35"/>
            <p:cNvSpPr/>
            <p:nvPr/>
          </p:nvSpPr>
          <p:spPr>
            <a:xfrm>
              <a:off x="129546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0" name="Google Shape;46060;p35"/>
            <p:cNvSpPr/>
            <p:nvPr/>
          </p:nvSpPr>
          <p:spPr>
            <a:xfrm>
              <a:off x="80571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1" name="Google Shape;46061;p35"/>
            <p:cNvSpPr/>
            <p:nvPr/>
          </p:nvSpPr>
          <p:spPr>
            <a:xfrm>
              <a:off x="18223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2" name="Google Shape;46062;p35"/>
            <p:cNvSpPr/>
            <p:nvPr/>
          </p:nvSpPr>
          <p:spPr>
            <a:xfrm>
              <a:off x="19101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3" name="Google Shape;46063;p35"/>
            <p:cNvSpPr/>
            <p:nvPr/>
          </p:nvSpPr>
          <p:spPr>
            <a:xfrm>
              <a:off x="6827731" y="4501553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0"/>
                    <a:pt x="32" y="45"/>
                  </a:cubicBezTo>
                  <a:lnTo>
                    <a:pt x="32" y="281"/>
                  </a:lnTo>
                  <a:cubicBezTo>
                    <a:pt x="13" y="287"/>
                    <a:pt x="1" y="302"/>
                    <a:pt x="1" y="322"/>
                  </a:cubicBezTo>
                  <a:cubicBezTo>
                    <a:pt x="1" y="342"/>
                    <a:pt x="13" y="358"/>
                    <a:pt x="32" y="363"/>
                  </a:cubicBezTo>
                  <a:lnTo>
                    <a:pt x="32" y="397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7"/>
                  </a:cubicBezTo>
                  <a:lnTo>
                    <a:pt x="120" y="365"/>
                  </a:lnTo>
                  <a:lnTo>
                    <a:pt x="398" y="365"/>
                  </a:lnTo>
                  <a:cubicBezTo>
                    <a:pt x="423" y="365"/>
                    <a:pt x="442" y="345"/>
                    <a:pt x="442" y="321"/>
                  </a:cubicBezTo>
                  <a:cubicBezTo>
                    <a:pt x="442" y="299"/>
                    <a:pt x="423" y="278"/>
                    <a:pt x="398" y="278"/>
                  </a:cubicBezTo>
                  <a:lnTo>
                    <a:pt x="120" y="278"/>
                  </a:lnTo>
                  <a:lnTo>
                    <a:pt x="120" y="45"/>
                  </a:lnTo>
                  <a:cubicBezTo>
                    <a:pt x="120" y="20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4" name="Google Shape;46064;p35"/>
            <p:cNvSpPr/>
            <p:nvPr/>
          </p:nvSpPr>
          <p:spPr>
            <a:xfrm>
              <a:off x="34028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5" name="Google Shape;46065;p35"/>
            <p:cNvSpPr/>
            <p:nvPr/>
          </p:nvSpPr>
          <p:spPr>
            <a:xfrm>
              <a:off x="55982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6" name="Google Shape;46066;p35"/>
            <p:cNvSpPr/>
            <p:nvPr/>
          </p:nvSpPr>
          <p:spPr>
            <a:xfrm>
              <a:off x="2416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7" name="Google Shape;46067;p35"/>
            <p:cNvSpPr/>
            <p:nvPr/>
          </p:nvSpPr>
          <p:spPr>
            <a:xfrm>
              <a:off x="13831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8" name="Google Shape;46068;p35"/>
            <p:cNvSpPr/>
            <p:nvPr/>
          </p:nvSpPr>
          <p:spPr>
            <a:xfrm>
              <a:off x="6125190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9" name="Google Shape;46069;p35"/>
            <p:cNvSpPr/>
            <p:nvPr/>
          </p:nvSpPr>
          <p:spPr>
            <a:xfrm>
              <a:off x="568622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0" name="Google Shape;46070;p35"/>
            <p:cNvSpPr/>
            <p:nvPr/>
          </p:nvSpPr>
          <p:spPr>
            <a:xfrm>
              <a:off x="55105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1" name="Google Shape;46071;p35"/>
            <p:cNvSpPr/>
            <p:nvPr/>
          </p:nvSpPr>
          <p:spPr>
            <a:xfrm>
              <a:off x="4172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2" name="Google Shape;46072;p35"/>
            <p:cNvSpPr/>
            <p:nvPr/>
          </p:nvSpPr>
          <p:spPr>
            <a:xfrm>
              <a:off x="54228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3" name="Google Shape;46073;p35"/>
            <p:cNvSpPr/>
            <p:nvPr/>
          </p:nvSpPr>
          <p:spPr>
            <a:xfrm>
              <a:off x="14711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4" name="Google Shape;46074;p35"/>
            <p:cNvSpPr/>
            <p:nvPr/>
          </p:nvSpPr>
          <p:spPr>
            <a:xfrm>
              <a:off x="3490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5" name="Google Shape;46075;p35"/>
            <p:cNvSpPr/>
            <p:nvPr/>
          </p:nvSpPr>
          <p:spPr>
            <a:xfrm>
              <a:off x="82328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6" name="Google Shape;46076;p35"/>
            <p:cNvSpPr/>
            <p:nvPr/>
          </p:nvSpPr>
          <p:spPr>
            <a:xfrm>
              <a:off x="63887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7" name="Google Shape;46077;p35"/>
            <p:cNvSpPr/>
            <p:nvPr/>
          </p:nvSpPr>
          <p:spPr>
            <a:xfrm>
              <a:off x="53349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8" name="Google Shape;46078;p35"/>
            <p:cNvSpPr/>
            <p:nvPr/>
          </p:nvSpPr>
          <p:spPr>
            <a:xfrm>
              <a:off x="64764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9" name="Google Shape;46079;p35"/>
            <p:cNvSpPr/>
            <p:nvPr/>
          </p:nvSpPr>
          <p:spPr>
            <a:xfrm>
              <a:off x="3578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0" name="Google Shape;46080;p35"/>
            <p:cNvSpPr/>
            <p:nvPr/>
          </p:nvSpPr>
          <p:spPr>
            <a:xfrm>
              <a:off x="62131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1" name="Google Shape;46081;p35"/>
            <p:cNvSpPr/>
            <p:nvPr/>
          </p:nvSpPr>
          <p:spPr>
            <a:xfrm>
              <a:off x="90232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2" name="Google Shape;46082;p35"/>
            <p:cNvSpPr/>
            <p:nvPr/>
          </p:nvSpPr>
          <p:spPr>
            <a:xfrm>
              <a:off x="630107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3" name="Google Shape;46083;p35"/>
            <p:cNvSpPr/>
            <p:nvPr/>
          </p:nvSpPr>
          <p:spPr>
            <a:xfrm>
              <a:off x="52472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4" name="Google Shape;46084;p35"/>
            <p:cNvSpPr/>
            <p:nvPr/>
          </p:nvSpPr>
          <p:spPr>
            <a:xfrm>
              <a:off x="153837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5" name="Google Shape;46085;p35"/>
            <p:cNvSpPr/>
            <p:nvPr/>
          </p:nvSpPr>
          <p:spPr>
            <a:xfrm>
              <a:off x="48080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6" name="Google Shape;46086;p35"/>
            <p:cNvSpPr/>
            <p:nvPr/>
          </p:nvSpPr>
          <p:spPr>
            <a:xfrm>
              <a:off x="31395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7" name="Google Shape;46087;p35"/>
            <p:cNvSpPr/>
            <p:nvPr/>
          </p:nvSpPr>
          <p:spPr>
            <a:xfrm>
              <a:off x="5049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8" name="Google Shape;46088;p35"/>
            <p:cNvSpPr/>
            <p:nvPr/>
          </p:nvSpPr>
          <p:spPr>
            <a:xfrm>
              <a:off x="48957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9" name="Google Shape;46089;p35"/>
            <p:cNvSpPr/>
            <p:nvPr/>
          </p:nvSpPr>
          <p:spPr>
            <a:xfrm>
              <a:off x="57739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0" name="Google Shape;46090;p35"/>
            <p:cNvSpPr/>
            <p:nvPr/>
          </p:nvSpPr>
          <p:spPr>
            <a:xfrm>
              <a:off x="32934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1" name="Google Shape;46091;p35"/>
            <p:cNvSpPr/>
            <p:nvPr/>
          </p:nvSpPr>
          <p:spPr>
            <a:xfrm>
              <a:off x="586186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2" name="Google Shape;46092;p35"/>
            <p:cNvSpPr/>
            <p:nvPr/>
          </p:nvSpPr>
          <p:spPr>
            <a:xfrm>
              <a:off x="472010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3" name="Google Shape;46093;p35"/>
            <p:cNvSpPr/>
            <p:nvPr/>
          </p:nvSpPr>
          <p:spPr>
            <a:xfrm>
              <a:off x="8320507" y="450155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4" y="1"/>
                  </a:moveTo>
                  <a:cubicBezTo>
                    <a:pt x="189" y="1"/>
                    <a:pt x="170" y="20"/>
                    <a:pt x="170" y="45"/>
                  </a:cubicBezTo>
                  <a:lnTo>
                    <a:pt x="170" y="278"/>
                  </a:lnTo>
                  <a:lnTo>
                    <a:pt x="45" y="278"/>
                  </a:lnTo>
                  <a:cubicBezTo>
                    <a:pt x="21" y="278"/>
                    <a:pt x="1" y="298"/>
                    <a:pt x="1" y="322"/>
                  </a:cubicBezTo>
                  <a:cubicBezTo>
                    <a:pt x="1" y="348"/>
                    <a:pt x="21" y="366"/>
                    <a:pt x="45" y="366"/>
                  </a:cubicBezTo>
                  <a:lnTo>
                    <a:pt x="170" y="366"/>
                  </a:lnTo>
                  <a:lnTo>
                    <a:pt x="170" y="399"/>
                  </a:lnTo>
                  <a:cubicBezTo>
                    <a:pt x="170" y="423"/>
                    <a:pt x="189" y="443"/>
                    <a:pt x="214" y="443"/>
                  </a:cubicBezTo>
                  <a:cubicBezTo>
                    <a:pt x="238" y="443"/>
                    <a:pt x="258" y="423"/>
                    <a:pt x="258" y="399"/>
                  </a:cubicBezTo>
                  <a:lnTo>
                    <a:pt x="258" y="366"/>
                  </a:lnTo>
                  <a:lnTo>
                    <a:pt x="399" y="366"/>
                  </a:lnTo>
                  <a:cubicBezTo>
                    <a:pt x="423" y="366"/>
                    <a:pt x="443" y="348"/>
                    <a:pt x="443" y="322"/>
                  </a:cubicBezTo>
                  <a:cubicBezTo>
                    <a:pt x="442" y="299"/>
                    <a:pt x="422" y="278"/>
                    <a:pt x="399" y="278"/>
                  </a:cubicBezTo>
                  <a:lnTo>
                    <a:pt x="258" y="278"/>
                  </a:lnTo>
                  <a:lnTo>
                    <a:pt x="258" y="45"/>
                  </a:lnTo>
                  <a:cubicBezTo>
                    <a:pt x="258" y="20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4" name="Google Shape;46094;p35"/>
            <p:cNvSpPr/>
            <p:nvPr/>
          </p:nvSpPr>
          <p:spPr>
            <a:xfrm>
              <a:off x="46324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5" name="Google Shape;46095;p35"/>
            <p:cNvSpPr/>
            <p:nvPr/>
          </p:nvSpPr>
          <p:spPr>
            <a:xfrm>
              <a:off x="10320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6" name="Google Shape;46096;p35"/>
            <p:cNvSpPr/>
            <p:nvPr/>
          </p:nvSpPr>
          <p:spPr>
            <a:xfrm>
              <a:off x="788166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7" name="Google Shape;46097;p35"/>
            <p:cNvSpPr/>
            <p:nvPr/>
          </p:nvSpPr>
          <p:spPr>
            <a:xfrm>
              <a:off x="59292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8" name="Google Shape;46098;p35"/>
            <p:cNvSpPr/>
            <p:nvPr/>
          </p:nvSpPr>
          <p:spPr>
            <a:xfrm>
              <a:off x="331514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9" name="Google Shape;46099;p35"/>
            <p:cNvSpPr/>
            <p:nvPr/>
          </p:nvSpPr>
          <p:spPr>
            <a:xfrm>
              <a:off x="32273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0" name="Google Shape;46100;p35"/>
            <p:cNvSpPr/>
            <p:nvPr/>
          </p:nvSpPr>
          <p:spPr>
            <a:xfrm>
              <a:off x="59495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1" name="Google Shape;46101;p35"/>
            <p:cNvSpPr/>
            <p:nvPr/>
          </p:nvSpPr>
          <p:spPr>
            <a:xfrm>
              <a:off x="507137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2" name="Google Shape;46102;p35"/>
            <p:cNvSpPr/>
            <p:nvPr/>
          </p:nvSpPr>
          <p:spPr>
            <a:xfrm>
              <a:off x="29638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3" name="Google Shape;46103;p35"/>
            <p:cNvSpPr/>
            <p:nvPr/>
          </p:nvSpPr>
          <p:spPr>
            <a:xfrm>
              <a:off x="49836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4" name="Google Shape;46104;p35"/>
            <p:cNvSpPr/>
            <p:nvPr/>
          </p:nvSpPr>
          <p:spPr>
            <a:xfrm>
              <a:off x="8563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5" name="Google Shape;46105;p35"/>
            <p:cNvSpPr/>
            <p:nvPr/>
          </p:nvSpPr>
          <p:spPr>
            <a:xfrm>
              <a:off x="79694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6" name="Google Shape;46106;p35"/>
            <p:cNvSpPr/>
            <p:nvPr/>
          </p:nvSpPr>
          <p:spPr>
            <a:xfrm>
              <a:off x="9441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7" name="Google Shape;46107;p35"/>
            <p:cNvSpPr/>
            <p:nvPr/>
          </p:nvSpPr>
          <p:spPr>
            <a:xfrm>
              <a:off x="51591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8" name="Google Shape;46108;p35"/>
            <p:cNvSpPr/>
            <p:nvPr/>
          </p:nvSpPr>
          <p:spPr>
            <a:xfrm>
              <a:off x="3051571" y="4501553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0"/>
                    <a:pt x="39" y="45"/>
                  </a:cubicBezTo>
                  <a:lnTo>
                    <a:pt x="39" y="279"/>
                  </a:lnTo>
                  <a:cubicBezTo>
                    <a:pt x="17" y="284"/>
                    <a:pt x="0" y="301"/>
                    <a:pt x="0" y="322"/>
                  </a:cubicBezTo>
                  <a:cubicBezTo>
                    <a:pt x="0" y="345"/>
                    <a:pt x="16" y="362"/>
                    <a:pt x="39" y="365"/>
                  </a:cubicBezTo>
                  <a:lnTo>
                    <a:pt x="39" y="397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7"/>
                  </a:cubicBezTo>
                  <a:lnTo>
                    <a:pt x="128" y="365"/>
                  </a:lnTo>
                  <a:lnTo>
                    <a:pt x="399" y="365"/>
                  </a:lnTo>
                  <a:cubicBezTo>
                    <a:pt x="423" y="365"/>
                    <a:pt x="443" y="345"/>
                    <a:pt x="443" y="321"/>
                  </a:cubicBezTo>
                  <a:cubicBezTo>
                    <a:pt x="443" y="299"/>
                    <a:pt x="422" y="278"/>
                    <a:pt x="399" y="278"/>
                  </a:cubicBezTo>
                  <a:lnTo>
                    <a:pt x="128" y="278"/>
                  </a:lnTo>
                  <a:lnTo>
                    <a:pt x="128" y="45"/>
                  </a:lnTo>
                  <a:cubicBezTo>
                    <a:pt x="128" y="20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9" name="Google Shape;46109;p35"/>
            <p:cNvSpPr/>
            <p:nvPr/>
          </p:nvSpPr>
          <p:spPr>
            <a:xfrm>
              <a:off x="9110991" y="4531621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2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0" name="Google Shape;46110;p35"/>
            <p:cNvSpPr/>
            <p:nvPr/>
          </p:nvSpPr>
          <p:spPr>
            <a:xfrm>
              <a:off x="791231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4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1" name="Google Shape;46111;p35"/>
            <p:cNvSpPr/>
            <p:nvPr/>
          </p:nvSpPr>
          <p:spPr>
            <a:xfrm>
              <a:off x="791356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2" name="Google Shape;46112;p35"/>
            <p:cNvSpPr/>
            <p:nvPr/>
          </p:nvSpPr>
          <p:spPr>
            <a:xfrm>
              <a:off x="791356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3" name="Google Shape;46113;p35"/>
            <p:cNvSpPr/>
            <p:nvPr/>
          </p:nvSpPr>
          <p:spPr>
            <a:xfrm>
              <a:off x="791356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4" name="Google Shape;46114;p35"/>
            <p:cNvSpPr/>
            <p:nvPr/>
          </p:nvSpPr>
          <p:spPr>
            <a:xfrm>
              <a:off x="791231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5" name="Google Shape;46115;p35"/>
            <p:cNvSpPr/>
            <p:nvPr/>
          </p:nvSpPr>
          <p:spPr>
            <a:xfrm>
              <a:off x="791231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6" name="Google Shape;46116;p35"/>
            <p:cNvSpPr/>
            <p:nvPr/>
          </p:nvSpPr>
          <p:spPr>
            <a:xfrm>
              <a:off x="791356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7" name="Google Shape;46117;p35"/>
            <p:cNvSpPr/>
            <p:nvPr/>
          </p:nvSpPr>
          <p:spPr>
            <a:xfrm>
              <a:off x="791231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8" name="Google Shape;46118;p35"/>
            <p:cNvSpPr/>
            <p:nvPr/>
          </p:nvSpPr>
          <p:spPr>
            <a:xfrm>
              <a:off x="791356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9" name="Google Shape;46119;p35"/>
            <p:cNvSpPr/>
            <p:nvPr/>
          </p:nvSpPr>
          <p:spPr>
            <a:xfrm>
              <a:off x="791231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0" name="Google Shape;46120;p35"/>
            <p:cNvSpPr/>
            <p:nvPr/>
          </p:nvSpPr>
          <p:spPr>
            <a:xfrm>
              <a:off x="791231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1" name="Google Shape;46121;p35"/>
            <p:cNvSpPr/>
            <p:nvPr/>
          </p:nvSpPr>
          <p:spPr>
            <a:xfrm>
              <a:off x="791356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2" name="Google Shape;46122;p35"/>
            <p:cNvSpPr/>
            <p:nvPr/>
          </p:nvSpPr>
          <p:spPr>
            <a:xfrm>
              <a:off x="791356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3" name="Google Shape;46123;p35"/>
            <p:cNvSpPr/>
            <p:nvPr/>
          </p:nvSpPr>
          <p:spPr>
            <a:xfrm>
              <a:off x="791356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4" name="Google Shape;46124;p35"/>
            <p:cNvSpPr/>
            <p:nvPr/>
          </p:nvSpPr>
          <p:spPr>
            <a:xfrm>
              <a:off x="791356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5" name="Google Shape;46125;p35"/>
            <p:cNvSpPr/>
            <p:nvPr/>
          </p:nvSpPr>
          <p:spPr>
            <a:xfrm>
              <a:off x="791356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6" name="Google Shape;46126;p35"/>
            <p:cNvSpPr/>
            <p:nvPr/>
          </p:nvSpPr>
          <p:spPr>
            <a:xfrm>
              <a:off x="791356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7" name="Google Shape;46127;p35"/>
            <p:cNvSpPr/>
            <p:nvPr/>
          </p:nvSpPr>
          <p:spPr>
            <a:xfrm>
              <a:off x="791356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8" name="Google Shape;46128;p35"/>
            <p:cNvSpPr/>
            <p:nvPr/>
          </p:nvSpPr>
          <p:spPr>
            <a:xfrm>
              <a:off x="791356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9" name="Google Shape;46129;p35"/>
            <p:cNvSpPr/>
            <p:nvPr/>
          </p:nvSpPr>
          <p:spPr>
            <a:xfrm>
              <a:off x="791356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0" name="Google Shape;46130;p35"/>
            <p:cNvSpPr/>
            <p:nvPr/>
          </p:nvSpPr>
          <p:spPr>
            <a:xfrm>
              <a:off x="791231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1" name="Google Shape;46131;p35"/>
            <p:cNvSpPr/>
            <p:nvPr/>
          </p:nvSpPr>
          <p:spPr>
            <a:xfrm>
              <a:off x="791231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2" name="Google Shape;46132;p35"/>
            <p:cNvSpPr/>
            <p:nvPr/>
          </p:nvSpPr>
          <p:spPr>
            <a:xfrm>
              <a:off x="791356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3" name="Google Shape;46133;p35"/>
            <p:cNvSpPr/>
            <p:nvPr/>
          </p:nvSpPr>
          <p:spPr>
            <a:xfrm>
              <a:off x="791356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4" name="Google Shape;46134;p35"/>
            <p:cNvSpPr/>
            <p:nvPr/>
          </p:nvSpPr>
          <p:spPr>
            <a:xfrm>
              <a:off x="791356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5" name="Google Shape;46135;p35"/>
            <p:cNvSpPr/>
            <p:nvPr/>
          </p:nvSpPr>
          <p:spPr>
            <a:xfrm>
              <a:off x="791356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6" name="Google Shape;46136;p35"/>
            <p:cNvSpPr/>
            <p:nvPr/>
          </p:nvSpPr>
          <p:spPr>
            <a:xfrm>
              <a:off x="791231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7" name="Google Shape;46137;p35"/>
            <p:cNvSpPr/>
            <p:nvPr/>
          </p:nvSpPr>
          <p:spPr>
            <a:xfrm>
              <a:off x="791231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8" name="Google Shape;46138;p35"/>
            <p:cNvSpPr/>
            <p:nvPr/>
          </p:nvSpPr>
          <p:spPr>
            <a:xfrm>
              <a:off x="791231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9" name="Google Shape;46139;p35"/>
            <p:cNvSpPr/>
            <p:nvPr/>
          </p:nvSpPr>
          <p:spPr>
            <a:xfrm>
              <a:off x="791356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0" name="Google Shape;46140;p35"/>
            <p:cNvSpPr/>
            <p:nvPr/>
          </p:nvSpPr>
          <p:spPr>
            <a:xfrm>
              <a:off x="791356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1" name="Google Shape;46141;p35"/>
            <p:cNvSpPr/>
            <p:nvPr/>
          </p:nvSpPr>
          <p:spPr>
            <a:xfrm>
              <a:off x="791356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2" name="Google Shape;46142;p35"/>
            <p:cNvSpPr/>
            <p:nvPr/>
          </p:nvSpPr>
          <p:spPr>
            <a:xfrm>
              <a:off x="791356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3" name="Google Shape;46143;p35"/>
            <p:cNvSpPr/>
            <p:nvPr/>
          </p:nvSpPr>
          <p:spPr>
            <a:xfrm>
              <a:off x="791231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4" name="Google Shape;46144;p35"/>
            <p:cNvSpPr/>
            <p:nvPr/>
          </p:nvSpPr>
          <p:spPr>
            <a:xfrm>
              <a:off x="791356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5" name="Google Shape;46145;p35"/>
            <p:cNvSpPr/>
            <p:nvPr/>
          </p:nvSpPr>
          <p:spPr>
            <a:xfrm>
              <a:off x="791356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6" name="Google Shape;46146;p35"/>
            <p:cNvSpPr/>
            <p:nvPr/>
          </p:nvSpPr>
          <p:spPr>
            <a:xfrm>
              <a:off x="791356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7" name="Google Shape;46147;p35"/>
            <p:cNvSpPr/>
            <p:nvPr/>
          </p:nvSpPr>
          <p:spPr>
            <a:xfrm>
              <a:off x="791231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8" name="Google Shape;46148;p35"/>
            <p:cNvSpPr/>
            <p:nvPr/>
          </p:nvSpPr>
          <p:spPr>
            <a:xfrm>
              <a:off x="791356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9" name="Google Shape;46149;p35"/>
            <p:cNvSpPr/>
            <p:nvPr/>
          </p:nvSpPr>
          <p:spPr>
            <a:xfrm>
              <a:off x="791356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0" name="Google Shape;46150;p35"/>
            <p:cNvSpPr/>
            <p:nvPr/>
          </p:nvSpPr>
          <p:spPr>
            <a:xfrm>
              <a:off x="791356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1" name="Google Shape;46151;p35"/>
            <p:cNvSpPr/>
            <p:nvPr/>
          </p:nvSpPr>
          <p:spPr>
            <a:xfrm>
              <a:off x="791356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2" name="Google Shape;46152;p35"/>
            <p:cNvSpPr/>
            <p:nvPr/>
          </p:nvSpPr>
          <p:spPr>
            <a:xfrm>
              <a:off x="791231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3" name="Google Shape;46153;p35"/>
            <p:cNvSpPr/>
            <p:nvPr/>
          </p:nvSpPr>
          <p:spPr>
            <a:xfrm>
              <a:off x="791356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4" name="Google Shape;46154;p35"/>
            <p:cNvSpPr/>
            <p:nvPr/>
          </p:nvSpPr>
          <p:spPr>
            <a:xfrm>
              <a:off x="791356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5" name="Google Shape;46155;p35"/>
            <p:cNvSpPr/>
            <p:nvPr/>
          </p:nvSpPr>
          <p:spPr>
            <a:xfrm>
              <a:off x="791356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6" name="Google Shape;46156;p35"/>
            <p:cNvSpPr/>
            <p:nvPr/>
          </p:nvSpPr>
          <p:spPr>
            <a:xfrm>
              <a:off x="791231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2"/>
                    <a:pt x="22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7" name="Google Shape;46157;p35"/>
            <p:cNvSpPr/>
            <p:nvPr/>
          </p:nvSpPr>
          <p:spPr>
            <a:xfrm>
              <a:off x="791356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8" name="Google Shape;46158;p35"/>
            <p:cNvSpPr/>
            <p:nvPr/>
          </p:nvSpPr>
          <p:spPr>
            <a:xfrm>
              <a:off x="791356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9" name="Google Shape;46159;p35"/>
            <p:cNvSpPr/>
            <p:nvPr/>
          </p:nvSpPr>
          <p:spPr>
            <a:xfrm>
              <a:off x="791356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0" name="Google Shape;46160;p35"/>
            <p:cNvSpPr/>
            <p:nvPr/>
          </p:nvSpPr>
          <p:spPr>
            <a:xfrm>
              <a:off x="791231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1" name="Google Shape;46161;p35"/>
            <p:cNvSpPr/>
            <p:nvPr/>
          </p:nvSpPr>
          <p:spPr>
            <a:xfrm>
              <a:off x="791356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2" name="Google Shape;46162;p35"/>
            <p:cNvSpPr/>
            <p:nvPr/>
          </p:nvSpPr>
          <p:spPr>
            <a:xfrm>
              <a:off x="791356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3" name="Google Shape;46163;p35"/>
            <p:cNvSpPr/>
            <p:nvPr/>
          </p:nvSpPr>
          <p:spPr>
            <a:xfrm>
              <a:off x="791356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4" name="Google Shape;46164;p35"/>
            <p:cNvSpPr/>
            <p:nvPr/>
          </p:nvSpPr>
          <p:spPr>
            <a:xfrm>
              <a:off x="791356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5" name="Google Shape;46165;p35"/>
            <p:cNvSpPr/>
            <p:nvPr/>
          </p:nvSpPr>
          <p:spPr>
            <a:xfrm>
              <a:off x="791356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6" name="Google Shape;46166;p35"/>
            <p:cNvSpPr/>
            <p:nvPr/>
          </p:nvSpPr>
          <p:spPr>
            <a:xfrm>
              <a:off x="791231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7" name="Google Shape;46167;p35"/>
            <p:cNvSpPr/>
            <p:nvPr/>
          </p:nvSpPr>
          <p:spPr>
            <a:xfrm>
              <a:off x="791231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8" name="Google Shape;46168;p35"/>
            <p:cNvSpPr/>
            <p:nvPr/>
          </p:nvSpPr>
          <p:spPr>
            <a:xfrm>
              <a:off x="791231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9" name="Google Shape;46169;p35"/>
            <p:cNvSpPr/>
            <p:nvPr/>
          </p:nvSpPr>
          <p:spPr>
            <a:xfrm>
              <a:off x="791356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0" name="Google Shape;46170;p35"/>
            <p:cNvSpPr/>
            <p:nvPr/>
          </p:nvSpPr>
          <p:spPr>
            <a:xfrm>
              <a:off x="791231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1" name="Google Shape;46171;p35"/>
            <p:cNvSpPr/>
            <p:nvPr/>
          </p:nvSpPr>
          <p:spPr>
            <a:xfrm>
              <a:off x="791231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4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2" name="Google Shape;46172;p35"/>
            <p:cNvSpPr/>
            <p:nvPr/>
          </p:nvSpPr>
          <p:spPr>
            <a:xfrm>
              <a:off x="791356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3" name="Google Shape;46173;p35"/>
            <p:cNvSpPr/>
            <p:nvPr/>
          </p:nvSpPr>
          <p:spPr>
            <a:xfrm>
              <a:off x="791231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2" y="247"/>
                    <a:pt x="22" y="267"/>
                    <a:pt x="44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4" name="Google Shape;46174;p35"/>
            <p:cNvSpPr/>
            <p:nvPr/>
          </p:nvSpPr>
          <p:spPr>
            <a:xfrm>
              <a:off x="1546338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5" name="Google Shape;46175;p35"/>
            <p:cNvSpPr/>
            <p:nvPr/>
          </p:nvSpPr>
          <p:spPr>
            <a:xfrm>
              <a:off x="1546338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6" name="Google Shape;46176;p35"/>
            <p:cNvSpPr/>
            <p:nvPr/>
          </p:nvSpPr>
          <p:spPr>
            <a:xfrm>
              <a:off x="1546338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7" name="Google Shape;46177;p35"/>
            <p:cNvSpPr/>
            <p:nvPr/>
          </p:nvSpPr>
          <p:spPr>
            <a:xfrm>
              <a:off x="1546338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8" name="Google Shape;46178;p35"/>
            <p:cNvSpPr/>
            <p:nvPr/>
          </p:nvSpPr>
          <p:spPr>
            <a:xfrm>
              <a:off x="1546338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9" name="Google Shape;46179;p35"/>
            <p:cNvSpPr/>
            <p:nvPr/>
          </p:nvSpPr>
          <p:spPr>
            <a:xfrm>
              <a:off x="1546338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3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0" name="Google Shape;46180;p35"/>
            <p:cNvSpPr/>
            <p:nvPr/>
          </p:nvSpPr>
          <p:spPr>
            <a:xfrm>
              <a:off x="1546338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1" name="Google Shape;46181;p35"/>
            <p:cNvSpPr/>
            <p:nvPr/>
          </p:nvSpPr>
          <p:spPr>
            <a:xfrm>
              <a:off x="1546338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2" name="Google Shape;46182;p35"/>
            <p:cNvSpPr/>
            <p:nvPr/>
          </p:nvSpPr>
          <p:spPr>
            <a:xfrm>
              <a:off x="1546338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3" name="Google Shape;46183;p35"/>
            <p:cNvSpPr/>
            <p:nvPr/>
          </p:nvSpPr>
          <p:spPr>
            <a:xfrm>
              <a:off x="1546338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4" name="Google Shape;46184;p35"/>
            <p:cNvSpPr/>
            <p:nvPr/>
          </p:nvSpPr>
          <p:spPr>
            <a:xfrm>
              <a:off x="1546338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5" name="Google Shape;46185;p35"/>
            <p:cNvSpPr/>
            <p:nvPr/>
          </p:nvSpPr>
          <p:spPr>
            <a:xfrm>
              <a:off x="1546338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6" name="Google Shape;46186;p35"/>
            <p:cNvSpPr/>
            <p:nvPr/>
          </p:nvSpPr>
          <p:spPr>
            <a:xfrm>
              <a:off x="1546338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7" name="Google Shape;46187;p35"/>
            <p:cNvSpPr/>
            <p:nvPr/>
          </p:nvSpPr>
          <p:spPr>
            <a:xfrm>
              <a:off x="1546338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8" name="Google Shape;46188;p35"/>
            <p:cNvSpPr/>
            <p:nvPr/>
          </p:nvSpPr>
          <p:spPr>
            <a:xfrm>
              <a:off x="1546338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9" name="Google Shape;46189;p35"/>
            <p:cNvSpPr/>
            <p:nvPr/>
          </p:nvSpPr>
          <p:spPr>
            <a:xfrm>
              <a:off x="1546338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0" name="Google Shape;46190;p35"/>
            <p:cNvSpPr/>
            <p:nvPr/>
          </p:nvSpPr>
          <p:spPr>
            <a:xfrm>
              <a:off x="1546338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1" name="Google Shape;46191;p35"/>
            <p:cNvSpPr/>
            <p:nvPr/>
          </p:nvSpPr>
          <p:spPr>
            <a:xfrm>
              <a:off x="1546338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2" name="Google Shape;46192;p35"/>
            <p:cNvSpPr/>
            <p:nvPr/>
          </p:nvSpPr>
          <p:spPr>
            <a:xfrm>
              <a:off x="1546338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3" name="Google Shape;46193;p35"/>
            <p:cNvSpPr/>
            <p:nvPr/>
          </p:nvSpPr>
          <p:spPr>
            <a:xfrm>
              <a:off x="1546338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4" name="Google Shape;46194;p35"/>
            <p:cNvSpPr/>
            <p:nvPr/>
          </p:nvSpPr>
          <p:spPr>
            <a:xfrm>
              <a:off x="1546338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5" name="Google Shape;46195;p35"/>
            <p:cNvSpPr/>
            <p:nvPr/>
          </p:nvSpPr>
          <p:spPr>
            <a:xfrm>
              <a:off x="1546338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6" name="Google Shape;46196;p35"/>
            <p:cNvSpPr/>
            <p:nvPr/>
          </p:nvSpPr>
          <p:spPr>
            <a:xfrm>
              <a:off x="1546338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7" name="Google Shape;46197;p35"/>
            <p:cNvSpPr/>
            <p:nvPr/>
          </p:nvSpPr>
          <p:spPr>
            <a:xfrm>
              <a:off x="1546338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8" name="Google Shape;46198;p35"/>
            <p:cNvSpPr/>
            <p:nvPr/>
          </p:nvSpPr>
          <p:spPr>
            <a:xfrm>
              <a:off x="1546338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9" name="Google Shape;46199;p35"/>
            <p:cNvSpPr/>
            <p:nvPr/>
          </p:nvSpPr>
          <p:spPr>
            <a:xfrm>
              <a:off x="1546338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0" name="Google Shape;46200;p35"/>
            <p:cNvSpPr/>
            <p:nvPr/>
          </p:nvSpPr>
          <p:spPr>
            <a:xfrm>
              <a:off x="1546338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1" name="Google Shape;46201;p35"/>
            <p:cNvSpPr/>
            <p:nvPr/>
          </p:nvSpPr>
          <p:spPr>
            <a:xfrm>
              <a:off x="1546338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2" name="Google Shape;46202;p35"/>
            <p:cNvSpPr/>
            <p:nvPr/>
          </p:nvSpPr>
          <p:spPr>
            <a:xfrm>
              <a:off x="1546338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3" name="Google Shape;46203;p35"/>
            <p:cNvSpPr/>
            <p:nvPr/>
          </p:nvSpPr>
          <p:spPr>
            <a:xfrm>
              <a:off x="1546338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4" name="Google Shape;46204;p35"/>
            <p:cNvSpPr/>
            <p:nvPr/>
          </p:nvSpPr>
          <p:spPr>
            <a:xfrm>
              <a:off x="1546338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5" name="Google Shape;46205;p35"/>
            <p:cNvSpPr/>
            <p:nvPr/>
          </p:nvSpPr>
          <p:spPr>
            <a:xfrm>
              <a:off x="1546338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6" name="Google Shape;46206;p35"/>
            <p:cNvSpPr/>
            <p:nvPr/>
          </p:nvSpPr>
          <p:spPr>
            <a:xfrm>
              <a:off x="1546338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7" name="Google Shape;46207;p35"/>
            <p:cNvSpPr/>
            <p:nvPr/>
          </p:nvSpPr>
          <p:spPr>
            <a:xfrm>
              <a:off x="1546338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8" name="Google Shape;46208;p35"/>
            <p:cNvSpPr/>
            <p:nvPr/>
          </p:nvSpPr>
          <p:spPr>
            <a:xfrm>
              <a:off x="1546338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9" name="Google Shape;46209;p35"/>
            <p:cNvSpPr/>
            <p:nvPr/>
          </p:nvSpPr>
          <p:spPr>
            <a:xfrm>
              <a:off x="1546338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0" name="Google Shape;46210;p35"/>
            <p:cNvSpPr/>
            <p:nvPr/>
          </p:nvSpPr>
          <p:spPr>
            <a:xfrm>
              <a:off x="1546338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1" name="Google Shape;46211;p35"/>
            <p:cNvSpPr/>
            <p:nvPr/>
          </p:nvSpPr>
          <p:spPr>
            <a:xfrm>
              <a:off x="1546338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2" name="Google Shape;46212;p35"/>
            <p:cNvSpPr/>
            <p:nvPr/>
          </p:nvSpPr>
          <p:spPr>
            <a:xfrm>
              <a:off x="1546338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3" name="Google Shape;46213;p35"/>
            <p:cNvSpPr/>
            <p:nvPr/>
          </p:nvSpPr>
          <p:spPr>
            <a:xfrm>
              <a:off x="1546338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4" name="Google Shape;46214;p35"/>
            <p:cNvSpPr/>
            <p:nvPr/>
          </p:nvSpPr>
          <p:spPr>
            <a:xfrm>
              <a:off x="1546338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5" name="Google Shape;46215;p35"/>
            <p:cNvSpPr/>
            <p:nvPr/>
          </p:nvSpPr>
          <p:spPr>
            <a:xfrm>
              <a:off x="1546338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6" name="Google Shape;46216;p35"/>
            <p:cNvSpPr/>
            <p:nvPr/>
          </p:nvSpPr>
          <p:spPr>
            <a:xfrm>
              <a:off x="1546338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7" name="Google Shape;46217;p35"/>
            <p:cNvSpPr/>
            <p:nvPr/>
          </p:nvSpPr>
          <p:spPr>
            <a:xfrm>
              <a:off x="1546338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8" name="Google Shape;46218;p35"/>
            <p:cNvSpPr/>
            <p:nvPr/>
          </p:nvSpPr>
          <p:spPr>
            <a:xfrm>
              <a:off x="1546338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9" name="Google Shape;46219;p35"/>
            <p:cNvSpPr/>
            <p:nvPr/>
          </p:nvSpPr>
          <p:spPr>
            <a:xfrm>
              <a:off x="1546338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0" name="Google Shape;46220;p35"/>
            <p:cNvSpPr/>
            <p:nvPr/>
          </p:nvSpPr>
          <p:spPr>
            <a:xfrm>
              <a:off x="1546338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1" name="Google Shape;46221;p35"/>
            <p:cNvSpPr/>
            <p:nvPr/>
          </p:nvSpPr>
          <p:spPr>
            <a:xfrm>
              <a:off x="1546338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2" name="Google Shape;46222;p35"/>
            <p:cNvSpPr/>
            <p:nvPr/>
          </p:nvSpPr>
          <p:spPr>
            <a:xfrm>
              <a:off x="1546338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3" name="Google Shape;46223;p35"/>
            <p:cNvSpPr/>
            <p:nvPr/>
          </p:nvSpPr>
          <p:spPr>
            <a:xfrm>
              <a:off x="1546338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4" name="Google Shape;46224;p35"/>
            <p:cNvSpPr/>
            <p:nvPr/>
          </p:nvSpPr>
          <p:spPr>
            <a:xfrm>
              <a:off x="1546338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5" name="Google Shape;46225;p35"/>
            <p:cNvSpPr/>
            <p:nvPr/>
          </p:nvSpPr>
          <p:spPr>
            <a:xfrm>
              <a:off x="1546338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6" name="Google Shape;46226;p35"/>
            <p:cNvSpPr/>
            <p:nvPr/>
          </p:nvSpPr>
          <p:spPr>
            <a:xfrm>
              <a:off x="1546338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7" name="Google Shape;46227;p35"/>
            <p:cNvSpPr/>
            <p:nvPr/>
          </p:nvSpPr>
          <p:spPr>
            <a:xfrm>
              <a:off x="1546338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8" name="Google Shape;46228;p35"/>
            <p:cNvSpPr/>
            <p:nvPr/>
          </p:nvSpPr>
          <p:spPr>
            <a:xfrm>
              <a:off x="1546338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9" name="Google Shape;46229;p35"/>
            <p:cNvSpPr/>
            <p:nvPr/>
          </p:nvSpPr>
          <p:spPr>
            <a:xfrm>
              <a:off x="1546338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0" name="Google Shape;46230;p35"/>
            <p:cNvSpPr/>
            <p:nvPr/>
          </p:nvSpPr>
          <p:spPr>
            <a:xfrm>
              <a:off x="1546338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1" name="Google Shape;46231;p35"/>
            <p:cNvSpPr/>
            <p:nvPr/>
          </p:nvSpPr>
          <p:spPr>
            <a:xfrm>
              <a:off x="1546338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2" name="Google Shape;46232;p35"/>
            <p:cNvSpPr/>
            <p:nvPr/>
          </p:nvSpPr>
          <p:spPr>
            <a:xfrm>
              <a:off x="1546338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3" name="Google Shape;46233;p35"/>
            <p:cNvSpPr/>
            <p:nvPr/>
          </p:nvSpPr>
          <p:spPr>
            <a:xfrm>
              <a:off x="1546338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4" name="Google Shape;46234;p35"/>
            <p:cNvSpPr/>
            <p:nvPr/>
          </p:nvSpPr>
          <p:spPr>
            <a:xfrm>
              <a:off x="1546338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5" name="Google Shape;46235;p35"/>
            <p:cNvSpPr/>
            <p:nvPr/>
          </p:nvSpPr>
          <p:spPr>
            <a:xfrm>
              <a:off x="1546338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6" name="Google Shape;46236;p35"/>
            <p:cNvSpPr/>
            <p:nvPr/>
          </p:nvSpPr>
          <p:spPr>
            <a:xfrm>
              <a:off x="1546338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7" name="Google Shape;46237;p35"/>
            <p:cNvSpPr/>
            <p:nvPr/>
          </p:nvSpPr>
          <p:spPr>
            <a:xfrm>
              <a:off x="1546338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8" name="Google Shape;46238;p35"/>
            <p:cNvSpPr/>
            <p:nvPr/>
          </p:nvSpPr>
          <p:spPr>
            <a:xfrm>
              <a:off x="1546338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9" name="Google Shape;46239;p35"/>
            <p:cNvSpPr/>
            <p:nvPr/>
          </p:nvSpPr>
          <p:spPr>
            <a:xfrm>
              <a:off x="1546338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0" name="Google Shape;46240;p35"/>
            <p:cNvSpPr/>
            <p:nvPr/>
          </p:nvSpPr>
          <p:spPr>
            <a:xfrm>
              <a:off x="1546338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1" name="Google Shape;46241;p35"/>
            <p:cNvSpPr/>
            <p:nvPr/>
          </p:nvSpPr>
          <p:spPr>
            <a:xfrm>
              <a:off x="1546338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2" name="Google Shape;46242;p35"/>
            <p:cNvSpPr/>
            <p:nvPr/>
          </p:nvSpPr>
          <p:spPr>
            <a:xfrm>
              <a:off x="2301321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3" name="Google Shape;46243;p35"/>
            <p:cNvSpPr/>
            <p:nvPr/>
          </p:nvSpPr>
          <p:spPr>
            <a:xfrm>
              <a:off x="2301321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4" name="Google Shape;46244;p35"/>
            <p:cNvSpPr/>
            <p:nvPr/>
          </p:nvSpPr>
          <p:spPr>
            <a:xfrm>
              <a:off x="2301321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5" name="Google Shape;46245;p35"/>
            <p:cNvSpPr/>
            <p:nvPr/>
          </p:nvSpPr>
          <p:spPr>
            <a:xfrm>
              <a:off x="2301321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6" name="Google Shape;46246;p35"/>
            <p:cNvSpPr/>
            <p:nvPr/>
          </p:nvSpPr>
          <p:spPr>
            <a:xfrm>
              <a:off x="2301321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7" name="Google Shape;46247;p35"/>
            <p:cNvSpPr/>
            <p:nvPr/>
          </p:nvSpPr>
          <p:spPr>
            <a:xfrm>
              <a:off x="2301321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8" name="Google Shape;46248;p35"/>
            <p:cNvSpPr/>
            <p:nvPr/>
          </p:nvSpPr>
          <p:spPr>
            <a:xfrm>
              <a:off x="2301321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9" name="Google Shape;46249;p35"/>
            <p:cNvSpPr/>
            <p:nvPr/>
          </p:nvSpPr>
          <p:spPr>
            <a:xfrm>
              <a:off x="2301321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0" name="Google Shape;46250;p35"/>
            <p:cNvSpPr/>
            <p:nvPr/>
          </p:nvSpPr>
          <p:spPr>
            <a:xfrm>
              <a:off x="2301321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1" name="Google Shape;46251;p35"/>
            <p:cNvSpPr/>
            <p:nvPr/>
          </p:nvSpPr>
          <p:spPr>
            <a:xfrm>
              <a:off x="2301321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2" name="Google Shape;46252;p35"/>
            <p:cNvSpPr/>
            <p:nvPr/>
          </p:nvSpPr>
          <p:spPr>
            <a:xfrm>
              <a:off x="2301321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3" name="Google Shape;46253;p35"/>
            <p:cNvSpPr/>
            <p:nvPr/>
          </p:nvSpPr>
          <p:spPr>
            <a:xfrm>
              <a:off x="2301321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4" name="Google Shape;46254;p35"/>
            <p:cNvSpPr/>
            <p:nvPr/>
          </p:nvSpPr>
          <p:spPr>
            <a:xfrm>
              <a:off x="2301321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5" name="Google Shape;46255;p35"/>
            <p:cNvSpPr/>
            <p:nvPr/>
          </p:nvSpPr>
          <p:spPr>
            <a:xfrm>
              <a:off x="2301321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6" name="Google Shape;46256;p35"/>
            <p:cNvSpPr/>
            <p:nvPr/>
          </p:nvSpPr>
          <p:spPr>
            <a:xfrm>
              <a:off x="2301321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7" name="Google Shape;46257;p35"/>
            <p:cNvSpPr/>
            <p:nvPr/>
          </p:nvSpPr>
          <p:spPr>
            <a:xfrm>
              <a:off x="2301321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8" name="Google Shape;46258;p35"/>
            <p:cNvSpPr/>
            <p:nvPr/>
          </p:nvSpPr>
          <p:spPr>
            <a:xfrm>
              <a:off x="2301321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9" name="Google Shape;46259;p35"/>
            <p:cNvSpPr/>
            <p:nvPr/>
          </p:nvSpPr>
          <p:spPr>
            <a:xfrm>
              <a:off x="2301321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0" name="Google Shape;46260;p35"/>
            <p:cNvSpPr/>
            <p:nvPr/>
          </p:nvSpPr>
          <p:spPr>
            <a:xfrm>
              <a:off x="2301321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1" name="Google Shape;46261;p35"/>
            <p:cNvSpPr/>
            <p:nvPr/>
          </p:nvSpPr>
          <p:spPr>
            <a:xfrm>
              <a:off x="2301321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2" name="Google Shape;46262;p35"/>
            <p:cNvSpPr/>
            <p:nvPr/>
          </p:nvSpPr>
          <p:spPr>
            <a:xfrm>
              <a:off x="2301321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3" name="Google Shape;46263;p35"/>
            <p:cNvSpPr/>
            <p:nvPr/>
          </p:nvSpPr>
          <p:spPr>
            <a:xfrm>
              <a:off x="2301321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4" name="Google Shape;46264;p35"/>
            <p:cNvSpPr/>
            <p:nvPr/>
          </p:nvSpPr>
          <p:spPr>
            <a:xfrm>
              <a:off x="2301321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5" name="Google Shape;46265;p35"/>
            <p:cNvSpPr/>
            <p:nvPr/>
          </p:nvSpPr>
          <p:spPr>
            <a:xfrm>
              <a:off x="2301321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6" name="Google Shape;46266;p35"/>
            <p:cNvSpPr/>
            <p:nvPr/>
          </p:nvSpPr>
          <p:spPr>
            <a:xfrm>
              <a:off x="2301321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7" name="Google Shape;46267;p35"/>
            <p:cNvSpPr/>
            <p:nvPr/>
          </p:nvSpPr>
          <p:spPr>
            <a:xfrm>
              <a:off x="2301321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8" name="Google Shape;46268;p35"/>
            <p:cNvSpPr/>
            <p:nvPr/>
          </p:nvSpPr>
          <p:spPr>
            <a:xfrm>
              <a:off x="2301321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9" name="Google Shape;46269;p35"/>
            <p:cNvSpPr/>
            <p:nvPr/>
          </p:nvSpPr>
          <p:spPr>
            <a:xfrm>
              <a:off x="2301321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0" name="Google Shape;46270;p35"/>
            <p:cNvSpPr/>
            <p:nvPr/>
          </p:nvSpPr>
          <p:spPr>
            <a:xfrm>
              <a:off x="2301321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1" name="Google Shape;46271;p35"/>
            <p:cNvSpPr/>
            <p:nvPr/>
          </p:nvSpPr>
          <p:spPr>
            <a:xfrm>
              <a:off x="2301321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2" name="Google Shape;46272;p35"/>
            <p:cNvSpPr/>
            <p:nvPr/>
          </p:nvSpPr>
          <p:spPr>
            <a:xfrm>
              <a:off x="2301321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3" name="Google Shape;46273;p35"/>
            <p:cNvSpPr/>
            <p:nvPr/>
          </p:nvSpPr>
          <p:spPr>
            <a:xfrm>
              <a:off x="2301321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4" name="Google Shape;46274;p35"/>
            <p:cNvSpPr/>
            <p:nvPr/>
          </p:nvSpPr>
          <p:spPr>
            <a:xfrm>
              <a:off x="2301321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5" name="Google Shape;46275;p35"/>
            <p:cNvSpPr/>
            <p:nvPr/>
          </p:nvSpPr>
          <p:spPr>
            <a:xfrm>
              <a:off x="2301321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6" name="Google Shape;46276;p35"/>
            <p:cNvSpPr/>
            <p:nvPr/>
          </p:nvSpPr>
          <p:spPr>
            <a:xfrm>
              <a:off x="2301321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7" name="Google Shape;46277;p35"/>
            <p:cNvSpPr/>
            <p:nvPr/>
          </p:nvSpPr>
          <p:spPr>
            <a:xfrm>
              <a:off x="2301321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8" name="Google Shape;46278;p35"/>
            <p:cNvSpPr/>
            <p:nvPr/>
          </p:nvSpPr>
          <p:spPr>
            <a:xfrm>
              <a:off x="2301321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9" name="Google Shape;46279;p35"/>
            <p:cNvSpPr/>
            <p:nvPr/>
          </p:nvSpPr>
          <p:spPr>
            <a:xfrm>
              <a:off x="2301321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0" name="Google Shape;46280;p35"/>
            <p:cNvSpPr/>
            <p:nvPr/>
          </p:nvSpPr>
          <p:spPr>
            <a:xfrm>
              <a:off x="2301321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1" name="Google Shape;46281;p35"/>
            <p:cNvSpPr/>
            <p:nvPr/>
          </p:nvSpPr>
          <p:spPr>
            <a:xfrm>
              <a:off x="2301321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2" name="Google Shape;46282;p35"/>
            <p:cNvSpPr/>
            <p:nvPr/>
          </p:nvSpPr>
          <p:spPr>
            <a:xfrm>
              <a:off x="2301321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3" name="Google Shape;46283;p35"/>
            <p:cNvSpPr/>
            <p:nvPr/>
          </p:nvSpPr>
          <p:spPr>
            <a:xfrm>
              <a:off x="2301321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4" name="Google Shape;46284;p35"/>
            <p:cNvSpPr/>
            <p:nvPr/>
          </p:nvSpPr>
          <p:spPr>
            <a:xfrm>
              <a:off x="2301321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5" name="Google Shape;46285;p35"/>
            <p:cNvSpPr/>
            <p:nvPr/>
          </p:nvSpPr>
          <p:spPr>
            <a:xfrm>
              <a:off x="2301321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6" name="Google Shape;46286;p35"/>
            <p:cNvSpPr/>
            <p:nvPr/>
          </p:nvSpPr>
          <p:spPr>
            <a:xfrm>
              <a:off x="2301321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7" name="Google Shape;46287;p35"/>
            <p:cNvSpPr/>
            <p:nvPr/>
          </p:nvSpPr>
          <p:spPr>
            <a:xfrm>
              <a:off x="2301321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8" name="Google Shape;46288;p35"/>
            <p:cNvSpPr/>
            <p:nvPr/>
          </p:nvSpPr>
          <p:spPr>
            <a:xfrm>
              <a:off x="2301321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9" name="Google Shape;46289;p35"/>
            <p:cNvSpPr/>
            <p:nvPr/>
          </p:nvSpPr>
          <p:spPr>
            <a:xfrm>
              <a:off x="2301321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0" name="Google Shape;46290;p35"/>
            <p:cNvSpPr/>
            <p:nvPr/>
          </p:nvSpPr>
          <p:spPr>
            <a:xfrm>
              <a:off x="2301321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1" name="Google Shape;46291;p35"/>
            <p:cNvSpPr/>
            <p:nvPr/>
          </p:nvSpPr>
          <p:spPr>
            <a:xfrm>
              <a:off x="2301321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2" name="Google Shape;46292;p35"/>
            <p:cNvSpPr/>
            <p:nvPr/>
          </p:nvSpPr>
          <p:spPr>
            <a:xfrm>
              <a:off x="2301321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3" name="Google Shape;46293;p35"/>
            <p:cNvSpPr/>
            <p:nvPr/>
          </p:nvSpPr>
          <p:spPr>
            <a:xfrm>
              <a:off x="2301321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4" name="Google Shape;46294;p35"/>
            <p:cNvSpPr/>
            <p:nvPr/>
          </p:nvSpPr>
          <p:spPr>
            <a:xfrm>
              <a:off x="2301321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5" name="Google Shape;46295;p35"/>
            <p:cNvSpPr/>
            <p:nvPr/>
          </p:nvSpPr>
          <p:spPr>
            <a:xfrm>
              <a:off x="2301321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6" name="Google Shape;46296;p35"/>
            <p:cNvSpPr/>
            <p:nvPr/>
          </p:nvSpPr>
          <p:spPr>
            <a:xfrm>
              <a:off x="2301321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7" name="Google Shape;46297;p35"/>
            <p:cNvSpPr/>
            <p:nvPr/>
          </p:nvSpPr>
          <p:spPr>
            <a:xfrm>
              <a:off x="2301321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8" name="Google Shape;46298;p35"/>
            <p:cNvSpPr/>
            <p:nvPr/>
          </p:nvSpPr>
          <p:spPr>
            <a:xfrm>
              <a:off x="2301321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9" name="Google Shape;46299;p35"/>
            <p:cNvSpPr/>
            <p:nvPr/>
          </p:nvSpPr>
          <p:spPr>
            <a:xfrm>
              <a:off x="2301321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0" name="Google Shape;46300;p35"/>
            <p:cNvSpPr/>
            <p:nvPr/>
          </p:nvSpPr>
          <p:spPr>
            <a:xfrm>
              <a:off x="2301321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1" name="Google Shape;46301;p35"/>
            <p:cNvSpPr/>
            <p:nvPr/>
          </p:nvSpPr>
          <p:spPr>
            <a:xfrm>
              <a:off x="2301321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2" name="Google Shape;46302;p35"/>
            <p:cNvSpPr/>
            <p:nvPr/>
          </p:nvSpPr>
          <p:spPr>
            <a:xfrm>
              <a:off x="2301321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3" name="Google Shape;46303;p35"/>
            <p:cNvSpPr/>
            <p:nvPr/>
          </p:nvSpPr>
          <p:spPr>
            <a:xfrm>
              <a:off x="2301321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4" name="Google Shape;46304;p35"/>
            <p:cNvSpPr/>
            <p:nvPr/>
          </p:nvSpPr>
          <p:spPr>
            <a:xfrm>
              <a:off x="2301321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5" name="Google Shape;46305;p35"/>
            <p:cNvSpPr/>
            <p:nvPr/>
          </p:nvSpPr>
          <p:spPr>
            <a:xfrm>
              <a:off x="2301321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6" name="Google Shape;46306;p35"/>
            <p:cNvSpPr/>
            <p:nvPr/>
          </p:nvSpPr>
          <p:spPr>
            <a:xfrm>
              <a:off x="3056304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7" name="Google Shape;46307;p35"/>
            <p:cNvSpPr/>
            <p:nvPr/>
          </p:nvSpPr>
          <p:spPr>
            <a:xfrm>
              <a:off x="3056304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8" name="Google Shape;46308;p35"/>
            <p:cNvSpPr/>
            <p:nvPr/>
          </p:nvSpPr>
          <p:spPr>
            <a:xfrm>
              <a:off x="3056304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9" name="Google Shape;46309;p35"/>
            <p:cNvSpPr/>
            <p:nvPr/>
          </p:nvSpPr>
          <p:spPr>
            <a:xfrm>
              <a:off x="3056304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0" name="Google Shape;46310;p35"/>
            <p:cNvSpPr/>
            <p:nvPr/>
          </p:nvSpPr>
          <p:spPr>
            <a:xfrm>
              <a:off x="3056304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1" name="Google Shape;46311;p35"/>
            <p:cNvSpPr/>
            <p:nvPr/>
          </p:nvSpPr>
          <p:spPr>
            <a:xfrm>
              <a:off x="3056304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2" name="Google Shape;46312;p35"/>
            <p:cNvSpPr/>
            <p:nvPr/>
          </p:nvSpPr>
          <p:spPr>
            <a:xfrm>
              <a:off x="3056304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3" name="Google Shape;46313;p35"/>
            <p:cNvSpPr/>
            <p:nvPr/>
          </p:nvSpPr>
          <p:spPr>
            <a:xfrm>
              <a:off x="3056304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4" name="Google Shape;46314;p35"/>
            <p:cNvSpPr/>
            <p:nvPr/>
          </p:nvSpPr>
          <p:spPr>
            <a:xfrm>
              <a:off x="3056304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5" name="Google Shape;46315;p35"/>
            <p:cNvSpPr/>
            <p:nvPr/>
          </p:nvSpPr>
          <p:spPr>
            <a:xfrm>
              <a:off x="3056304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6" name="Google Shape;46316;p35"/>
            <p:cNvSpPr/>
            <p:nvPr/>
          </p:nvSpPr>
          <p:spPr>
            <a:xfrm>
              <a:off x="3056304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7" name="Google Shape;46317;p35"/>
            <p:cNvSpPr/>
            <p:nvPr/>
          </p:nvSpPr>
          <p:spPr>
            <a:xfrm>
              <a:off x="3056304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8" name="Google Shape;46318;p35"/>
            <p:cNvSpPr/>
            <p:nvPr/>
          </p:nvSpPr>
          <p:spPr>
            <a:xfrm>
              <a:off x="3056304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9" name="Google Shape;46319;p35"/>
            <p:cNvSpPr/>
            <p:nvPr/>
          </p:nvSpPr>
          <p:spPr>
            <a:xfrm>
              <a:off x="3056304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0" name="Google Shape;46320;p35"/>
            <p:cNvSpPr/>
            <p:nvPr/>
          </p:nvSpPr>
          <p:spPr>
            <a:xfrm>
              <a:off x="3056304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1" name="Google Shape;46321;p35"/>
            <p:cNvSpPr/>
            <p:nvPr/>
          </p:nvSpPr>
          <p:spPr>
            <a:xfrm>
              <a:off x="3056304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2" name="Google Shape;46322;p35"/>
            <p:cNvSpPr/>
            <p:nvPr/>
          </p:nvSpPr>
          <p:spPr>
            <a:xfrm>
              <a:off x="3056304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3" name="Google Shape;46323;p35"/>
            <p:cNvSpPr/>
            <p:nvPr/>
          </p:nvSpPr>
          <p:spPr>
            <a:xfrm>
              <a:off x="3056304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4" name="Google Shape;46324;p35"/>
            <p:cNvSpPr/>
            <p:nvPr/>
          </p:nvSpPr>
          <p:spPr>
            <a:xfrm>
              <a:off x="3056304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5" name="Google Shape;46325;p35"/>
            <p:cNvSpPr/>
            <p:nvPr/>
          </p:nvSpPr>
          <p:spPr>
            <a:xfrm>
              <a:off x="3056304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6" name="Google Shape;46326;p35"/>
            <p:cNvSpPr/>
            <p:nvPr/>
          </p:nvSpPr>
          <p:spPr>
            <a:xfrm>
              <a:off x="3056304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7" name="Google Shape;46327;p35"/>
            <p:cNvSpPr/>
            <p:nvPr/>
          </p:nvSpPr>
          <p:spPr>
            <a:xfrm>
              <a:off x="3056304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8" name="Google Shape;46328;p35"/>
            <p:cNvSpPr/>
            <p:nvPr/>
          </p:nvSpPr>
          <p:spPr>
            <a:xfrm>
              <a:off x="3056304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9" name="Google Shape;46329;p35"/>
            <p:cNvSpPr/>
            <p:nvPr/>
          </p:nvSpPr>
          <p:spPr>
            <a:xfrm>
              <a:off x="3056304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0" name="Google Shape;46330;p35"/>
            <p:cNvSpPr/>
            <p:nvPr/>
          </p:nvSpPr>
          <p:spPr>
            <a:xfrm>
              <a:off x="3056304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1" name="Google Shape;46331;p35"/>
            <p:cNvSpPr/>
            <p:nvPr/>
          </p:nvSpPr>
          <p:spPr>
            <a:xfrm>
              <a:off x="3056304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2" name="Google Shape;46332;p35"/>
            <p:cNvSpPr/>
            <p:nvPr/>
          </p:nvSpPr>
          <p:spPr>
            <a:xfrm>
              <a:off x="3056304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3" name="Google Shape;46333;p35"/>
            <p:cNvSpPr/>
            <p:nvPr/>
          </p:nvSpPr>
          <p:spPr>
            <a:xfrm>
              <a:off x="3056304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4" name="Google Shape;46334;p35"/>
            <p:cNvSpPr/>
            <p:nvPr/>
          </p:nvSpPr>
          <p:spPr>
            <a:xfrm>
              <a:off x="3056304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5" name="Google Shape;46335;p35"/>
            <p:cNvSpPr/>
            <p:nvPr/>
          </p:nvSpPr>
          <p:spPr>
            <a:xfrm>
              <a:off x="3056304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6" name="Google Shape;46336;p35"/>
            <p:cNvSpPr/>
            <p:nvPr/>
          </p:nvSpPr>
          <p:spPr>
            <a:xfrm>
              <a:off x="3056304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7" name="Google Shape;46337;p35"/>
            <p:cNvSpPr/>
            <p:nvPr/>
          </p:nvSpPr>
          <p:spPr>
            <a:xfrm>
              <a:off x="3056304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8" name="Google Shape;46338;p35"/>
            <p:cNvSpPr/>
            <p:nvPr/>
          </p:nvSpPr>
          <p:spPr>
            <a:xfrm>
              <a:off x="3056304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9" name="Google Shape;46339;p35"/>
            <p:cNvSpPr/>
            <p:nvPr/>
          </p:nvSpPr>
          <p:spPr>
            <a:xfrm>
              <a:off x="3056304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0" name="Google Shape;46340;p35"/>
            <p:cNvSpPr/>
            <p:nvPr/>
          </p:nvSpPr>
          <p:spPr>
            <a:xfrm>
              <a:off x="3056304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1" name="Google Shape;46341;p35"/>
            <p:cNvSpPr/>
            <p:nvPr/>
          </p:nvSpPr>
          <p:spPr>
            <a:xfrm>
              <a:off x="3056304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2" name="Google Shape;46342;p35"/>
            <p:cNvSpPr/>
            <p:nvPr/>
          </p:nvSpPr>
          <p:spPr>
            <a:xfrm>
              <a:off x="3056304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3" name="Google Shape;46343;p35"/>
            <p:cNvSpPr/>
            <p:nvPr/>
          </p:nvSpPr>
          <p:spPr>
            <a:xfrm>
              <a:off x="3056304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4" name="Google Shape;46344;p35"/>
            <p:cNvSpPr/>
            <p:nvPr/>
          </p:nvSpPr>
          <p:spPr>
            <a:xfrm>
              <a:off x="3056304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5" name="Google Shape;46345;p35"/>
            <p:cNvSpPr/>
            <p:nvPr/>
          </p:nvSpPr>
          <p:spPr>
            <a:xfrm>
              <a:off x="3056304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6" name="Google Shape;46346;p35"/>
            <p:cNvSpPr/>
            <p:nvPr/>
          </p:nvSpPr>
          <p:spPr>
            <a:xfrm>
              <a:off x="3056304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7" name="Google Shape;46347;p35"/>
            <p:cNvSpPr/>
            <p:nvPr/>
          </p:nvSpPr>
          <p:spPr>
            <a:xfrm>
              <a:off x="3056304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8" name="Google Shape;46348;p35"/>
            <p:cNvSpPr/>
            <p:nvPr/>
          </p:nvSpPr>
          <p:spPr>
            <a:xfrm>
              <a:off x="3056304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9" name="Google Shape;46349;p35"/>
            <p:cNvSpPr/>
            <p:nvPr/>
          </p:nvSpPr>
          <p:spPr>
            <a:xfrm>
              <a:off x="3056304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0" name="Google Shape;46350;p35"/>
            <p:cNvSpPr/>
            <p:nvPr/>
          </p:nvSpPr>
          <p:spPr>
            <a:xfrm>
              <a:off x="3056304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1" name="Google Shape;46351;p35"/>
            <p:cNvSpPr/>
            <p:nvPr/>
          </p:nvSpPr>
          <p:spPr>
            <a:xfrm>
              <a:off x="3056304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2" name="Google Shape;46352;p35"/>
            <p:cNvSpPr/>
            <p:nvPr/>
          </p:nvSpPr>
          <p:spPr>
            <a:xfrm>
              <a:off x="3056304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3" name="Google Shape;46353;p35"/>
            <p:cNvSpPr/>
            <p:nvPr/>
          </p:nvSpPr>
          <p:spPr>
            <a:xfrm>
              <a:off x="3056304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4" name="Google Shape;46354;p35"/>
            <p:cNvSpPr/>
            <p:nvPr/>
          </p:nvSpPr>
          <p:spPr>
            <a:xfrm>
              <a:off x="3056304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5" name="Google Shape;46355;p35"/>
            <p:cNvSpPr/>
            <p:nvPr/>
          </p:nvSpPr>
          <p:spPr>
            <a:xfrm>
              <a:off x="3056304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6" name="Google Shape;46356;p35"/>
            <p:cNvSpPr/>
            <p:nvPr/>
          </p:nvSpPr>
          <p:spPr>
            <a:xfrm>
              <a:off x="3056304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7" name="Google Shape;46357;p35"/>
            <p:cNvSpPr/>
            <p:nvPr/>
          </p:nvSpPr>
          <p:spPr>
            <a:xfrm>
              <a:off x="3056304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8" name="Google Shape;46358;p35"/>
            <p:cNvSpPr/>
            <p:nvPr/>
          </p:nvSpPr>
          <p:spPr>
            <a:xfrm>
              <a:off x="3056304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9" name="Google Shape;46359;p35"/>
            <p:cNvSpPr/>
            <p:nvPr/>
          </p:nvSpPr>
          <p:spPr>
            <a:xfrm>
              <a:off x="3056304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0" name="Google Shape;46360;p35"/>
            <p:cNvSpPr/>
            <p:nvPr/>
          </p:nvSpPr>
          <p:spPr>
            <a:xfrm>
              <a:off x="3056304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1" name="Google Shape;46361;p35"/>
            <p:cNvSpPr/>
            <p:nvPr/>
          </p:nvSpPr>
          <p:spPr>
            <a:xfrm>
              <a:off x="3056304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2" name="Google Shape;46362;p35"/>
            <p:cNvSpPr/>
            <p:nvPr/>
          </p:nvSpPr>
          <p:spPr>
            <a:xfrm>
              <a:off x="3056304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3" name="Google Shape;46363;p35"/>
            <p:cNvSpPr/>
            <p:nvPr/>
          </p:nvSpPr>
          <p:spPr>
            <a:xfrm>
              <a:off x="3056304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4" name="Google Shape;46364;p35"/>
            <p:cNvSpPr/>
            <p:nvPr/>
          </p:nvSpPr>
          <p:spPr>
            <a:xfrm>
              <a:off x="3056304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5" name="Google Shape;46365;p35"/>
            <p:cNvSpPr/>
            <p:nvPr/>
          </p:nvSpPr>
          <p:spPr>
            <a:xfrm>
              <a:off x="3056304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6" name="Google Shape;46366;p35"/>
            <p:cNvSpPr/>
            <p:nvPr/>
          </p:nvSpPr>
          <p:spPr>
            <a:xfrm>
              <a:off x="3056304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7" name="Google Shape;46367;p35"/>
            <p:cNvSpPr/>
            <p:nvPr/>
          </p:nvSpPr>
          <p:spPr>
            <a:xfrm>
              <a:off x="3056304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8" name="Google Shape;46368;p35"/>
            <p:cNvSpPr/>
            <p:nvPr/>
          </p:nvSpPr>
          <p:spPr>
            <a:xfrm>
              <a:off x="3056304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9" name="Google Shape;46369;p35"/>
            <p:cNvSpPr/>
            <p:nvPr/>
          </p:nvSpPr>
          <p:spPr>
            <a:xfrm>
              <a:off x="3056304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0" name="Google Shape;46370;p35"/>
            <p:cNvSpPr/>
            <p:nvPr/>
          </p:nvSpPr>
          <p:spPr>
            <a:xfrm>
              <a:off x="3811287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1" name="Google Shape;46371;p35"/>
            <p:cNvSpPr/>
            <p:nvPr/>
          </p:nvSpPr>
          <p:spPr>
            <a:xfrm>
              <a:off x="3811287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2" name="Google Shape;46372;p35"/>
            <p:cNvSpPr/>
            <p:nvPr/>
          </p:nvSpPr>
          <p:spPr>
            <a:xfrm>
              <a:off x="3811287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3" name="Google Shape;46373;p35"/>
            <p:cNvSpPr/>
            <p:nvPr/>
          </p:nvSpPr>
          <p:spPr>
            <a:xfrm>
              <a:off x="3811287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4" name="Google Shape;46374;p35"/>
            <p:cNvSpPr/>
            <p:nvPr/>
          </p:nvSpPr>
          <p:spPr>
            <a:xfrm>
              <a:off x="3811287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5" name="Google Shape;46375;p35"/>
            <p:cNvSpPr/>
            <p:nvPr/>
          </p:nvSpPr>
          <p:spPr>
            <a:xfrm>
              <a:off x="3811287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6" name="Google Shape;46376;p35"/>
            <p:cNvSpPr/>
            <p:nvPr/>
          </p:nvSpPr>
          <p:spPr>
            <a:xfrm>
              <a:off x="3811287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7" name="Google Shape;46377;p35"/>
            <p:cNvSpPr/>
            <p:nvPr/>
          </p:nvSpPr>
          <p:spPr>
            <a:xfrm>
              <a:off x="3811287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8" name="Google Shape;46378;p35"/>
            <p:cNvSpPr/>
            <p:nvPr/>
          </p:nvSpPr>
          <p:spPr>
            <a:xfrm>
              <a:off x="3811287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9" name="Google Shape;46379;p35"/>
            <p:cNvSpPr/>
            <p:nvPr/>
          </p:nvSpPr>
          <p:spPr>
            <a:xfrm>
              <a:off x="3811287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0" name="Google Shape;46380;p35"/>
            <p:cNvSpPr/>
            <p:nvPr/>
          </p:nvSpPr>
          <p:spPr>
            <a:xfrm>
              <a:off x="3811287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1" name="Google Shape;46381;p35"/>
            <p:cNvSpPr/>
            <p:nvPr/>
          </p:nvSpPr>
          <p:spPr>
            <a:xfrm>
              <a:off x="3811287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2" name="Google Shape;46382;p35"/>
            <p:cNvSpPr/>
            <p:nvPr/>
          </p:nvSpPr>
          <p:spPr>
            <a:xfrm>
              <a:off x="3811287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3" name="Google Shape;46383;p35"/>
            <p:cNvSpPr/>
            <p:nvPr/>
          </p:nvSpPr>
          <p:spPr>
            <a:xfrm>
              <a:off x="3811287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4" name="Google Shape;46384;p35"/>
            <p:cNvSpPr/>
            <p:nvPr/>
          </p:nvSpPr>
          <p:spPr>
            <a:xfrm>
              <a:off x="3811287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3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5" name="Google Shape;46385;p35"/>
            <p:cNvSpPr/>
            <p:nvPr/>
          </p:nvSpPr>
          <p:spPr>
            <a:xfrm>
              <a:off x="3811287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6" name="Google Shape;46386;p35"/>
            <p:cNvSpPr/>
            <p:nvPr/>
          </p:nvSpPr>
          <p:spPr>
            <a:xfrm>
              <a:off x="3811287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7" name="Google Shape;46387;p35"/>
            <p:cNvSpPr/>
            <p:nvPr/>
          </p:nvSpPr>
          <p:spPr>
            <a:xfrm>
              <a:off x="3811287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8" name="Google Shape;46388;p35"/>
            <p:cNvSpPr/>
            <p:nvPr/>
          </p:nvSpPr>
          <p:spPr>
            <a:xfrm>
              <a:off x="3811287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9" name="Google Shape;46389;p35"/>
            <p:cNvSpPr/>
            <p:nvPr/>
          </p:nvSpPr>
          <p:spPr>
            <a:xfrm>
              <a:off x="3811287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0" name="Google Shape;46390;p35"/>
            <p:cNvSpPr/>
            <p:nvPr/>
          </p:nvSpPr>
          <p:spPr>
            <a:xfrm>
              <a:off x="3811287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1" name="Google Shape;46391;p35"/>
            <p:cNvSpPr/>
            <p:nvPr/>
          </p:nvSpPr>
          <p:spPr>
            <a:xfrm>
              <a:off x="3811287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2" name="Google Shape;46392;p35"/>
            <p:cNvSpPr/>
            <p:nvPr/>
          </p:nvSpPr>
          <p:spPr>
            <a:xfrm>
              <a:off x="3811287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3" name="Google Shape;46393;p35"/>
            <p:cNvSpPr/>
            <p:nvPr/>
          </p:nvSpPr>
          <p:spPr>
            <a:xfrm>
              <a:off x="3811287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4" name="Google Shape;46394;p35"/>
            <p:cNvSpPr/>
            <p:nvPr/>
          </p:nvSpPr>
          <p:spPr>
            <a:xfrm>
              <a:off x="3811287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5" name="Google Shape;46395;p35"/>
            <p:cNvSpPr/>
            <p:nvPr/>
          </p:nvSpPr>
          <p:spPr>
            <a:xfrm>
              <a:off x="3811287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6" name="Google Shape;46396;p35"/>
            <p:cNvSpPr/>
            <p:nvPr/>
          </p:nvSpPr>
          <p:spPr>
            <a:xfrm>
              <a:off x="3811287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7" name="Google Shape;46397;p35"/>
            <p:cNvSpPr/>
            <p:nvPr/>
          </p:nvSpPr>
          <p:spPr>
            <a:xfrm>
              <a:off x="3811287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8" name="Google Shape;46398;p35"/>
            <p:cNvSpPr/>
            <p:nvPr/>
          </p:nvSpPr>
          <p:spPr>
            <a:xfrm>
              <a:off x="3811287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9" name="Google Shape;46399;p35"/>
            <p:cNvSpPr/>
            <p:nvPr/>
          </p:nvSpPr>
          <p:spPr>
            <a:xfrm>
              <a:off x="3811287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0" name="Google Shape;46400;p35"/>
            <p:cNvSpPr/>
            <p:nvPr/>
          </p:nvSpPr>
          <p:spPr>
            <a:xfrm>
              <a:off x="3811287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1" name="Google Shape;46401;p35"/>
            <p:cNvSpPr/>
            <p:nvPr/>
          </p:nvSpPr>
          <p:spPr>
            <a:xfrm>
              <a:off x="3811287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2" name="Google Shape;46402;p35"/>
            <p:cNvSpPr/>
            <p:nvPr/>
          </p:nvSpPr>
          <p:spPr>
            <a:xfrm>
              <a:off x="3811287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3" name="Google Shape;46403;p35"/>
            <p:cNvSpPr/>
            <p:nvPr/>
          </p:nvSpPr>
          <p:spPr>
            <a:xfrm>
              <a:off x="3811287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4" name="Google Shape;46404;p35"/>
            <p:cNvSpPr/>
            <p:nvPr/>
          </p:nvSpPr>
          <p:spPr>
            <a:xfrm>
              <a:off x="3811287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5" name="Google Shape;46405;p35"/>
            <p:cNvSpPr/>
            <p:nvPr/>
          </p:nvSpPr>
          <p:spPr>
            <a:xfrm>
              <a:off x="3811287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6" name="Google Shape;46406;p35"/>
            <p:cNvSpPr/>
            <p:nvPr/>
          </p:nvSpPr>
          <p:spPr>
            <a:xfrm>
              <a:off x="3811287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7" name="Google Shape;46407;p35"/>
            <p:cNvSpPr/>
            <p:nvPr/>
          </p:nvSpPr>
          <p:spPr>
            <a:xfrm>
              <a:off x="3811287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8" name="Google Shape;46408;p35"/>
            <p:cNvSpPr/>
            <p:nvPr/>
          </p:nvSpPr>
          <p:spPr>
            <a:xfrm>
              <a:off x="3811287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9" name="Google Shape;46409;p35"/>
            <p:cNvSpPr/>
            <p:nvPr/>
          </p:nvSpPr>
          <p:spPr>
            <a:xfrm>
              <a:off x="3811287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0" name="Google Shape;46410;p35"/>
            <p:cNvSpPr/>
            <p:nvPr/>
          </p:nvSpPr>
          <p:spPr>
            <a:xfrm>
              <a:off x="3811287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1" name="Google Shape;46411;p35"/>
            <p:cNvSpPr/>
            <p:nvPr/>
          </p:nvSpPr>
          <p:spPr>
            <a:xfrm>
              <a:off x="3811287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2" name="Google Shape;46412;p35"/>
            <p:cNvSpPr/>
            <p:nvPr/>
          </p:nvSpPr>
          <p:spPr>
            <a:xfrm>
              <a:off x="3811287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3" name="Google Shape;46413;p35"/>
            <p:cNvSpPr/>
            <p:nvPr/>
          </p:nvSpPr>
          <p:spPr>
            <a:xfrm>
              <a:off x="3811287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4" name="Google Shape;46414;p35"/>
            <p:cNvSpPr/>
            <p:nvPr/>
          </p:nvSpPr>
          <p:spPr>
            <a:xfrm>
              <a:off x="3811287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5" name="Google Shape;46415;p35"/>
            <p:cNvSpPr/>
            <p:nvPr/>
          </p:nvSpPr>
          <p:spPr>
            <a:xfrm>
              <a:off x="3811287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6" name="Google Shape;46416;p35"/>
            <p:cNvSpPr/>
            <p:nvPr/>
          </p:nvSpPr>
          <p:spPr>
            <a:xfrm>
              <a:off x="3811287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7" name="Google Shape;46417;p35"/>
            <p:cNvSpPr/>
            <p:nvPr/>
          </p:nvSpPr>
          <p:spPr>
            <a:xfrm>
              <a:off x="3811287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8" name="Google Shape;46418;p35"/>
            <p:cNvSpPr/>
            <p:nvPr/>
          </p:nvSpPr>
          <p:spPr>
            <a:xfrm>
              <a:off x="3811287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9" name="Google Shape;46419;p35"/>
            <p:cNvSpPr/>
            <p:nvPr/>
          </p:nvSpPr>
          <p:spPr>
            <a:xfrm>
              <a:off x="3811287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0" name="Google Shape;46420;p35"/>
            <p:cNvSpPr/>
            <p:nvPr/>
          </p:nvSpPr>
          <p:spPr>
            <a:xfrm>
              <a:off x="3811287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1" name="Google Shape;46421;p35"/>
            <p:cNvSpPr/>
            <p:nvPr/>
          </p:nvSpPr>
          <p:spPr>
            <a:xfrm>
              <a:off x="3811287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2" name="Google Shape;46422;p35"/>
            <p:cNvSpPr/>
            <p:nvPr/>
          </p:nvSpPr>
          <p:spPr>
            <a:xfrm>
              <a:off x="3811287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3" name="Google Shape;46423;p35"/>
            <p:cNvSpPr/>
            <p:nvPr/>
          </p:nvSpPr>
          <p:spPr>
            <a:xfrm>
              <a:off x="3811287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4" name="Google Shape;46424;p35"/>
            <p:cNvSpPr/>
            <p:nvPr/>
          </p:nvSpPr>
          <p:spPr>
            <a:xfrm>
              <a:off x="3811287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5" name="Google Shape;46425;p35"/>
            <p:cNvSpPr/>
            <p:nvPr/>
          </p:nvSpPr>
          <p:spPr>
            <a:xfrm>
              <a:off x="3811287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6" name="Google Shape;46426;p35"/>
            <p:cNvSpPr/>
            <p:nvPr/>
          </p:nvSpPr>
          <p:spPr>
            <a:xfrm>
              <a:off x="3811287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7" name="Google Shape;46427;p35"/>
            <p:cNvSpPr/>
            <p:nvPr/>
          </p:nvSpPr>
          <p:spPr>
            <a:xfrm>
              <a:off x="3811287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8" name="Google Shape;46428;p35"/>
            <p:cNvSpPr/>
            <p:nvPr/>
          </p:nvSpPr>
          <p:spPr>
            <a:xfrm>
              <a:off x="3811287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9" name="Google Shape;46429;p35"/>
            <p:cNvSpPr/>
            <p:nvPr/>
          </p:nvSpPr>
          <p:spPr>
            <a:xfrm>
              <a:off x="3811287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0" name="Google Shape;46430;p35"/>
            <p:cNvSpPr/>
            <p:nvPr/>
          </p:nvSpPr>
          <p:spPr>
            <a:xfrm>
              <a:off x="3811287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1" name="Google Shape;46431;p35"/>
            <p:cNvSpPr/>
            <p:nvPr/>
          </p:nvSpPr>
          <p:spPr>
            <a:xfrm>
              <a:off x="3811287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2" name="Google Shape;46432;p35"/>
            <p:cNvSpPr/>
            <p:nvPr/>
          </p:nvSpPr>
          <p:spPr>
            <a:xfrm>
              <a:off x="3811287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3" name="Google Shape;46433;p35"/>
            <p:cNvSpPr/>
            <p:nvPr/>
          </p:nvSpPr>
          <p:spPr>
            <a:xfrm>
              <a:off x="3811287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4" name="Google Shape;46434;p35"/>
            <p:cNvSpPr/>
            <p:nvPr/>
          </p:nvSpPr>
          <p:spPr>
            <a:xfrm>
              <a:off x="3811287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5" name="Google Shape;46435;p35"/>
            <p:cNvSpPr/>
            <p:nvPr/>
          </p:nvSpPr>
          <p:spPr>
            <a:xfrm>
              <a:off x="3811287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6" name="Google Shape;46436;p35"/>
            <p:cNvSpPr/>
            <p:nvPr/>
          </p:nvSpPr>
          <p:spPr>
            <a:xfrm>
              <a:off x="3811287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7" name="Google Shape;46437;p35"/>
            <p:cNvSpPr/>
            <p:nvPr/>
          </p:nvSpPr>
          <p:spPr>
            <a:xfrm>
              <a:off x="3811287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8" name="Google Shape;46438;p35"/>
            <p:cNvSpPr/>
            <p:nvPr/>
          </p:nvSpPr>
          <p:spPr>
            <a:xfrm>
              <a:off x="4566270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9" name="Google Shape;46439;p35"/>
            <p:cNvSpPr/>
            <p:nvPr/>
          </p:nvSpPr>
          <p:spPr>
            <a:xfrm>
              <a:off x="4566644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0" name="Google Shape;46440;p35"/>
            <p:cNvSpPr/>
            <p:nvPr/>
          </p:nvSpPr>
          <p:spPr>
            <a:xfrm>
              <a:off x="4566644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1" name="Google Shape;46441;p35"/>
            <p:cNvSpPr/>
            <p:nvPr/>
          </p:nvSpPr>
          <p:spPr>
            <a:xfrm>
              <a:off x="4566270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2" name="Google Shape;46442;p35"/>
            <p:cNvSpPr/>
            <p:nvPr/>
          </p:nvSpPr>
          <p:spPr>
            <a:xfrm>
              <a:off x="4566644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3" name="Google Shape;46443;p35"/>
            <p:cNvSpPr/>
            <p:nvPr/>
          </p:nvSpPr>
          <p:spPr>
            <a:xfrm>
              <a:off x="4566644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4" name="Google Shape;46444;p35"/>
            <p:cNvSpPr/>
            <p:nvPr/>
          </p:nvSpPr>
          <p:spPr>
            <a:xfrm>
              <a:off x="4566644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5" name="Google Shape;46445;p35"/>
            <p:cNvSpPr/>
            <p:nvPr/>
          </p:nvSpPr>
          <p:spPr>
            <a:xfrm>
              <a:off x="4566644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6" name="Google Shape;46446;p35"/>
            <p:cNvSpPr/>
            <p:nvPr/>
          </p:nvSpPr>
          <p:spPr>
            <a:xfrm>
              <a:off x="4566644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7" name="Google Shape;46447;p35"/>
            <p:cNvSpPr/>
            <p:nvPr/>
          </p:nvSpPr>
          <p:spPr>
            <a:xfrm>
              <a:off x="4566644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8" name="Google Shape;46448;p35"/>
            <p:cNvSpPr/>
            <p:nvPr/>
          </p:nvSpPr>
          <p:spPr>
            <a:xfrm>
              <a:off x="4566644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9" name="Google Shape;46449;p35"/>
            <p:cNvSpPr/>
            <p:nvPr/>
          </p:nvSpPr>
          <p:spPr>
            <a:xfrm>
              <a:off x="4566644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0" name="Google Shape;46450;p35"/>
            <p:cNvSpPr/>
            <p:nvPr/>
          </p:nvSpPr>
          <p:spPr>
            <a:xfrm>
              <a:off x="4566644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1" name="Google Shape;46451;p35"/>
            <p:cNvSpPr/>
            <p:nvPr/>
          </p:nvSpPr>
          <p:spPr>
            <a:xfrm>
              <a:off x="4566270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2" name="Google Shape;46452;p35"/>
            <p:cNvSpPr/>
            <p:nvPr/>
          </p:nvSpPr>
          <p:spPr>
            <a:xfrm>
              <a:off x="4566644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3" name="Google Shape;46453;p35"/>
            <p:cNvSpPr/>
            <p:nvPr/>
          </p:nvSpPr>
          <p:spPr>
            <a:xfrm>
              <a:off x="4566270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4" name="Google Shape;46454;p35"/>
            <p:cNvSpPr/>
            <p:nvPr/>
          </p:nvSpPr>
          <p:spPr>
            <a:xfrm>
              <a:off x="4566270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5" name="Google Shape;46455;p35"/>
            <p:cNvSpPr/>
            <p:nvPr/>
          </p:nvSpPr>
          <p:spPr>
            <a:xfrm>
              <a:off x="4566270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6" name="Google Shape;46456;p35"/>
            <p:cNvSpPr/>
            <p:nvPr/>
          </p:nvSpPr>
          <p:spPr>
            <a:xfrm>
              <a:off x="4566270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7" name="Google Shape;46457;p35"/>
            <p:cNvSpPr/>
            <p:nvPr/>
          </p:nvSpPr>
          <p:spPr>
            <a:xfrm>
              <a:off x="4566270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8" name="Google Shape;46458;p35"/>
            <p:cNvSpPr/>
            <p:nvPr/>
          </p:nvSpPr>
          <p:spPr>
            <a:xfrm>
              <a:off x="4566270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9" name="Google Shape;46459;p35"/>
            <p:cNvSpPr/>
            <p:nvPr/>
          </p:nvSpPr>
          <p:spPr>
            <a:xfrm>
              <a:off x="4566644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0" name="Google Shape;46460;p35"/>
            <p:cNvSpPr/>
            <p:nvPr/>
          </p:nvSpPr>
          <p:spPr>
            <a:xfrm>
              <a:off x="4566644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1" name="Google Shape;46461;p35"/>
            <p:cNvSpPr/>
            <p:nvPr/>
          </p:nvSpPr>
          <p:spPr>
            <a:xfrm>
              <a:off x="4566644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2" name="Google Shape;46462;p35"/>
            <p:cNvSpPr/>
            <p:nvPr/>
          </p:nvSpPr>
          <p:spPr>
            <a:xfrm>
              <a:off x="4566644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3" name="Google Shape;46463;p35"/>
            <p:cNvSpPr/>
            <p:nvPr/>
          </p:nvSpPr>
          <p:spPr>
            <a:xfrm>
              <a:off x="4566644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4" name="Google Shape;46464;p35"/>
            <p:cNvSpPr/>
            <p:nvPr/>
          </p:nvSpPr>
          <p:spPr>
            <a:xfrm>
              <a:off x="4566644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5" name="Google Shape;46465;p35"/>
            <p:cNvSpPr/>
            <p:nvPr/>
          </p:nvSpPr>
          <p:spPr>
            <a:xfrm>
              <a:off x="4566270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6" name="Google Shape;46466;p35"/>
            <p:cNvSpPr/>
            <p:nvPr/>
          </p:nvSpPr>
          <p:spPr>
            <a:xfrm>
              <a:off x="4566270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7" name="Google Shape;46467;p35"/>
            <p:cNvSpPr/>
            <p:nvPr/>
          </p:nvSpPr>
          <p:spPr>
            <a:xfrm>
              <a:off x="4566270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8" name="Google Shape;46468;p35"/>
            <p:cNvSpPr/>
            <p:nvPr/>
          </p:nvSpPr>
          <p:spPr>
            <a:xfrm>
              <a:off x="4566270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9" name="Google Shape;46469;p35"/>
            <p:cNvSpPr/>
            <p:nvPr/>
          </p:nvSpPr>
          <p:spPr>
            <a:xfrm>
              <a:off x="4566270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0" name="Google Shape;46470;p35"/>
            <p:cNvSpPr/>
            <p:nvPr/>
          </p:nvSpPr>
          <p:spPr>
            <a:xfrm>
              <a:off x="4566270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1" name="Google Shape;46471;p35"/>
            <p:cNvSpPr/>
            <p:nvPr/>
          </p:nvSpPr>
          <p:spPr>
            <a:xfrm>
              <a:off x="4566644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2" name="Google Shape;46472;p35"/>
            <p:cNvSpPr/>
            <p:nvPr/>
          </p:nvSpPr>
          <p:spPr>
            <a:xfrm>
              <a:off x="4566644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3" name="Google Shape;46473;p35"/>
            <p:cNvSpPr/>
            <p:nvPr/>
          </p:nvSpPr>
          <p:spPr>
            <a:xfrm>
              <a:off x="4566270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4" name="Google Shape;46474;p35"/>
            <p:cNvSpPr/>
            <p:nvPr/>
          </p:nvSpPr>
          <p:spPr>
            <a:xfrm>
              <a:off x="4566644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5" name="Google Shape;46475;p35"/>
            <p:cNvSpPr/>
            <p:nvPr/>
          </p:nvSpPr>
          <p:spPr>
            <a:xfrm>
              <a:off x="4566644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6" name="Google Shape;46476;p35"/>
            <p:cNvSpPr/>
            <p:nvPr/>
          </p:nvSpPr>
          <p:spPr>
            <a:xfrm>
              <a:off x="4566644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7" name="Google Shape;46477;p35"/>
            <p:cNvSpPr/>
            <p:nvPr/>
          </p:nvSpPr>
          <p:spPr>
            <a:xfrm>
              <a:off x="4566644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8" name="Google Shape;46478;p35"/>
            <p:cNvSpPr/>
            <p:nvPr/>
          </p:nvSpPr>
          <p:spPr>
            <a:xfrm>
              <a:off x="4566644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9" name="Google Shape;46479;p35"/>
            <p:cNvSpPr/>
            <p:nvPr/>
          </p:nvSpPr>
          <p:spPr>
            <a:xfrm>
              <a:off x="4566644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0" name="Google Shape;46480;p35"/>
            <p:cNvSpPr/>
            <p:nvPr/>
          </p:nvSpPr>
          <p:spPr>
            <a:xfrm>
              <a:off x="4566270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1" name="Google Shape;46481;p35"/>
            <p:cNvSpPr/>
            <p:nvPr/>
          </p:nvSpPr>
          <p:spPr>
            <a:xfrm>
              <a:off x="4566270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2" name="Google Shape;46482;p35"/>
            <p:cNvSpPr/>
            <p:nvPr/>
          </p:nvSpPr>
          <p:spPr>
            <a:xfrm>
              <a:off x="4566644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3" name="Google Shape;46483;p35"/>
            <p:cNvSpPr/>
            <p:nvPr/>
          </p:nvSpPr>
          <p:spPr>
            <a:xfrm>
              <a:off x="4566270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4" name="Google Shape;46484;p35"/>
            <p:cNvSpPr/>
            <p:nvPr/>
          </p:nvSpPr>
          <p:spPr>
            <a:xfrm>
              <a:off x="4566644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5" name="Google Shape;46485;p35"/>
            <p:cNvSpPr/>
            <p:nvPr/>
          </p:nvSpPr>
          <p:spPr>
            <a:xfrm>
              <a:off x="4566644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6" name="Google Shape;46486;p35"/>
            <p:cNvSpPr/>
            <p:nvPr/>
          </p:nvSpPr>
          <p:spPr>
            <a:xfrm>
              <a:off x="4566644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7" name="Google Shape;46487;p35"/>
            <p:cNvSpPr/>
            <p:nvPr/>
          </p:nvSpPr>
          <p:spPr>
            <a:xfrm>
              <a:off x="4566644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8" name="Google Shape;46488;p35"/>
            <p:cNvSpPr/>
            <p:nvPr/>
          </p:nvSpPr>
          <p:spPr>
            <a:xfrm>
              <a:off x="4566644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9" name="Google Shape;46489;p35"/>
            <p:cNvSpPr/>
            <p:nvPr/>
          </p:nvSpPr>
          <p:spPr>
            <a:xfrm>
              <a:off x="4566644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0" name="Google Shape;46490;p35"/>
            <p:cNvSpPr/>
            <p:nvPr/>
          </p:nvSpPr>
          <p:spPr>
            <a:xfrm>
              <a:off x="4566644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1" name="Google Shape;46491;p35"/>
            <p:cNvSpPr/>
            <p:nvPr/>
          </p:nvSpPr>
          <p:spPr>
            <a:xfrm>
              <a:off x="4566270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2"/>
                    <a:pt x="22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2" name="Google Shape;46492;p35"/>
            <p:cNvSpPr/>
            <p:nvPr/>
          </p:nvSpPr>
          <p:spPr>
            <a:xfrm>
              <a:off x="4566644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3" name="Google Shape;46493;p35"/>
            <p:cNvSpPr/>
            <p:nvPr/>
          </p:nvSpPr>
          <p:spPr>
            <a:xfrm>
              <a:off x="4566644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4" name="Google Shape;46494;p35"/>
            <p:cNvSpPr/>
            <p:nvPr/>
          </p:nvSpPr>
          <p:spPr>
            <a:xfrm>
              <a:off x="4566644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5" name="Google Shape;46495;p35"/>
            <p:cNvSpPr/>
            <p:nvPr/>
          </p:nvSpPr>
          <p:spPr>
            <a:xfrm>
              <a:off x="4566644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6" name="Google Shape;46496;p35"/>
            <p:cNvSpPr/>
            <p:nvPr/>
          </p:nvSpPr>
          <p:spPr>
            <a:xfrm>
              <a:off x="4566644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7" name="Google Shape;46497;p35"/>
            <p:cNvSpPr/>
            <p:nvPr/>
          </p:nvSpPr>
          <p:spPr>
            <a:xfrm>
              <a:off x="4566644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8" name="Google Shape;46498;p35"/>
            <p:cNvSpPr/>
            <p:nvPr/>
          </p:nvSpPr>
          <p:spPr>
            <a:xfrm>
              <a:off x="4566644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9" name="Google Shape;46499;p35"/>
            <p:cNvSpPr/>
            <p:nvPr/>
          </p:nvSpPr>
          <p:spPr>
            <a:xfrm>
              <a:off x="4566270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0" name="Google Shape;46500;p35"/>
            <p:cNvSpPr/>
            <p:nvPr/>
          </p:nvSpPr>
          <p:spPr>
            <a:xfrm>
              <a:off x="4566644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1" name="Google Shape;46501;p35"/>
            <p:cNvSpPr/>
            <p:nvPr/>
          </p:nvSpPr>
          <p:spPr>
            <a:xfrm>
              <a:off x="4566270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4" y="247"/>
                    <a:pt x="22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2" name="Google Shape;46502;p35"/>
            <p:cNvSpPr/>
            <p:nvPr/>
          </p:nvSpPr>
          <p:spPr>
            <a:xfrm>
              <a:off x="5321627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3" name="Google Shape;46503;p35"/>
            <p:cNvSpPr/>
            <p:nvPr/>
          </p:nvSpPr>
          <p:spPr>
            <a:xfrm>
              <a:off x="5321627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4" name="Google Shape;46504;p35"/>
            <p:cNvSpPr/>
            <p:nvPr/>
          </p:nvSpPr>
          <p:spPr>
            <a:xfrm>
              <a:off x="5321627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5" name="Google Shape;46505;p35"/>
            <p:cNvSpPr/>
            <p:nvPr/>
          </p:nvSpPr>
          <p:spPr>
            <a:xfrm>
              <a:off x="5321627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6" name="Google Shape;46506;p35"/>
            <p:cNvSpPr/>
            <p:nvPr/>
          </p:nvSpPr>
          <p:spPr>
            <a:xfrm>
              <a:off x="5321627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7" name="Google Shape;46507;p35"/>
            <p:cNvSpPr/>
            <p:nvPr/>
          </p:nvSpPr>
          <p:spPr>
            <a:xfrm>
              <a:off x="5321627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8" name="Google Shape;46508;p35"/>
            <p:cNvSpPr/>
            <p:nvPr/>
          </p:nvSpPr>
          <p:spPr>
            <a:xfrm>
              <a:off x="5321627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9" name="Google Shape;46509;p35"/>
            <p:cNvSpPr/>
            <p:nvPr/>
          </p:nvSpPr>
          <p:spPr>
            <a:xfrm>
              <a:off x="5321627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0" name="Google Shape;46510;p35"/>
            <p:cNvSpPr/>
            <p:nvPr/>
          </p:nvSpPr>
          <p:spPr>
            <a:xfrm>
              <a:off x="5321627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1" name="Google Shape;46511;p35"/>
            <p:cNvSpPr/>
            <p:nvPr/>
          </p:nvSpPr>
          <p:spPr>
            <a:xfrm>
              <a:off x="5321627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2" name="Google Shape;46512;p35"/>
            <p:cNvSpPr/>
            <p:nvPr/>
          </p:nvSpPr>
          <p:spPr>
            <a:xfrm>
              <a:off x="5321627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3" name="Google Shape;46513;p35"/>
            <p:cNvSpPr/>
            <p:nvPr/>
          </p:nvSpPr>
          <p:spPr>
            <a:xfrm>
              <a:off x="5321627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4" name="Google Shape;46514;p35"/>
            <p:cNvSpPr/>
            <p:nvPr/>
          </p:nvSpPr>
          <p:spPr>
            <a:xfrm>
              <a:off x="5321627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5" name="Google Shape;46515;p35"/>
            <p:cNvSpPr/>
            <p:nvPr/>
          </p:nvSpPr>
          <p:spPr>
            <a:xfrm>
              <a:off x="5321627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6" name="Google Shape;46516;p35"/>
            <p:cNvSpPr/>
            <p:nvPr/>
          </p:nvSpPr>
          <p:spPr>
            <a:xfrm>
              <a:off x="5321627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7" name="Google Shape;46517;p35"/>
            <p:cNvSpPr/>
            <p:nvPr/>
          </p:nvSpPr>
          <p:spPr>
            <a:xfrm>
              <a:off x="5321627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8" name="Google Shape;46518;p35"/>
            <p:cNvSpPr/>
            <p:nvPr/>
          </p:nvSpPr>
          <p:spPr>
            <a:xfrm>
              <a:off x="5321627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9" name="Google Shape;46519;p35"/>
            <p:cNvSpPr/>
            <p:nvPr/>
          </p:nvSpPr>
          <p:spPr>
            <a:xfrm>
              <a:off x="5321627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0" name="Google Shape;46520;p35"/>
            <p:cNvSpPr/>
            <p:nvPr/>
          </p:nvSpPr>
          <p:spPr>
            <a:xfrm>
              <a:off x="5321627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1" name="Google Shape;46521;p35"/>
            <p:cNvSpPr/>
            <p:nvPr/>
          </p:nvSpPr>
          <p:spPr>
            <a:xfrm>
              <a:off x="5321627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2" name="Google Shape;46522;p35"/>
            <p:cNvSpPr/>
            <p:nvPr/>
          </p:nvSpPr>
          <p:spPr>
            <a:xfrm>
              <a:off x="5321627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3" name="Google Shape;46523;p35"/>
            <p:cNvSpPr/>
            <p:nvPr/>
          </p:nvSpPr>
          <p:spPr>
            <a:xfrm>
              <a:off x="5321627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4" name="Google Shape;46524;p35"/>
            <p:cNvSpPr/>
            <p:nvPr/>
          </p:nvSpPr>
          <p:spPr>
            <a:xfrm>
              <a:off x="5321627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5" name="Google Shape;46525;p35"/>
            <p:cNvSpPr/>
            <p:nvPr/>
          </p:nvSpPr>
          <p:spPr>
            <a:xfrm>
              <a:off x="5321627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6" name="Google Shape;46526;p35"/>
            <p:cNvSpPr/>
            <p:nvPr/>
          </p:nvSpPr>
          <p:spPr>
            <a:xfrm>
              <a:off x="5321627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7" name="Google Shape;46527;p35"/>
            <p:cNvSpPr/>
            <p:nvPr/>
          </p:nvSpPr>
          <p:spPr>
            <a:xfrm>
              <a:off x="5321627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8" name="Google Shape;46528;p35"/>
            <p:cNvSpPr/>
            <p:nvPr/>
          </p:nvSpPr>
          <p:spPr>
            <a:xfrm>
              <a:off x="5321627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9" name="Google Shape;46529;p35"/>
            <p:cNvSpPr/>
            <p:nvPr/>
          </p:nvSpPr>
          <p:spPr>
            <a:xfrm>
              <a:off x="5321627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0" name="Google Shape;46530;p35"/>
            <p:cNvSpPr/>
            <p:nvPr/>
          </p:nvSpPr>
          <p:spPr>
            <a:xfrm>
              <a:off x="5321627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1" name="Google Shape;46531;p35"/>
            <p:cNvSpPr/>
            <p:nvPr/>
          </p:nvSpPr>
          <p:spPr>
            <a:xfrm>
              <a:off x="5321627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2" name="Google Shape;46532;p35"/>
            <p:cNvSpPr/>
            <p:nvPr/>
          </p:nvSpPr>
          <p:spPr>
            <a:xfrm>
              <a:off x="5321627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3" name="Google Shape;46533;p35"/>
            <p:cNvSpPr/>
            <p:nvPr/>
          </p:nvSpPr>
          <p:spPr>
            <a:xfrm>
              <a:off x="5321627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4" name="Google Shape;46534;p35"/>
            <p:cNvSpPr/>
            <p:nvPr/>
          </p:nvSpPr>
          <p:spPr>
            <a:xfrm>
              <a:off x="5321627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5" name="Google Shape;46535;p35"/>
            <p:cNvSpPr/>
            <p:nvPr/>
          </p:nvSpPr>
          <p:spPr>
            <a:xfrm>
              <a:off x="5321627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6" name="Google Shape;46536;p35"/>
            <p:cNvSpPr/>
            <p:nvPr/>
          </p:nvSpPr>
          <p:spPr>
            <a:xfrm>
              <a:off x="5321627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7" name="Google Shape;46537;p35"/>
            <p:cNvSpPr/>
            <p:nvPr/>
          </p:nvSpPr>
          <p:spPr>
            <a:xfrm>
              <a:off x="5321627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8" name="Google Shape;46538;p35"/>
            <p:cNvSpPr/>
            <p:nvPr/>
          </p:nvSpPr>
          <p:spPr>
            <a:xfrm>
              <a:off x="5321627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9" name="Google Shape;46539;p35"/>
            <p:cNvSpPr/>
            <p:nvPr/>
          </p:nvSpPr>
          <p:spPr>
            <a:xfrm>
              <a:off x="5321627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0" name="Google Shape;46540;p35"/>
            <p:cNvSpPr/>
            <p:nvPr/>
          </p:nvSpPr>
          <p:spPr>
            <a:xfrm>
              <a:off x="5321627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1" name="Google Shape;46541;p35"/>
            <p:cNvSpPr/>
            <p:nvPr/>
          </p:nvSpPr>
          <p:spPr>
            <a:xfrm>
              <a:off x="5321627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2" name="Google Shape;46542;p35"/>
            <p:cNvSpPr/>
            <p:nvPr/>
          </p:nvSpPr>
          <p:spPr>
            <a:xfrm>
              <a:off x="5321627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3" name="Google Shape;46543;p35"/>
            <p:cNvSpPr/>
            <p:nvPr/>
          </p:nvSpPr>
          <p:spPr>
            <a:xfrm>
              <a:off x="5321627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4" name="Google Shape;46544;p35"/>
            <p:cNvSpPr/>
            <p:nvPr/>
          </p:nvSpPr>
          <p:spPr>
            <a:xfrm>
              <a:off x="5321627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5" name="Google Shape;46545;p35"/>
            <p:cNvSpPr/>
            <p:nvPr/>
          </p:nvSpPr>
          <p:spPr>
            <a:xfrm>
              <a:off x="5321627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6" name="Google Shape;46546;p35"/>
            <p:cNvSpPr/>
            <p:nvPr/>
          </p:nvSpPr>
          <p:spPr>
            <a:xfrm>
              <a:off x="5321627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7" name="Google Shape;46547;p35"/>
            <p:cNvSpPr/>
            <p:nvPr/>
          </p:nvSpPr>
          <p:spPr>
            <a:xfrm>
              <a:off x="5321627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8" name="Google Shape;46548;p35"/>
            <p:cNvSpPr/>
            <p:nvPr/>
          </p:nvSpPr>
          <p:spPr>
            <a:xfrm>
              <a:off x="5321627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9" name="Google Shape;46549;p35"/>
            <p:cNvSpPr/>
            <p:nvPr/>
          </p:nvSpPr>
          <p:spPr>
            <a:xfrm>
              <a:off x="5321627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0" name="Google Shape;46550;p35"/>
            <p:cNvSpPr/>
            <p:nvPr/>
          </p:nvSpPr>
          <p:spPr>
            <a:xfrm>
              <a:off x="5321627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1" name="Google Shape;46551;p35"/>
            <p:cNvSpPr/>
            <p:nvPr/>
          </p:nvSpPr>
          <p:spPr>
            <a:xfrm>
              <a:off x="5321627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2" name="Google Shape;46552;p35"/>
            <p:cNvSpPr/>
            <p:nvPr/>
          </p:nvSpPr>
          <p:spPr>
            <a:xfrm>
              <a:off x="5321627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3" name="Google Shape;46553;p35"/>
            <p:cNvSpPr/>
            <p:nvPr/>
          </p:nvSpPr>
          <p:spPr>
            <a:xfrm>
              <a:off x="5321627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4" name="Google Shape;46554;p35"/>
            <p:cNvSpPr/>
            <p:nvPr/>
          </p:nvSpPr>
          <p:spPr>
            <a:xfrm>
              <a:off x="5321627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5" name="Google Shape;46555;p35"/>
            <p:cNvSpPr/>
            <p:nvPr/>
          </p:nvSpPr>
          <p:spPr>
            <a:xfrm>
              <a:off x="5321627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6" name="Google Shape;46556;p35"/>
            <p:cNvSpPr/>
            <p:nvPr/>
          </p:nvSpPr>
          <p:spPr>
            <a:xfrm>
              <a:off x="5321627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7" name="Google Shape;46557;p35"/>
            <p:cNvSpPr/>
            <p:nvPr/>
          </p:nvSpPr>
          <p:spPr>
            <a:xfrm>
              <a:off x="5321627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8" name="Google Shape;46558;p35"/>
            <p:cNvSpPr/>
            <p:nvPr/>
          </p:nvSpPr>
          <p:spPr>
            <a:xfrm>
              <a:off x="5321627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9" name="Google Shape;46559;p35"/>
            <p:cNvSpPr/>
            <p:nvPr/>
          </p:nvSpPr>
          <p:spPr>
            <a:xfrm>
              <a:off x="5321627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0" name="Google Shape;46560;p35"/>
            <p:cNvSpPr/>
            <p:nvPr/>
          </p:nvSpPr>
          <p:spPr>
            <a:xfrm>
              <a:off x="5321627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1" name="Google Shape;46561;p35"/>
            <p:cNvSpPr/>
            <p:nvPr/>
          </p:nvSpPr>
          <p:spPr>
            <a:xfrm>
              <a:off x="5321627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2" name="Google Shape;46562;p35"/>
            <p:cNvSpPr/>
            <p:nvPr/>
          </p:nvSpPr>
          <p:spPr>
            <a:xfrm>
              <a:off x="5321627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3" name="Google Shape;46563;p35"/>
            <p:cNvSpPr/>
            <p:nvPr/>
          </p:nvSpPr>
          <p:spPr>
            <a:xfrm>
              <a:off x="5321627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4" name="Google Shape;46564;p35"/>
            <p:cNvSpPr/>
            <p:nvPr/>
          </p:nvSpPr>
          <p:spPr>
            <a:xfrm>
              <a:off x="5321627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5" name="Google Shape;46565;p35"/>
            <p:cNvSpPr/>
            <p:nvPr/>
          </p:nvSpPr>
          <p:spPr>
            <a:xfrm>
              <a:off x="5321627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6" name="Google Shape;46566;p35"/>
            <p:cNvSpPr/>
            <p:nvPr/>
          </p:nvSpPr>
          <p:spPr>
            <a:xfrm>
              <a:off x="5321627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7" name="Google Shape;46567;p35"/>
            <p:cNvSpPr/>
            <p:nvPr/>
          </p:nvSpPr>
          <p:spPr>
            <a:xfrm>
              <a:off x="5321627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8" name="Google Shape;46568;p35"/>
            <p:cNvSpPr/>
            <p:nvPr/>
          </p:nvSpPr>
          <p:spPr>
            <a:xfrm>
              <a:off x="5321627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9" name="Google Shape;46569;p35"/>
            <p:cNvSpPr/>
            <p:nvPr/>
          </p:nvSpPr>
          <p:spPr>
            <a:xfrm>
              <a:off x="5321627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0" name="Google Shape;46570;p35"/>
            <p:cNvSpPr/>
            <p:nvPr/>
          </p:nvSpPr>
          <p:spPr>
            <a:xfrm>
              <a:off x="6076485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1" name="Google Shape;46571;p35"/>
            <p:cNvSpPr/>
            <p:nvPr/>
          </p:nvSpPr>
          <p:spPr>
            <a:xfrm>
              <a:off x="6076485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2" name="Google Shape;46572;p35"/>
            <p:cNvSpPr/>
            <p:nvPr/>
          </p:nvSpPr>
          <p:spPr>
            <a:xfrm>
              <a:off x="6076485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3" name="Google Shape;46573;p35"/>
            <p:cNvSpPr/>
            <p:nvPr/>
          </p:nvSpPr>
          <p:spPr>
            <a:xfrm>
              <a:off x="6076485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4" name="Google Shape;46574;p35"/>
            <p:cNvSpPr/>
            <p:nvPr/>
          </p:nvSpPr>
          <p:spPr>
            <a:xfrm>
              <a:off x="6076485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5" name="Google Shape;46575;p35"/>
            <p:cNvSpPr/>
            <p:nvPr/>
          </p:nvSpPr>
          <p:spPr>
            <a:xfrm>
              <a:off x="6076485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6" name="Google Shape;46576;p35"/>
            <p:cNvSpPr/>
            <p:nvPr/>
          </p:nvSpPr>
          <p:spPr>
            <a:xfrm>
              <a:off x="6076485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7" name="Google Shape;46577;p35"/>
            <p:cNvSpPr/>
            <p:nvPr/>
          </p:nvSpPr>
          <p:spPr>
            <a:xfrm>
              <a:off x="6076485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8" name="Google Shape;46578;p35"/>
            <p:cNvSpPr/>
            <p:nvPr/>
          </p:nvSpPr>
          <p:spPr>
            <a:xfrm>
              <a:off x="6076485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9" name="Google Shape;46579;p35"/>
            <p:cNvSpPr/>
            <p:nvPr/>
          </p:nvSpPr>
          <p:spPr>
            <a:xfrm>
              <a:off x="6076485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0" name="Google Shape;46580;p35"/>
            <p:cNvSpPr/>
            <p:nvPr/>
          </p:nvSpPr>
          <p:spPr>
            <a:xfrm>
              <a:off x="6076485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1" name="Google Shape;46581;p35"/>
            <p:cNvSpPr/>
            <p:nvPr/>
          </p:nvSpPr>
          <p:spPr>
            <a:xfrm>
              <a:off x="6076485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2" name="Google Shape;46582;p35"/>
            <p:cNvSpPr/>
            <p:nvPr/>
          </p:nvSpPr>
          <p:spPr>
            <a:xfrm>
              <a:off x="6076485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3" name="Google Shape;46583;p35"/>
            <p:cNvSpPr/>
            <p:nvPr/>
          </p:nvSpPr>
          <p:spPr>
            <a:xfrm>
              <a:off x="6076485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4" name="Google Shape;46584;p35"/>
            <p:cNvSpPr/>
            <p:nvPr/>
          </p:nvSpPr>
          <p:spPr>
            <a:xfrm>
              <a:off x="6076485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5" name="Google Shape;46585;p35"/>
            <p:cNvSpPr/>
            <p:nvPr/>
          </p:nvSpPr>
          <p:spPr>
            <a:xfrm>
              <a:off x="6076485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6" name="Google Shape;46586;p35"/>
            <p:cNvSpPr/>
            <p:nvPr/>
          </p:nvSpPr>
          <p:spPr>
            <a:xfrm>
              <a:off x="6076485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7" name="Google Shape;46587;p35"/>
            <p:cNvSpPr/>
            <p:nvPr/>
          </p:nvSpPr>
          <p:spPr>
            <a:xfrm>
              <a:off x="6076485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8" name="Google Shape;46588;p35"/>
            <p:cNvSpPr/>
            <p:nvPr/>
          </p:nvSpPr>
          <p:spPr>
            <a:xfrm>
              <a:off x="6076485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9" name="Google Shape;46589;p35"/>
            <p:cNvSpPr/>
            <p:nvPr/>
          </p:nvSpPr>
          <p:spPr>
            <a:xfrm>
              <a:off x="6076485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0" name="Google Shape;46590;p35"/>
            <p:cNvSpPr/>
            <p:nvPr/>
          </p:nvSpPr>
          <p:spPr>
            <a:xfrm>
              <a:off x="6076485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1" name="Google Shape;46591;p35"/>
            <p:cNvSpPr/>
            <p:nvPr/>
          </p:nvSpPr>
          <p:spPr>
            <a:xfrm>
              <a:off x="6076485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2" name="Google Shape;46592;p35"/>
            <p:cNvSpPr/>
            <p:nvPr/>
          </p:nvSpPr>
          <p:spPr>
            <a:xfrm>
              <a:off x="6076485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3" name="Google Shape;46593;p35"/>
            <p:cNvSpPr/>
            <p:nvPr/>
          </p:nvSpPr>
          <p:spPr>
            <a:xfrm>
              <a:off x="6076485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4" name="Google Shape;46594;p35"/>
            <p:cNvSpPr/>
            <p:nvPr/>
          </p:nvSpPr>
          <p:spPr>
            <a:xfrm>
              <a:off x="6076485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5" name="Google Shape;46595;p35"/>
            <p:cNvSpPr/>
            <p:nvPr/>
          </p:nvSpPr>
          <p:spPr>
            <a:xfrm>
              <a:off x="6076485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6" name="Google Shape;46596;p35"/>
            <p:cNvSpPr/>
            <p:nvPr/>
          </p:nvSpPr>
          <p:spPr>
            <a:xfrm>
              <a:off x="6076485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7" name="Google Shape;46597;p35"/>
            <p:cNvSpPr/>
            <p:nvPr/>
          </p:nvSpPr>
          <p:spPr>
            <a:xfrm>
              <a:off x="6076485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8" name="Google Shape;46598;p35"/>
            <p:cNvSpPr/>
            <p:nvPr/>
          </p:nvSpPr>
          <p:spPr>
            <a:xfrm>
              <a:off x="6076485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9" name="Google Shape;46599;p35"/>
            <p:cNvSpPr/>
            <p:nvPr/>
          </p:nvSpPr>
          <p:spPr>
            <a:xfrm>
              <a:off x="6076485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0" name="Google Shape;46600;p35"/>
            <p:cNvSpPr/>
            <p:nvPr/>
          </p:nvSpPr>
          <p:spPr>
            <a:xfrm>
              <a:off x="6076485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1" name="Google Shape;46601;p35"/>
            <p:cNvSpPr/>
            <p:nvPr/>
          </p:nvSpPr>
          <p:spPr>
            <a:xfrm>
              <a:off x="6076485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2" name="Google Shape;46602;p35"/>
            <p:cNvSpPr/>
            <p:nvPr/>
          </p:nvSpPr>
          <p:spPr>
            <a:xfrm>
              <a:off x="6076485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3" name="Google Shape;46603;p35"/>
            <p:cNvSpPr/>
            <p:nvPr/>
          </p:nvSpPr>
          <p:spPr>
            <a:xfrm>
              <a:off x="6076485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4" name="Google Shape;46604;p35"/>
            <p:cNvSpPr/>
            <p:nvPr/>
          </p:nvSpPr>
          <p:spPr>
            <a:xfrm>
              <a:off x="6076485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5" name="Google Shape;46605;p35"/>
            <p:cNvSpPr/>
            <p:nvPr/>
          </p:nvSpPr>
          <p:spPr>
            <a:xfrm>
              <a:off x="6076485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6" name="Google Shape;46606;p35"/>
            <p:cNvSpPr/>
            <p:nvPr/>
          </p:nvSpPr>
          <p:spPr>
            <a:xfrm>
              <a:off x="6076485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7" name="Google Shape;46607;p35"/>
            <p:cNvSpPr/>
            <p:nvPr/>
          </p:nvSpPr>
          <p:spPr>
            <a:xfrm>
              <a:off x="6076485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8" name="Google Shape;46608;p35"/>
            <p:cNvSpPr/>
            <p:nvPr/>
          </p:nvSpPr>
          <p:spPr>
            <a:xfrm>
              <a:off x="6076485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9" name="Google Shape;46609;p35"/>
            <p:cNvSpPr/>
            <p:nvPr/>
          </p:nvSpPr>
          <p:spPr>
            <a:xfrm>
              <a:off x="6076485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0" name="Google Shape;46610;p35"/>
            <p:cNvSpPr/>
            <p:nvPr/>
          </p:nvSpPr>
          <p:spPr>
            <a:xfrm>
              <a:off x="6076485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1" name="Google Shape;46611;p35"/>
            <p:cNvSpPr/>
            <p:nvPr/>
          </p:nvSpPr>
          <p:spPr>
            <a:xfrm>
              <a:off x="6076485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2" name="Google Shape;46612;p35"/>
            <p:cNvSpPr/>
            <p:nvPr/>
          </p:nvSpPr>
          <p:spPr>
            <a:xfrm>
              <a:off x="6076485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3" name="Google Shape;46613;p35"/>
            <p:cNvSpPr/>
            <p:nvPr/>
          </p:nvSpPr>
          <p:spPr>
            <a:xfrm>
              <a:off x="6076485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4" name="Google Shape;46614;p35"/>
            <p:cNvSpPr/>
            <p:nvPr/>
          </p:nvSpPr>
          <p:spPr>
            <a:xfrm>
              <a:off x="6076485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5" name="Google Shape;46615;p35"/>
            <p:cNvSpPr/>
            <p:nvPr/>
          </p:nvSpPr>
          <p:spPr>
            <a:xfrm>
              <a:off x="6076485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6" name="Google Shape;46616;p35"/>
            <p:cNvSpPr/>
            <p:nvPr/>
          </p:nvSpPr>
          <p:spPr>
            <a:xfrm>
              <a:off x="6076485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7" name="Google Shape;46617;p35"/>
            <p:cNvSpPr/>
            <p:nvPr/>
          </p:nvSpPr>
          <p:spPr>
            <a:xfrm>
              <a:off x="6076485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8" name="Google Shape;46618;p35"/>
            <p:cNvSpPr/>
            <p:nvPr/>
          </p:nvSpPr>
          <p:spPr>
            <a:xfrm>
              <a:off x="6076485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9" name="Google Shape;46619;p35"/>
            <p:cNvSpPr/>
            <p:nvPr/>
          </p:nvSpPr>
          <p:spPr>
            <a:xfrm>
              <a:off x="6076485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0" name="Google Shape;46620;p35"/>
            <p:cNvSpPr/>
            <p:nvPr/>
          </p:nvSpPr>
          <p:spPr>
            <a:xfrm>
              <a:off x="6076485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1" name="Google Shape;46621;p35"/>
            <p:cNvSpPr/>
            <p:nvPr/>
          </p:nvSpPr>
          <p:spPr>
            <a:xfrm>
              <a:off x="6076485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2" name="Google Shape;46622;p35"/>
            <p:cNvSpPr/>
            <p:nvPr/>
          </p:nvSpPr>
          <p:spPr>
            <a:xfrm>
              <a:off x="6076485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3" name="Google Shape;46623;p35"/>
            <p:cNvSpPr/>
            <p:nvPr/>
          </p:nvSpPr>
          <p:spPr>
            <a:xfrm>
              <a:off x="6076485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4" name="Google Shape;46624;p35"/>
            <p:cNvSpPr/>
            <p:nvPr/>
          </p:nvSpPr>
          <p:spPr>
            <a:xfrm>
              <a:off x="6076485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5" name="Google Shape;46625;p35"/>
            <p:cNvSpPr/>
            <p:nvPr/>
          </p:nvSpPr>
          <p:spPr>
            <a:xfrm>
              <a:off x="6076485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6" name="Google Shape;46626;p35"/>
            <p:cNvSpPr/>
            <p:nvPr/>
          </p:nvSpPr>
          <p:spPr>
            <a:xfrm>
              <a:off x="6076485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7" name="Google Shape;46627;p35"/>
            <p:cNvSpPr/>
            <p:nvPr/>
          </p:nvSpPr>
          <p:spPr>
            <a:xfrm>
              <a:off x="6076485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8" name="Google Shape;46628;p35"/>
            <p:cNvSpPr/>
            <p:nvPr/>
          </p:nvSpPr>
          <p:spPr>
            <a:xfrm>
              <a:off x="6076485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9" name="Google Shape;46629;p35"/>
            <p:cNvSpPr/>
            <p:nvPr/>
          </p:nvSpPr>
          <p:spPr>
            <a:xfrm>
              <a:off x="6076485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0" name="Google Shape;46630;p35"/>
            <p:cNvSpPr/>
            <p:nvPr/>
          </p:nvSpPr>
          <p:spPr>
            <a:xfrm>
              <a:off x="6076485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1" name="Google Shape;46631;p35"/>
            <p:cNvSpPr/>
            <p:nvPr/>
          </p:nvSpPr>
          <p:spPr>
            <a:xfrm>
              <a:off x="6076485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2" name="Google Shape;46632;p35"/>
            <p:cNvSpPr/>
            <p:nvPr/>
          </p:nvSpPr>
          <p:spPr>
            <a:xfrm>
              <a:off x="6076485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3" name="Google Shape;46633;p35"/>
            <p:cNvSpPr/>
            <p:nvPr/>
          </p:nvSpPr>
          <p:spPr>
            <a:xfrm>
              <a:off x="6076485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0" y="247"/>
                    <a:pt x="20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4" name="Google Shape;46634;p35"/>
            <p:cNvSpPr/>
            <p:nvPr/>
          </p:nvSpPr>
          <p:spPr>
            <a:xfrm>
              <a:off x="6831592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5" name="Google Shape;46635;p35"/>
            <p:cNvSpPr/>
            <p:nvPr/>
          </p:nvSpPr>
          <p:spPr>
            <a:xfrm>
              <a:off x="6831592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6" name="Google Shape;46636;p35"/>
            <p:cNvSpPr/>
            <p:nvPr/>
          </p:nvSpPr>
          <p:spPr>
            <a:xfrm>
              <a:off x="6831592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7" name="Google Shape;46637;p35"/>
            <p:cNvSpPr/>
            <p:nvPr/>
          </p:nvSpPr>
          <p:spPr>
            <a:xfrm>
              <a:off x="6831592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8" name="Google Shape;46638;p35"/>
            <p:cNvSpPr/>
            <p:nvPr/>
          </p:nvSpPr>
          <p:spPr>
            <a:xfrm>
              <a:off x="6831592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9" name="Google Shape;46639;p35"/>
            <p:cNvSpPr/>
            <p:nvPr/>
          </p:nvSpPr>
          <p:spPr>
            <a:xfrm>
              <a:off x="6831592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0" name="Google Shape;46640;p35"/>
            <p:cNvSpPr/>
            <p:nvPr/>
          </p:nvSpPr>
          <p:spPr>
            <a:xfrm>
              <a:off x="6831592" y="1819791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1" name="Google Shape;46641;p35"/>
            <p:cNvSpPr/>
            <p:nvPr/>
          </p:nvSpPr>
          <p:spPr>
            <a:xfrm>
              <a:off x="6831592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2" name="Google Shape;46642;p35"/>
            <p:cNvSpPr/>
            <p:nvPr/>
          </p:nvSpPr>
          <p:spPr>
            <a:xfrm>
              <a:off x="6831592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3" name="Google Shape;46643;p35"/>
            <p:cNvSpPr/>
            <p:nvPr/>
          </p:nvSpPr>
          <p:spPr>
            <a:xfrm>
              <a:off x="6831592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4" name="Google Shape;46644;p35"/>
            <p:cNvSpPr/>
            <p:nvPr/>
          </p:nvSpPr>
          <p:spPr>
            <a:xfrm>
              <a:off x="6831592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5" name="Google Shape;46645;p35"/>
            <p:cNvSpPr/>
            <p:nvPr/>
          </p:nvSpPr>
          <p:spPr>
            <a:xfrm>
              <a:off x="6831592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6" name="Google Shape;46646;p35"/>
            <p:cNvSpPr/>
            <p:nvPr/>
          </p:nvSpPr>
          <p:spPr>
            <a:xfrm>
              <a:off x="6831592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7" name="Google Shape;46647;p35"/>
            <p:cNvSpPr/>
            <p:nvPr/>
          </p:nvSpPr>
          <p:spPr>
            <a:xfrm>
              <a:off x="6831592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8" name="Google Shape;46648;p35"/>
            <p:cNvSpPr/>
            <p:nvPr/>
          </p:nvSpPr>
          <p:spPr>
            <a:xfrm>
              <a:off x="6831592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9" name="Google Shape;46649;p35"/>
            <p:cNvSpPr/>
            <p:nvPr/>
          </p:nvSpPr>
          <p:spPr>
            <a:xfrm>
              <a:off x="6831592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0" name="Google Shape;46650;p35"/>
            <p:cNvSpPr/>
            <p:nvPr/>
          </p:nvSpPr>
          <p:spPr>
            <a:xfrm>
              <a:off x="6831592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1" name="Google Shape;46651;p35"/>
            <p:cNvSpPr/>
            <p:nvPr/>
          </p:nvSpPr>
          <p:spPr>
            <a:xfrm>
              <a:off x="6831592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2" name="Google Shape;46652;p35"/>
            <p:cNvSpPr/>
            <p:nvPr/>
          </p:nvSpPr>
          <p:spPr>
            <a:xfrm>
              <a:off x="6831592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3" name="Google Shape;46653;p35"/>
            <p:cNvSpPr/>
            <p:nvPr/>
          </p:nvSpPr>
          <p:spPr>
            <a:xfrm>
              <a:off x="6831592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4" name="Google Shape;46654;p35"/>
            <p:cNvSpPr/>
            <p:nvPr/>
          </p:nvSpPr>
          <p:spPr>
            <a:xfrm>
              <a:off x="6831592" y="434839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5" name="Google Shape;46655;p35"/>
            <p:cNvSpPr/>
            <p:nvPr/>
          </p:nvSpPr>
          <p:spPr>
            <a:xfrm>
              <a:off x="6831592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6" name="Google Shape;46656;p35"/>
            <p:cNvSpPr/>
            <p:nvPr/>
          </p:nvSpPr>
          <p:spPr>
            <a:xfrm>
              <a:off x="6831592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7" name="Google Shape;46657;p35"/>
            <p:cNvSpPr/>
            <p:nvPr/>
          </p:nvSpPr>
          <p:spPr>
            <a:xfrm>
              <a:off x="6831592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8" name="Google Shape;46658;p35"/>
            <p:cNvSpPr/>
            <p:nvPr/>
          </p:nvSpPr>
          <p:spPr>
            <a:xfrm>
              <a:off x="6831592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9" name="Google Shape;46659;p35"/>
            <p:cNvSpPr/>
            <p:nvPr/>
          </p:nvSpPr>
          <p:spPr>
            <a:xfrm>
              <a:off x="6831592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0" name="Google Shape;46660;p35"/>
            <p:cNvSpPr/>
            <p:nvPr/>
          </p:nvSpPr>
          <p:spPr>
            <a:xfrm>
              <a:off x="6831592" y="3658794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1" name="Google Shape;46661;p35"/>
            <p:cNvSpPr/>
            <p:nvPr/>
          </p:nvSpPr>
          <p:spPr>
            <a:xfrm>
              <a:off x="6831592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2" name="Google Shape;46662;p35"/>
            <p:cNvSpPr/>
            <p:nvPr/>
          </p:nvSpPr>
          <p:spPr>
            <a:xfrm>
              <a:off x="6831592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3" name="Google Shape;46663;p35"/>
            <p:cNvSpPr/>
            <p:nvPr/>
          </p:nvSpPr>
          <p:spPr>
            <a:xfrm>
              <a:off x="6831592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4" name="Google Shape;46664;p35"/>
            <p:cNvSpPr/>
            <p:nvPr/>
          </p:nvSpPr>
          <p:spPr>
            <a:xfrm>
              <a:off x="6831592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5" name="Google Shape;46665;p35"/>
            <p:cNvSpPr/>
            <p:nvPr/>
          </p:nvSpPr>
          <p:spPr>
            <a:xfrm>
              <a:off x="6831592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6" name="Google Shape;46666;p35"/>
            <p:cNvSpPr/>
            <p:nvPr/>
          </p:nvSpPr>
          <p:spPr>
            <a:xfrm>
              <a:off x="6831592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7" name="Google Shape;46667;p35"/>
            <p:cNvSpPr/>
            <p:nvPr/>
          </p:nvSpPr>
          <p:spPr>
            <a:xfrm>
              <a:off x="6831592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8" name="Google Shape;46668;p35"/>
            <p:cNvSpPr/>
            <p:nvPr/>
          </p:nvSpPr>
          <p:spPr>
            <a:xfrm>
              <a:off x="6831592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9" name="Google Shape;46669;p35"/>
            <p:cNvSpPr/>
            <p:nvPr/>
          </p:nvSpPr>
          <p:spPr>
            <a:xfrm>
              <a:off x="6831592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0" name="Google Shape;46670;p35"/>
            <p:cNvSpPr/>
            <p:nvPr/>
          </p:nvSpPr>
          <p:spPr>
            <a:xfrm>
              <a:off x="6831592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1" name="Google Shape;46671;p35"/>
            <p:cNvSpPr/>
            <p:nvPr/>
          </p:nvSpPr>
          <p:spPr>
            <a:xfrm>
              <a:off x="6831592" y="373553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2" name="Google Shape;46672;p35"/>
            <p:cNvSpPr/>
            <p:nvPr/>
          </p:nvSpPr>
          <p:spPr>
            <a:xfrm>
              <a:off x="6831592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3" name="Google Shape;46673;p35"/>
            <p:cNvSpPr/>
            <p:nvPr/>
          </p:nvSpPr>
          <p:spPr>
            <a:xfrm>
              <a:off x="6831592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4" name="Google Shape;46674;p35"/>
            <p:cNvSpPr/>
            <p:nvPr/>
          </p:nvSpPr>
          <p:spPr>
            <a:xfrm>
              <a:off x="6831592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5" name="Google Shape;46675;p35"/>
            <p:cNvSpPr/>
            <p:nvPr/>
          </p:nvSpPr>
          <p:spPr>
            <a:xfrm>
              <a:off x="6831592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6" name="Google Shape;46676;p35"/>
            <p:cNvSpPr/>
            <p:nvPr/>
          </p:nvSpPr>
          <p:spPr>
            <a:xfrm>
              <a:off x="6831592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7" name="Google Shape;46677;p35"/>
            <p:cNvSpPr/>
            <p:nvPr/>
          </p:nvSpPr>
          <p:spPr>
            <a:xfrm>
              <a:off x="6831592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8" name="Google Shape;46678;p35"/>
            <p:cNvSpPr/>
            <p:nvPr/>
          </p:nvSpPr>
          <p:spPr>
            <a:xfrm>
              <a:off x="6831592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9" name="Google Shape;46679;p35"/>
            <p:cNvSpPr/>
            <p:nvPr/>
          </p:nvSpPr>
          <p:spPr>
            <a:xfrm>
              <a:off x="6831592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0" name="Google Shape;46680;p35"/>
            <p:cNvSpPr/>
            <p:nvPr/>
          </p:nvSpPr>
          <p:spPr>
            <a:xfrm>
              <a:off x="6831592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1" name="Google Shape;46681;p35"/>
            <p:cNvSpPr/>
            <p:nvPr/>
          </p:nvSpPr>
          <p:spPr>
            <a:xfrm>
              <a:off x="6831592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2" name="Google Shape;46682;p35"/>
            <p:cNvSpPr/>
            <p:nvPr/>
          </p:nvSpPr>
          <p:spPr>
            <a:xfrm>
              <a:off x="6831592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3" name="Google Shape;46683;p35"/>
            <p:cNvSpPr/>
            <p:nvPr/>
          </p:nvSpPr>
          <p:spPr>
            <a:xfrm>
              <a:off x="6831592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4" name="Google Shape;46684;p35"/>
            <p:cNvSpPr/>
            <p:nvPr/>
          </p:nvSpPr>
          <p:spPr>
            <a:xfrm>
              <a:off x="6831592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5" name="Google Shape;46685;p35"/>
            <p:cNvSpPr/>
            <p:nvPr/>
          </p:nvSpPr>
          <p:spPr>
            <a:xfrm>
              <a:off x="6831592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6" name="Google Shape;46686;p35"/>
            <p:cNvSpPr/>
            <p:nvPr/>
          </p:nvSpPr>
          <p:spPr>
            <a:xfrm>
              <a:off x="6831592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7" name="Google Shape;46687;p35"/>
            <p:cNvSpPr/>
            <p:nvPr/>
          </p:nvSpPr>
          <p:spPr>
            <a:xfrm>
              <a:off x="6831592" y="21264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8" name="Google Shape;46688;p35"/>
            <p:cNvSpPr/>
            <p:nvPr/>
          </p:nvSpPr>
          <p:spPr>
            <a:xfrm>
              <a:off x="6831592" y="2815818"/>
              <a:ext cx="11211" cy="48195"/>
            </a:xfrm>
            <a:custGeom>
              <a:avLst/>
              <a:gdLst/>
              <a:ahLst/>
              <a:cxnLst/>
              <a:rect l="l" t="t" r="r" b="b"/>
              <a:pathLst>
                <a:path w="90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9" name="Google Shape;46689;p35"/>
            <p:cNvSpPr/>
            <p:nvPr/>
          </p:nvSpPr>
          <p:spPr>
            <a:xfrm>
              <a:off x="6831592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0" name="Google Shape;46690;p35"/>
            <p:cNvSpPr/>
            <p:nvPr/>
          </p:nvSpPr>
          <p:spPr>
            <a:xfrm>
              <a:off x="6831592" y="289266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1" name="Google Shape;46691;p35"/>
            <p:cNvSpPr/>
            <p:nvPr/>
          </p:nvSpPr>
          <p:spPr>
            <a:xfrm>
              <a:off x="6831592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2" name="Google Shape;46692;p35"/>
            <p:cNvSpPr/>
            <p:nvPr/>
          </p:nvSpPr>
          <p:spPr>
            <a:xfrm>
              <a:off x="6831592" y="296941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3" name="Google Shape;46693;p35"/>
            <p:cNvSpPr/>
            <p:nvPr/>
          </p:nvSpPr>
          <p:spPr>
            <a:xfrm>
              <a:off x="6831592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4" name="Google Shape;46694;p35"/>
            <p:cNvSpPr/>
            <p:nvPr/>
          </p:nvSpPr>
          <p:spPr>
            <a:xfrm>
              <a:off x="6831592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5" name="Google Shape;46695;p35"/>
            <p:cNvSpPr/>
            <p:nvPr/>
          </p:nvSpPr>
          <p:spPr>
            <a:xfrm>
              <a:off x="6831592" y="2049802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6" name="Google Shape;46696;p35"/>
            <p:cNvSpPr/>
            <p:nvPr/>
          </p:nvSpPr>
          <p:spPr>
            <a:xfrm>
              <a:off x="6831592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7" name="Google Shape;46697;p35"/>
            <p:cNvSpPr/>
            <p:nvPr/>
          </p:nvSpPr>
          <p:spPr>
            <a:xfrm>
              <a:off x="6831592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8" name="Google Shape;46698;p35"/>
            <p:cNvSpPr/>
            <p:nvPr/>
          </p:nvSpPr>
          <p:spPr>
            <a:xfrm>
              <a:off x="7586575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9" name="Google Shape;46699;p35"/>
            <p:cNvSpPr/>
            <p:nvPr/>
          </p:nvSpPr>
          <p:spPr>
            <a:xfrm>
              <a:off x="7586575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0" name="Google Shape;46700;p35"/>
            <p:cNvSpPr/>
            <p:nvPr/>
          </p:nvSpPr>
          <p:spPr>
            <a:xfrm>
              <a:off x="7586575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1" name="Google Shape;46701;p35"/>
            <p:cNvSpPr/>
            <p:nvPr/>
          </p:nvSpPr>
          <p:spPr>
            <a:xfrm>
              <a:off x="7586575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2" name="Google Shape;46702;p35"/>
            <p:cNvSpPr/>
            <p:nvPr/>
          </p:nvSpPr>
          <p:spPr>
            <a:xfrm>
              <a:off x="7586575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3" name="Google Shape;46703;p35"/>
            <p:cNvSpPr/>
            <p:nvPr/>
          </p:nvSpPr>
          <p:spPr>
            <a:xfrm>
              <a:off x="7586575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4" name="Google Shape;46704;p35"/>
            <p:cNvSpPr/>
            <p:nvPr/>
          </p:nvSpPr>
          <p:spPr>
            <a:xfrm>
              <a:off x="7586575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5" name="Google Shape;46705;p35"/>
            <p:cNvSpPr/>
            <p:nvPr/>
          </p:nvSpPr>
          <p:spPr>
            <a:xfrm>
              <a:off x="7586575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6" name="Google Shape;46706;p35"/>
            <p:cNvSpPr/>
            <p:nvPr/>
          </p:nvSpPr>
          <p:spPr>
            <a:xfrm>
              <a:off x="7586575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7" name="Google Shape;46707;p35"/>
            <p:cNvSpPr/>
            <p:nvPr/>
          </p:nvSpPr>
          <p:spPr>
            <a:xfrm>
              <a:off x="7586575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8" name="Google Shape;46708;p35"/>
            <p:cNvSpPr/>
            <p:nvPr/>
          </p:nvSpPr>
          <p:spPr>
            <a:xfrm>
              <a:off x="7586575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9" name="Google Shape;46709;p35"/>
            <p:cNvSpPr/>
            <p:nvPr/>
          </p:nvSpPr>
          <p:spPr>
            <a:xfrm>
              <a:off x="7586575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0" name="Google Shape;46710;p35"/>
            <p:cNvSpPr/>
            <p:nvPr/>
          </p:nvSpPr>
          <p:spPr>
            <a:xfrm>
              <a:off x="7586575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1" name="Google Shape;46711;p35"/>
            <p:cNvSpPr/>
            <p:nvPr/>
          </p:nvSpPr>
          <p:spPr>
            <a:xfrm>
              <a:off x="7586575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2" name="Google Shape;46712;p35"/>
            <p:cNvSpPr/>
            <p:nvPr/>
          </p:nvSpPr>
          <p:spPr>
            <a:xfrm>
              <a:off x="7586575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3" name="Google Shape;46713;p35"/>
            <p:cNvSpPr/>
            <p:nvPr/>
          </p:nvSpPr>
          <p:spPr>
            <a:xfrm>
              <a:off x="7586575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4" name="Google Shape;46714;p35"/>
            <p:cNvSpPr/>
            <p:nvPr/>
          </p:nvSpPr>
          <p:spPr>
            <a:xfrm>
              <a:off x="7586575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5" name="Google Shape;46715;p35"/>
            <p:cNvSpPr/>
            <p:nvPr/>
          </p:nvSpPr>
          <p:spPr>
            <a:xfrm>
              <a:off x="7586575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6" name="Google Shape;46716;p35"/>
            <p:cNvSpPr/>
            <p:nvPr/>
          </p:nvSpPr>
          <p:spPr>
            <a:xfrm>
              <a:off x="7586575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7" name="Google Shape;46717;p35"/>
            <p:cNvSpPr/>
            <p:nvPr/>
          </p:nvSpPr>
          <p:spPr>
            <a:xfrm>
              <a:off x="7586575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8" name="Google Shape;46718;p35"/>
            <p:cNvSpPr/>
            <p:nvPr/>
          </p:nvSpPr>
          <p:spPr>
            <a:xfrm>
              <a:off x="7586575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9" name="Google Shape;46719;p35"/>
            <p:cNvSpPr/>
            <p:nvPr/>
          </p:nvSpPr>
          <p:spPr>
            <a:xfrm>
              <a:off x="7586575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0" name="Google Shape;46720;p35"/>
            <p:cNvSpPr/>
            <p:nvPr/>
          </p:nvSpPr>
          <p:spPr>
            <a:xfrm>
              <a:off x="7586575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1" name="Google Shape;46721;p35"/>
            <p:cNvSpPr/>
            <p:nvPr/>
          </p:nvSpPr>
          <p:spPr>
            <a:xfrm>
              <a:off x="7586575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2" name="Google Shape;46722;p35"/>
            <p:cNvSpPr/>
            <p:nvPr/>
          </p:nvSpPr>
          <p:spPr>
            <a:xfrm>
              <a:off x="7586575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3" name="Google Shape;46723;p35"/>
            <p:cNvSpPr/>
            <p:nvPr/>
          </p:nvSpPr>
          <p:spPr>
            <a:xfrm>
              <a:off x="7586575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4" name="Google Shape;46724;p35"/>
            <p:cNvSpPr/>
            <p:nvPr/>
          </p:nvSpPr>
          <p:spPr>
            <a:xfrm>
              <a:off x="7586575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5" name="Google Shape;46725;p35"/>
            <p:cNvSpPr/>
            <p:nvPr/>
          </p:nvSpPr>
          <p:spPr>
            <a:xfrm>
              <a:off x="7586575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6" name="Google Shape;46726;p35"/>
            <p:cNvSpPr/>
            <p:nvPr/>
          </p:nvSpPr>
          <p:spPr>
            <a:xfrm>
              <a:off x="7586575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7" name="Google Shape;46727;p35"/>
            <p:cNvSpPr/>
            <p:nvPr/>
          </p:nvSpPr>
          <p:spPr>
            <a:xfrm>
              <a:off x="7586575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8" name="Google Shape;46728;p35"/>
            <p:cNvSpPr/>
            <p:nvPr/>
          </p:nvSpPr>
          <p:spPr>
            <a:xfrm>
              <a:off x="7586575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9" name="Google Shape;46729;p35"/>
            <p:cNvSpPr/>
            <p:nvPr/>
          </p:nvSpPr>
          <p:spPr>
            <a:xfrm>
              <a:off x="7586575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0" name="Google Shape;46730;p35"/>
            <p:cNvSpPr/>
            <p:nvPr/>
          </p:nvSpPr>
          <p:spPr>
            <a:xfrm>
              <a:off x="7586575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1" name="Google Shape;46731;p35"/>
            <p:cNvSpPr/>
            <p:nvPr/>
          </p:nvSpPr>
          <p:spPr>
            <a:xfrm>
              <a:off x="7586575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2" name="Google Shape;46732;p35"/>
            <p:cNvSpPr/>
            <p:nvPr/>
          </p:nvSpPr>
          <p:spPr>
            <a:xfrm>
              <a:off x="7586575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3" name="Google Shape;46733;p35"/>
            <p:cNvSpPr/>
            <p:nvPr/>
          </p:nvSpPr>
          <p:spPr>
            <a:xfrm>
              <a:off x="7586575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4" name="Google Shape;46734;p35"/>
            <p:cNvSpPr/>
            <p:nvPr/>
          </p:nvSpPr>
          <p:spPr>
            <a:xfrm>
              <a:off x="7586575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5" name="Google Shape;46735;p35"/>
            <p:cNvSpPr/>
            <p:nvPr/>
          </p:nvSpPr>
          <p:spPr>
            <a:xfrm>
              <a:off x="7586575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6" name="Google Shape;46736;p35"/>
            <p:cNvSpPr/>
            <p:nvPr/>
          </p:nvSpPr>
          <p:spPr>
            <a:xfrm>
              <a:off x="7586575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7" name="Google Shape;46737;p35"/>
            <p:cNvSpPr/>
            <p:nvPr/>
          </p:nvSpPr>
          <p:spPr>
            <a:xfrm>
              <a:off x="7586575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8" name="Google Shape;46738;p35"/>
            <p:cNvSpPr/>
            <p:nvPr/>
          </p:nvSpPr>
          <p:spPr>
            <a:xfrm>
              <a:off x="7586575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9" name="Google Shape;46739;p35"/>
            <p:cNvSpPr/>
            <p:nvPr/>
          </p:nvSpPr>
          <p:spPr>
            <a:xfrm>
              <a:off x="7586575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0" name="Google Shape;46740;p35"/>
            <p:cNvSpPr/>
            <p:nvPr/>
          </p:nvSpPr>
          <p:spPr>
            <a:xfrm>
              <a:off x="7586575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1" name="Google Shape;46741;p35"/>
            <p:cNvSpPr/>
            <p:nvPr/>
          </p:nvSpPr>
          <p:spPr>
            <a:xfrm>
              <a:off x="7586575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2" name="Google Shape;46742;p35"/>
            <p:cNvSpPr/>
            <p:nvPr/>
          </p:nvSpPr>
          <p:spPr>
            <a:xfrm>
              <a:off x="7586575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3" name="Google Shape;46743;p35"/>
            <p:cNvSpPr/>
            <p:nvPr/>
          </p:nvSpPr>
          <p:spPr>
            <a:xfrm>
              <a:off x="7586575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4" name="Google Shape;46744;p35"/>
            <p:cNvSpPr/>
            <p:nvPr/>
          </p:nvSpPr>
          <p:spPr>
            <a:xfrm>
              <a:off x="7586575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5" name="Google Shape;46745;p35"/>
            <p:cNvSpPr/>
            <p:nvPr/>
          </p:nvSpPr>
          <p:spPr>
            <a:xfrm>
              <a:off x="7586575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6" name="Google Shape;46746;p35"/>
            <p:cNvSpPr/>
            <p:nvPr/>
          </p:nvSpPr>
          <p:spPr>
            <a:xfrm>
              <a:off x="7586575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7" name="Google Shape;46747;p35"/>
            <p:cNvSpPr/>
            <p:nvPr/>
          </p:nvSpPr>
          <p:spPr>
            <a:xfrm>
              <a:off x="7586575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8" name="Google Shape;46748;p35"/>
            <p:cNvSpPr/>
            <p:nvPr/>
          </p:nvSpPr>
          <p:spPr>
            <a:xfrm>
              <a:off x="7586575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9" name="Google Shape;46749;p35"/>
            <p:cNvSpPr/>
            <p:nvPr/>
          </p:nvSpPr>
          <p:spPr>
            <a:xfrm>
              <a:off x="7586575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0" name="Google Shape;46750;p35"/>
            <p:cNvSpPr/>
            <p:nvPr/>
          </p:nvSpPr>
          <p:spPr>
            <a:xfrm>
              <a:off x="7586575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1" name="Google Shape;46751;p35"/>
            <p:cNvSpPr/>
            <p:nvPr/>
          </p:nvSpPr>
          <p:spPr>
            <a:xfrm>
              <a:off x="7586575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2" name="Google Shape;46752;p35"/>
            <p:cNvSpPr/>
            <p:nvPr/>
          </p:nvSpPr>
          <p:spPr>
            <a:xfrm>
              <a:off x="7586575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3" name="Google Shape;46753;p35"/>
            <p:cNvSpPr/>
            <p:nvPr/>
          </p:nvSpPr>
          <p:spPr>
            <a:xfrm>
              <a:off x="7586575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4" name="Google Shape;46754;p35"/>
            <p:cNvSpPr/>
            <p:nvPr/>
          </p:nvSpPr>
          <p:spPr>
            <a:xfrm>
              <a:off x="7586575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5" name="Google Shape;46755;p35"/>
            <p:cNvSpPr/>
            <p:nvPr/>
          </p:nvSpPr>
          <p:spPr>
            <a:xfrm>
              <a:off x="7586575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6" name="Google Shape;46756;p35"/>
            <p:cNvSpPr/>
            <p:nvPr/>
          </p:nvSpPr>
          <p:spPr>
            <a:xfrm>
              <a:off x="7586575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7" name="Google Shape;46757;p35"/>
            <p:cNvSpPr/>
            <p:nvPr/>
          </p:nvSpPr>
          <p:spPr>
            <a:xfrm>
              <a:off x="7586575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8" name="Google Shape;46758;p35"/>
            <p:cNvSpPr/>
            <p:nvPr/>
          </p:nvSpPr>
          <p:spPr>
            <a:xfrm>
              <a:off x="7586575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9" name="Google Shape;46759;p35"/>
            <p:cNvSpPr/>
            <p:nvPr/>
          </p:nvSpPr>
          <p:spPr>
            <a:xfrm>
              <a:off x="7586575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0" name="Google Shape;46760;p35"/>
            <p:cNvSpPr/>
            <p:nvPr/>
          </p:nvSpPr>
          <p:spPr>
            <a:xfrm>
              <a:off x="7586575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1" name="Google Shape;46761;p35"/>
            <p:cNvSpPr/>
            <p:nvPr/>
          </p:nvSpPr>
          <p:spPr>
            <a:xfrm>
              <a:off x="7586575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2" name="Google Shape;46762;p35"/>
            <p:cNvSpPr/>
            <p:nvPr/>
          </p:nvSpPr>
          <p:spPr>
            <a:xfrm>
              <a:off x="7586575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3" name="Google Shape;46763;p35"/>
            <p:cNvSpPr/>
            <p:nvPr/>
          </p:nvSpPr>
          <p:spPr>
            <a:xfrm>
              <a:off x="7586575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4" name="Google Shape;46764;p35"/>
            <p:cNvSpPr/>
            <p:nvPr/>
          </p:nvSpPr>
          <p:spPr>
            <a:xfrm>
              <a:off x="7586575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5" name="Google Shape;46765;p35"/>
            <p:cNvSpPr/>
            <p:nvPr/>
          </p:nvSpPr>
          <p:spPr>
            <a:xfrm>
              <a:off x="7586575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6" name="Google Shape;46766;p35"/>
            <p:cNvSpPr/>
            <p:nvPr/>
          </p:nvSpPr>
          <p:spPr>
            <a:xfrm>
              <a:off x="8341683" y="5114626"/>
              <a:ext cx="11086" cy="28874"/>
            </a:xfrm>
            <a:custGeom>
              <a:avLst/>
              <a:gdLst/>
              <a:ahLst/>
              <a:cxnLst/>
              <a:rect l="l" t="t" r="r" b="b"/>
              <a:pathLst>
                <a:path w="89" h="266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19" y="266"/>
                    <a:pt x="44" y="266"/>
                  </a:cubicBezTo>
                  <a:cubicBezTo>
                    <a:pt x="68" y="266"/>
                    <a:pt x="88" y="246"/>
                    <a:pt x="88" y="221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7" name="Google Shape;46767;p35"/>
            <p:cNvSpPr/>
            <p:nvPr/>
          </p:nvSpPr>
          <p:spPr>
            <a:xfrm>
              <a:off x="8341683" y="59386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8" name="Google Shape;46768;p35"/>
            <p:cNvSpPr/>
            <p:nvPr/>
          </p:nvSpPr>
          <p:spPr>
            <a:xfrm>
              <a:off x="8341807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9" name="Google Shape;46769;p35"/>
            <p:cNvSpPr/>
            <p:nvPr/>
          </p:nvSpPr>
          <p:spPr>
            <a:xfrm>
              <a:off x="8341807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0" name="Google Shape;46770;p35"/>
            <p:cNvSpPr/>
            <p:nvPr/>
          </p:nvSpPr>
          <p:spPr>
            <a:xfrm>
              <a:off x="8341807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1" name="Google Shape;46771;p35"/>
            <p:cNvSpPr/>
            <p:nvPr/>
          </p:nvSpPr>
          <p:spPr>
            <a:xfrm>
              <a:off x="8341807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2" name="Google Shape;46772;p35"/>
            <p:cNvSpPr/>
            <p:nvPr/>
          </p:nvSpPr>
          <p:spPr>
            <a:xfrm>
              <a:off x="8341807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3" name="Google Shape;46773;p35"/>
            <p:cNvSpPr/>
            <p:nvPr/>
          </p:nvSpPr>
          <p:spPr>
            <a:xfrm>
              <a:off x="8341683" y="44059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4" name="Google Shape;46774;p35"/>
            <p:cNvSpPr/>
            <p:nvPr/>
          </p:nvSpPr>
          <p:spPr>
            <a:xfrm>
              <a:off x="8341683" y="28754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5" name="Google Shape;46775;p35"/>
            <p:cNvSpPr/>
            <p:nvPr/>
          </p:nvSpPr>
          <p:spPr>
            <a:xfrm>
              <a:off x="8341683" y="3639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6" name="Google Shape;46776;p35"/>
            <p:cNvSpPr/>
            <p:nvPr/>
          </p:nvSpPr>
          <p:spPr>
            <a:xfrm>
              <a:off x="8341683" y="51722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7" name="Google Shape;46777;p35"/>
            <p:cNvSpPr/>
            <p:nvPr/>
          </p:nvSpPr>
          <p:spPr>
            <a:xfrm>
              <a:off x="8341683" y="2107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8" name="Google Shape;46778;p35"/>
            <p:cNvSpPr/>
            <p:nvPr/>
          </p:nvSpPr>
          <p:spPr>
            <a:xfrm>
              <a:off x="8341683" y="5763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9" name="Google Shape;46779;p35"/>
            <p:cNvSpPr/>
            <p:nvPr/>
          </p:nvSpPr>
          <p:spPr>
            <a:xfrm>
              <a:off x="8341807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0" name="Google Shape;46780;p35"/>
            <p:cNvSpPr/>
            <p:nvPr/>
          </p:nvSpPr>
          <p:spPr>
            <a:xfrm>
              <a:off x="8341683" y="1341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1" name="Google Shape;46781;p35"/>
            <p:cNvSpPr/>
            <p:nvPr/>
          </p:nvSpPr>
          <p:spPr>
            <a:xfrm>
              <a:off x="8341807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2" name="Google Shape;46782;p35"/>
            <p:cNvSpPr/>
            <p:nvPr/>
          </p:nvSpPr>
          <p:spPr>
            <a:xfrm>
              <a:off x="8341807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3" name="Google Shape;46783;p35"/>
            <p:cNvSpPr/>
            <p:nvPr/>
          </p:nvSpPr>
          <p:spPr>
            <a:xfrm>
              <a:off x="8341683" y="327562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4" name="Google Shape;46784;p35"/>
            <p:cNvSpPr/>
            <p:nvPr/>
          </p:nvSpPr>
          <p:spPr>
            <a:xfrm>
              <a:off x="8341807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5" name="Google Shape;46785;p35"/>
            <p:cNvSpPr/>
            <p:nvPr/>
          </p:nvSpPr>
          <p:spPr>
            <a:xfrm>
              <a:off x="8341807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6" name="Google Shape;46786;p35"/>
            <p:cNvSpPr/>
            <p:nvPr/>
          </p:nvSpPr>
          <p:spPr>
            <a:xfrm>
              <a:off x="8341807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7" name="Google Shape;46787;p35"/>
            <p:cNvSpPr/>
            <p:nvPr/>
          </p:nvSpPr>
          <p:spPr>
            <a:xfrm>
              <a:off x="8341807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8" name="Google Shape;46788;p35"/>
            <p:cNvSpPr/>
            <p:nvPr/>
          </p:nvSpPr>
          <p:spPr>
            <a:xfrm>
              <a:off x="8341807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9" name="Google Shape;46789;p35"/>
            <p:cNvSpPr/>
            <p:nvPr/>
          </p:nvSpPr>
          <p:spPr>
            <a:xfrm>
              <a:off x="8341807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0" name="Google Shape;46790;p35"/>
            <p:cNvSpPr/>
            <p:nvPr/>
          </p:nvSpPr>
          <p:spPr>
            <a:xfrm>
              <a:off x="8341807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1" name="Google Shape;46791;p35"/>
            <p:cNvSpPr/>
            <p:nvPr/>
          </p:nvSpPr>
          <p:spPr>
            <a:xfrm>
              <a:off x="8341807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2" name="Google Shape;46792;p35"/>
            <p:cNvSpPr/>
            <p:nvPr/>
          </p:nvSpPr>
          <p:spPr>
            <a:xfrm>
              <a:off x="8341807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3" name="Google Shape;46793;p35"/>
            <p:cNvSpPr/>
            <p:nvPr/>
          </p:nvSpPr>
          <p:spPr>
            <a:xfrm>
              <a:off x="8341683" y="48847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19" y="441"/>
                    <a:pt x="44" y="441"/>
                  </a:cubicBezTo>
                  <a:cubicBezTo>
                    <a:pt x="68" y="441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4" name="Google Shape;46794;p35"/>
            <p:cNvSpPr/>
            <p:nvPr/>
          </p:nvSpPr>
          <p:spPr>
            <a:xfrm>
              <a:off x="8341807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5" name="Google Shape;46795;p35"/>
            <p:cNvSpPr/>
            <p:nvPr/>
          </p:nvSpPr>
          <p:spPr>
            <a:xfrm>
              <a:off x="8341807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6" name="Google Shape;46796;p35"/>
            <p:cNvSpPr/>
            <p:nvPr/>
          </p:nvSpPr>
          <p:spPr>
            <a:xfrm>
              <a:off x="8341683" y="480809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19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7" name="Google Shape;46797;p35"/>
            <p:cNvSpPr/>
            <p:nvPr/>
          </p:nvSpPr>
          <p:spPr>
            <a:xfrm>
              <a:off x="8341683" y="50381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8" name="Google Shape;46798;p35"/>
            <p:cNvSpPr/>
            <p:nvPr/>
          </p:nvSpPr>
          <p:spPr>
            <a:xfrm>
              <a:off x="8341683" y="49613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19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9" name="Google Shape;46799;p35"/>
            <p:cNvSpPr/>
            <p:nvPr/>
          </p:nvSpPr>
          <p:spPr>
            <a:xfrm>
              <a:off x="8341807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0" name="Google Shape;46800;p35"/>
            <p:cNvSpPr/>
            <p:nvPr/>
          </p:nvSpPr>
          <p:spPr>
            <a:xfrm>
              <a:off x="8341807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1" name="Google Shape;46801;p35"/>
            <p:cNvSpPr/>
            <p:nvPr/>
          </p:nvSpPr>
          <p:spPr>
            <a:xfrm>
              <a:off x="8341683" y="38885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2" name="Google Shape;46802;p35"/>
            <p:cNvSpPr/>
            <p:nvPr/>
          </p:nvSpPr>
          <p:spPr>
            <a:xfrm>
              <a:off x="8341807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3" name="Google Shape;46803;p35"/>
            <p:cNvSpPr/>
            <p:nvPr/>
          </p:nvSpPr>
          <p:spPr>
            <a:xfrm>
              <a:off x="8341683" y="45781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4" name="Google Shape;46804;p35"/>
            <p:cNvSpPr/>
            <p:nvPr/>
          </p:nvSpPr>
          <p:spPr>
            <a:xfrm>
              <a:off x="8341683" y="465471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19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5" name="Google Shape;46805;p35"/>
            <p:cNvSpPr/>
            <p:nvPr/>
          </p:nvSpPr>
          <p:spPr>
            <a:xfrm>
              <a:off x="8341683" y="47315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6" name="Google Shape;46806;p35"/>
            <p:cNvSpPr/>
            <p:nvPr/>
          </p:nvSpPr>
          <p:spPr>
            <a:xfrm>
              <a:off x="8341807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7" name="Google Shape;46807;p35"/>
            <p:cNvSpPr/>
            <p:nvPr/>
          </p:nvSpPr>
          <p:spPr>
            <a:xfrm>
              <a:off x="8341807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8" name="Google Shape;46808;p35"/>
            <p:cNvSpPr/>
            <p:nvPr/>
          </p:nvSpPr>
          <p:spPr>
            <a:xfrm>
              <a:off x="8341683" y="128335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9" name="Google Shape;46809;p35"/>
            <p:cNvSpPr/>
            <p:nvPr/>
          </p:nvSpPr>
          <p:spPr>
            <a:xfrm>
              <a:off x="8341807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0" name="Google Shape;46810;p35"/>
            <p:cNvSpPr/>
            <p:nvPr/>
          </p:nvSpPr>
          <p:spPr>
            <a:xfrm>
              <a:off x="8341807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1" name="Google Shape;46811;p35"/>
            <p:cNvSpPr/>
            <p:nvPr/>
          </p:nvSpPr>
          <p:spPr>
            <a:xfrm>
              <a:off x="8341807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2" name="Google Shape;46812;p35"/>
            <p:cNvSpPr/>
            <p:nvPr/>
          </p:nvSpPr>
          <p:spPr>
            <a:xfrm>
              <a:off x="8341807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3" name="Google Shape;46813;p35"/>
            <p:cNvSpPr/>
            <p:nvPr/>
          </p:nvSpPr>
          <p:spPr>
            <a:xfrm>
              <a:off x="8341807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4" name="Google Shape;46814;p35"/>
            <p:cNvSpPr/>
            <p:nvPr/>
          </p:nvSpPr>
          <p:spPr>
            <a:xfrm>
              <a:off x="8341807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5" name="Google Shape;46815;p35"/>
            <p:cNvSpPr/>
            <p:nvPr/>
          </p:nvSpPr>
          <p:spPr>
            <a:xfrm>
              <a:off x="8341807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6" name="Google Shape;46816;p35"/>
            <p:cNvSpPr/>
            <p:nvPr/>
          </p:nvSpPr>
          <p:spPr>
            <a:xfrm>
              <a:off x="8341807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7" name="Google Shape;46817;p35"/>
            <p:cNvSpPr/>
            <p:nvPr/>
          </p:nvSpPr>
          <p:spPr>
            <a:xfrm>
              <a:off x="8341807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8" name="Google Shape;46818;p35"/>
            <p:cNvSpPr/>
            <p:nvPr/>
          </p:nvSpPr>
          <p:spPr>
            <a:xfrm>
              <a:off x="8341807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9" name="Google Shape;46819;p35"/>
            <p:cNvSpPr/>
            <p:nvPr/>
          </p:nvSpPr>
          <p:spPr>
            <a:xfrm>
              <a:off x="8341807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0" name="Google Shape;46820;p35"/>
            <p:cNvSpPr/>
            <p:nvPr/>
          </p:nvSpPr>
          <p:spPr>
            <a:xfrm>
              <a:off x="8341807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1" name="Google Shape;46821;p35"/>
            <p:cNvSpPr/>
            <p:nvPr/>
          </p:nvSpPr>
          <p:spPr>
            <a:xfrm>
              <a:off x="8341807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2" name="Google Shape;46822;p35"/>
            <p:cNvSpPr/>
            <p:nvPr/>
          </p:nvSpPr>
          <p:spPr>
            <a:xfrm>
              <a:off x="8341683" y="25860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3" name="Google Shape;46823;p35"/>
            <p:cNvSpPr/>
            <p:nvPr/>
          </p:nvSpPr>
          <p:spPr>
            <a:xfrm>
              <a:off x="8341807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4" name="Google Shape;46824;p35"/>
            <p:cNvSpPr/>
            <p:nvPr/>
          </p:nvSpPr>
          <p:spPr>
            <a:xfrm>
              <a:off x="8341807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5" name="Google Shape;46825;p35"/>
            <p:cNvSpPr/>
            <p:nvPr/>
          </p:nvSpPr>
          <p:spPr>
            <a:xfrm>
              <a:off x="8341683" y="197295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2"/>
                    <a:pt x="21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6" name="Google Shape;46826;p35"/>
            <p:cNvSpPr/>
            <p:nvPr/>
          </p:nvSpPr>
          <p:spPr>
            <a:xfrm>
              <a:off x="8341807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7" name="Google Shape;46827;p35"/>
            <p:cNvSpPr/>
            <p:nvPr/>
          </p:nvSpPr>
          <p:spPr>
            <a:xfrm>
              <a:off x="8341807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8" name="Google Shape;46828;p35"/>
            <p:cNvSpPr/>
            <p:nvPr/>
          </p:nvSpPr>
          <p:spPr>
            <a:xfrm>
              <a:off x="8341807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9" name="Google Shape;46829;p35"/>
            <p:cNvSpPr/>
            <p:nvPr/>
          </p:nvSpPr>
          <p:spPr>
            <a:xfrm>
              <a:off x="8341683" y="0"/>
              <a:ext cx="11086" cy="28982"/>
            </a:xfrm>
            <a:custGeom>
              <a:avLst/>
              <a:gdLst/>
              <a:ahLst/>
              <a:cxnLst/>
              <a:rect l="l" t="t" r="r" b="b"/>
              <a:pathLst>
                <a:path w="89" h="267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1" y="247"/>
                    <a:pt x="21" y="267"/>
                    <a:pt x="44" y="267"/>
                  </a:cubicBezTo>
                  <a:cubicBezTo>
                    <a:pt x="68" y="267"/>
                    <a:pt x="88" y="247"/>
                    <a:pt x="88" y="221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830" name="Google Shape;46830;p35"/>
          <p:cNvGrpSpPr/>
          <p:nvPr/>
        </p:nvGrpSpPr>
        <p:grpSpPr>
          <a:xfrm>
            <a:off x="8705635" y="5702160"/>
            <a:ext cx="1766821" cy="1600801"/>
            <a:chOff x="6529226" y="4276619"/>
            <a:chExt cx="1325116" cy="1200601"/>
          </a:xfrm>
        </p:grpSpPr>
        <p:sp>
          <p:nvSpPr>
            <p:cNvPr id="46831" name="Google Shape;46831;p35"/>
            <p:cNvSpPr/>
            <p:nvPr/>
          </p:nvSpPr>
          <p:spPr>
            <a:xfrm>
              <a:off x="6529226" y="4276619"/>
              <a:ext cx="1325116" cy="1200601"/>
            </a:xfrm>
            <a:custGeom>
              <a:avLst/>
              <a:gdLst/>
              <a:ahLst/>
              <a:cxnLst/>
              <a:rect l="l" t="t" r="r" b="b"/>
              <a:pathLst>
                <a:path w="26712" h="24202" extrusionOk="0">
                  <a:moveTo>
                    <a:pt x="13287" y="0"/>
                  </a:moveTo>
                  <a:cubicBezTo>
                    <a:pt x="13052" y="0"/>
                    <a:pt x="12815" y="42"/>
                    <a:pt x="12565" y="126"/>
                  </a:cubicBezTo>
                  <a:cubicBezTo>
                    <a:pt x="12532" y="137"/>
                    <a:pt x="12512" y="175"/>
                    <a:pt x="12525" y="209"/>
                  </a:cubicBezTo>
                  <a:cubicBezTo>
                    <a:pt x="12534" y="236"/>
                    <a:pt x="12561" y="255"/>
                    <a:pt x="12588" y="255"/>
                  </a:cubicBezTo>
                  <a:cubicBezTo>
                    <a:pt x="12594" y="255"/>
                    <a:pt x="12602" y="255"/>
                    <a:pt x="12609" y="252"/>
                  </a:cubicBezTo>
                  <a:cubicBezTo>
                    <a:pt x="12846" y="173"/>
                    <a:pt x="13068" y="133"/>
                    <a:pt x="13290" y="133"/>
                  </a:cubicBezTo>
                  <a:cubicBezTo>
                    <a:pt x="13394" y="133"/>
                    <a:pt x="13499" y="142"/>
                    <a:pt x="13605" y="160"/>
                  </a:cubicBezTo>
                  <a:cubicBezTo>
                    <a:pt x="13608" y="160"/>
                    <a:pt x="13612" y="160"/>
                    <a:pt x="13615" y="160"/>
                  </a:cubicBezTo>
                  <a:cubicBezTo>
                    <a:pt x="13647" y="160"/>
                    <a:pt x="13677" y="136"/>
                    <a:pt x="13681" y="104"/>
                  </a:cubicBezTo>
                  <a:cubicBezTo>
                    <a:pt x="13686" y="67"/>
                    <a:pt x="13662" y="33"/>
                    <a:pt x="13626" y="29"/>
                  </a:cubicBezTo>
                  <a:cubicBezTo>
                    <a:pt x="13513" y="10"/>
                    <a:pt x="13400" y="0"/>
                    <a:pt x="13287" y="0"/>
                  </a:cubicBezTo>
                  <a:close/>
                  <a:moveTo>
                    <a:pt x="11647" y="572"/>
                  </a:moveTo>
                  <a:cubicBezTo>
                    <a:pt x="11637" y="572"/>
                    <a:pt x="11626" y="574"/>
                    <a:pt x="11616" y="579"/>
                  </a:cubicBezTo>
                  <a:cubicBezTo>
                    <a:pt x="11350" y="727"/>
                    <a:pt x="11044" y="874"/>
                    <a:pt x="10681" y="1028"/>
                  </a:cubicBezTo>
                  <a:cubicBezTo>
                    <a:pt x="10647" y="1042"/>
                    <a:pt x="10632" y="1082"/>
                    <a:pt x="10646" y="1116"/>
                  </a:cubicBezTo>
                  <a:cubicBezTo>
                    <a:pt x="10656" y="1140"/>
                    <a:pt x="10681" y="1156"/>
                    <a:pt x="10706" y="1156"/>
                  </a:cubicBezTo>
                  <a:cubicBezTo>
                    <a:pt x="10714" y="1156"/>
                    <a:pt x="10721" y="1154"/>
                    <a:pt x="10733" y="1150"/>
                  </a:cubicBezTo>
                  <a:cubicBezTo>
                    <a:pt x="11101" y="995"/>
                    <a:pt x="11410" y="847"/>
                    <a:pt x="11680" y="697"/>
                  </a:cubicBezTo>
                  <a:cubicBezTo>
                    <a:pt x="11713" y="679"/>
                    <a:pt x="11724" y="639"/>
                    <a:pt x="11707" y="606"/>
                  </a:cubicBezTo>
                  <a:cubicBezTo>
                    <a:pt x="11694" y="585"/>
                    <a:pt x="11671" y="572"/>
                    <a:pt x="11647" y="572"/>
                  </a:cubicBezTo>
                  <a:close/>
                  <a:moveTo>
                    <a:pt x="14577" y="411"/>
                  </a:moveTo>
                  <a:cubicBezTo>
                    <a:pt x="14556" y="411"/>
                    <a:pt x="14535" y="421"/>
                    <a:pt x="14523" y="441"/>
                  </a:cubicBezTo>
                  <a:cubicBezTo>
                    <a:pt x="14503" y="471"/>
                    <a:pt x="14511" y="513"/>
                    <a:pt x="14541" y="531"/>
                  </a:cubicBezTo>
                  <a:cubicBezTo>
                    <a:pt x="14846" y="732"/>
                    <a:pt x="15086" y="981"/>
                    <a:pt x="15300" y="1220"/>
                  </a:cubicBezTo>
                  <a:cubicBezTo>
                    <a:pt x="15314" y="1234"/>
                    <a:pt x="15331" y="1241"/>
                    <a:pt x="15349" y="1241"/>
                  </a:cubicBezTo>
                  <a:cubicBezTo>
                    <a:pt x="15365" y="1241"/>
                    <a:pt x="15381" y="1234"/>
                    <a:pt x="15392" y="1224"/>
                  </a:cubicBezTo>
                  <a:cubicBezTo>
                    <a:pt x="15419" y="1201"/>
                    <a:pt x="15422" y="1158"/>
                    <a:pt x="15398" y="1131"/>
                  </a:cubicBezTo>
                  <a:cubicBezTo>
                    <a:pt x="15187" y="897"/>
                    <a:pt x="14931" y="629"/>
                    <a:pt x="14612" y="421"/>
                  </a:cubicBezTo>
                  <a:cubicBezTo>
                    <a:pt x="14602" y="414"/>
                    <a:pt x="14589" y="411"/>
                    <a:pt x="14577" y="411"/>
                  </a:cubicBezTo>
                  <a:close/>
                  <a:moveTo>
                    <a:pt x="9734" y="1407"/>
                  </a:moveTo>
                  <a:cubicBezTo>
                    <a:pt x="9727" y="1407"/>
                    <a:pt x="9719" y="1409"/>
                    <a:pt x="9711" y="1412"/>
                  </a:cubicBezTo>
                  <a:lnTo>
                    <a:pt x="9530" y="1481"/>
                  </a:lnTo>
                  <a:cubicBezTo>
                    <a:pt x="9268" y="1581"/>
                    <a:pt x="8998" y="1682"/>
                    <a:pt x="8736" y="1787"/>
                  </a:cubicBezTo>
                  <a:cubicBezTo>
                    <a:pt x="8704" y="1800"/>
                    <a:pt x="8685" y="1839"/>
                    <a:pt x="8699" y="1873"/>
                  </a:cubicBezTo>
                  <a:cubicBezTo>
                    <a:pt x="8708" y="1897"/>
                    <a:pt x="8734" y="1914"/>
                    <a:pt x="8761" y="1914"/>
                  </a:cubicBezTo>
                  <a:cubicBezTo>
                    <a:pt x="8768" y="1914"/>
                    <a:pt x="8776" y="1914"/>
                    <a:pt x="8785" y="1913"/>
                  </a:cubicBezTo>
                  <a:cubicBezTo>
                    <a:pt x="9045" y="1807"/>
                    <a:pt x="9315" y="1706"/>
                    <a:pt x="9576" y="1607"/>
                  </a:cubicBezTo>
                  <a:lnTo>
                    <a:pt x="9758" y="1537"/>
                  </a:lnTo>
                  <a:cubicBezTo>
                    <a:pt x="9794" y="1524"/>
                    <a:pt x="9809" y="1486"/>
                    <a:pt x="9796" y="1452"/>
                  </a:cubicBezTo>
                  <a:cubicBezTo>
                    <a:pt x="9788" y="1424"/>
                    <a:pt x="9762" y="1407"/>
                    <a:pt x="9734" y="1407"/>
                  </a:cubicBezTo>
                  <a:close/>
                  <a:moveTo>
                    <a:pt x="16051" y="1881"/>
                  </a:moveTo>
                  <a:cubicBezTo>
                    <a:pt x="16033" y="1881"/>
                    <a:pt x="16016" y="1887"/>
                    <a:pt x="16004" y="1901"/>
                  </a:cubicBezTo>
                  <a:cubicBezTo>
                    <a:pt x="15978" y="1928"/>
                    <a:pt x="15978" y="1971"/>
                    <a:pt x="16005" y="1995"/>
                  </a:cubicBezTo>
                  <a:cubicBezTo>
                    <a:pt x="16296" y="2271"/>
                    <a:pt x="16579" y="2456"/>
                    <a:pt x="16895" y="2577"/>
                  </a:cubicBezTo>
                  <a:cubicBezTo>
                    <a:pt x="16902" y="2578"/>
                    <a:pt x="16910" y="2581"/>
                    <a:pt x="16917" y="2581"/>
                  </a:cubicBezTo>
                  <a:cubicBezTo>
                    <a:pt x="16944" y="2581"/>
                    <a:pt x="16970" y="2564"/>
                    <a:pt x="16981" y="2540"/>
                  </a:cubicBezTo>
                  <a:cubicBezTo>
                    <a:pt x="16994" y="2506"/>
                    <a:pt x="16977" y="2467"/>
                    <a:pt x="16943" y="2455"/>
                  </a:cubicBezTo>
                  <a:cubicBezTo>
                    <a:pt x="16643" y="2341"/>
                    <a:pt x="16374" y="2164"/>
                    <a:pt x="16098" y="1900"/>
                  </a:cubicBezTo>
                  <a:cubicBezTo>
                    <a:pt x="16085" y="1887"/>
                    <a:pt x="16067" y="1881"/>
                    <a:pt x="16051" y="1881"/>
                  </a:cubicBezTo>
                  <a:close/>
                  <a:moveTo>
                    <a:pt x="18983" y="2543"/>
                  </a:moveTo>
                  <a:cubicBezTo>
                    <a:pt x="18981" y="2543"/>
                    <a:pt x="18979" y="2543"/>
                    <a:pt x="18978" y="2543"/>
                  </a:cubicBezTo>
                  <a:lnTo>
                    <a:pt x="18914" y="2550"/>
                  </a:lnTo>
                  <a:cubicBezTo>
                    <a:pt x="18593" y="2583"/>
                    <a:pt x="18260" y="2617"/>
                    <a:pt x="17942" y="2617"/>
                  </a:cubicBezTo>
                  <a:cubicBezTo>
                    <a:pt x="17905" y="2617"/>
                    <a:pt x="17876" y="2645"/>
                    <a:pt x="17876" y="2682"/>
                  </a:cubicBezTo>
                  <a:cubicBezTo>
                    <a:pt x="17876" y="2718"/>
                    <a:pt x="17906" y="2748"/>
                    <a:pt x="17945" y="2748"/>
                  </a:cubicBezTo>
                  <a:cubicBezTo>
                    <a:pt x="18268" y="2748"/>
                    <a:pt x="18603" y="2712"/>
                    <a:pt x="18929" y="2682"/>
                  </a:cubicBezTo>
                  <a:lnTo>
                    <a:pt x="18992" y="2675"/>
                  </a:lnTo>
                  <a:cubicBezTo>
                    <a:pt x="19027" y="2671"/>
                    <a:pt x="19054" y="2637"/>
                    <a:pt x="19050" y="2601"/>
                  </a:cubicBezTo>
                  <a:cubicBezTo>
                    <a:pt x="19047" y="2567"/>
                    <a:pt x="19017" y="2543"/>
                    <a:pt x="18983" y="2543"/>
                  </a:cubicBezTo>
                  <a:close/>
                  <a:moveTo>
                    <a:pt x="20024" y="2483"/>
                  </a:moveTo>
                  <a:cubicBezTo>
                    <a:pt x="19988" y="2483"/>
                    <a:pt x="19961" y="2512"/>
                    <a:pt x="19961" y="2547"/>
                  </a:cubicBezTo>
                  <a:cubicBezTo>
                    <a:pt x="19959" y="2583"/>
                    <a:pt x="19988" y="2614"/>
                    <a:pt x="20025" y="2614"/>
                  </a:cubicBezTo>
                  <a:cubicBezTo>
                    <a:pt x="20174" y="2618"/>
                    <a:pt x="20309" y="2628"/>
                    <a:pt x="20442" y="2648"/>
                  </a:cubicBezTo>
                  <a:cubicBezTo>
                    <a:pt x="20641" y="2678"/>
                    <a:pt x="20836" y="2728"/>
                    <a:pt x="21025" y="2799"/>
                  </a:cubicBezTo>
                  <a:cubicBezTo>
                    <a:pt x="21032" y="2802"/>
                    <a:pt x="21041" y="2803"/>
                    <a:pt x="21048" y="2803"/>
                  </a:cubicBezTo>
                  <a:cubicBezTo>
                    <a:pt x="21075" y="2803"/>
                    <a:pt x="21099" y="2785"/>
                    <a:pt x="21112" y="2762"/>
                  </a:cubicBezTo>
                  <a:cubicBezTo>
                    <a:pt x="21125" y="2728"/>
                    <a:pt x="21106" y="2689"/>
                    <a:pt x="21072" y="2677"/>
                  </a:cubicBezTo>
                  <a:cubicBezTo>
                    <a:pt x="20876" y="2603"/>
                    <a:pt x="20671" y="2549"/>
                    <a:pt x="20460" y="2519"/>
                  </a:cubicBezTo>
                  <a:cubicBezTo>
                    <a:pt x="20324" y="2499"/>
                    <a:pt x="20183" y="2486"/>
                    <a:pt x="20029" y="2483"/>
                  </a:cubicBezTo>
                  <a:cubicBezTo>
                    <a:pt x="20027" y="2483"/>
                    <a:pt x="20026" y="2483"/>
                    <a:pt x="20024" y="2483"/>
                  </a:cubicBezTo>
                  <a:close/>
                  <a:moveTo>
                    <a:pt x="7804" y="2197"/>
                  </a:moveTo>
                  <a:cubicBezTo>
                    <a:pt x="7795" y="2197"/>
                    <a:pt x="7784" y="2199"/>
                    <a:pt x="7775" y="2204"/>
                  </a:cubicBezTo>
                  <a:cubicBezTo>
                    <a:pt x="7417" y="2375"/>
                    <a:pt x="7112" y="2531"/>
                    <a:pt x="6841" y="2682"/>
                  </a:cubicBezTo>
                  <a:cubicBezTo>
                    <a:pt x="6809" y="2699"/>
                    <a:pt x="6799" y="2741"/>
                    <a:pt x="6816" y="2773"/>
                  </a:cubicBezTo>
                  <a:cubicBezTo>
                    <a:pt x="6827" y="2795"/>
                    <a:pt x="6850" y="2806"/>
                    <a:pt x="6873" y="2806"/>
                  </a:cubicBezTo>
                  <a:cubicBezTo>
                    <a:pt x="6884" y="2806"/>
                    <a:pt x="6894" y="2805"/>
                    <a:pt x="6902" y="2796"/>
                  </a:cubicBezTo>
                  <a:cubicBezTo>
                    <a:pt x="7171" y="2647"/>
                    <a:pt x="7474" y="2492"/>
                    <a:pt x="7830" y="2322"/>
                  </a:cubicBezTo>
                  <a:cubicBezTo>
                    <a:pt x="7863" y="2308"/>
                    <a:pt x="7877" y="2270"/>
                    <a:pt x="7861" y="2235"/>
                  </a:cubicBezTo>
                  <a:cubicBezTo>
                    <a:pt x="7851" y="2211"/>
                    <a:pt x="7829" y="2197"/>
                    <a:pt x="7804" y="2197"/>
                  </a:cubicBezTo>
                  <a:close/>
                  <a:moveTo>
                    <a:pt x="5999" y="3244"/>
                  </a:moveTo>
                  <a:cubicBezTo>
                    <a:pt x="5984" y="3244"/>
                    <a:pt x="5970" y="3248"/>
                    <a:pt x="5958" y="3257"/>
                  </a:cubicBezTo>
                  <a:cubicBezTo>
                    <a:pt x="5646" y="3492"/>
                    <a:pt x="5396" y="3729"/>
                    <a:pt x="5189" y="3983"/>
                  </a:cubicBezTo>
                  <a:cubicBezTo>
                    <a:pt x="5165" y="4011"/>
                    <a:pt x="5169" y="4051"/>
                    <a:pt x="5198" y="4075"/>
                  </a:cubicBezTo>
                  <a:cubicBezTo>
                    <a:pt x="5208" y="4084"/>
                    <a:pt x="5225" y="4089"/>
                    <a:pt x="5239" y="4089"/>
                  </a:cubicBezTo>
                  <a:cubicBezTo>
                    <a:pt x="5258" y="4089"/>
                    <a:pt x="5278" y="4079"/>
                    <a:pt x="5292" y="4065"/>
                  </a:cubicBezTo>
                  <a:cubicBezTo>
                    <a:pt x="5491" y="3820"/>
                    <a:pt x="5734" y="3591"/>
                    <a:pt x="6037" y="3361"/>
                  </a:cubicBezTo>
                  <a:cubicBezTo>
                    <a:pt x="6066" y="3340"/>
                    <a:pt x="6072" y="3297"/>
                    <a:pt x="6050" y="3268"/>
                  </a:cubicBezTo>
                  <a:cubicBezTo>
                    <a:pt x="6038" y="3252"/>
                    <a:pt x="6018" y="3244"/>
                    <a:pt x="5999" y="3244"/>
                  </a:cubicBezTo>
                  <a:close/>
                  <a:moveTo>
                    <a:pt x="21935" y="3209"/>
                  </a:moveTo>
                  <a:cubicBezTo>
                    <a:pt x="21917" y="3209"/>
                    <a:pt x="21899" y="3217"/>
                    <a:pt x="21886" y="3231"/>
                  </a:cubicBezTo>
                  <a:cubicBezTo>
                    <a:pt x="21860" y="3258"/>
                    <a:pt x="21864" y="3300"/>
                    <a:pt x="21890" y="3324"/>
                  </a:cubicBezTo>
                  <a:cubicBezTo>
                    <a:pt x="22150" y="3553"/>
                    <a:pt x="22362" y="3833"/>
                    <a:pt x="22505" y="4128"/>
                  </a:cubicBezTo>
                  <a:cubicBezTo>
                    <a:pt x="22516" y="4151"/>
                    <a:pt x="22540" y="4165"/>
                    <a:pt x="22564" y="4165"/>
                  </a:cubicBezTo>
                  <a:cubicBezTo>
                    <a:pt x="22573" y="4165"/>
                    <a:pt x="22584" y="4163"/>
                    <a:pt x="22591" y="4162"/>
                  </a:cubicBezTo>
                  <a:cubicBezTo>
                    <a:pt x="22623" y="4146"/>
                    <a:pt x="22637" y="4106"/>
                    <a:pt x="22621" y="4072"/>
                  </a:cubicBezTo>
                  <a:cubicBezTo>
                    <a:pt x="22472" y="3762"/>
                    <a:pt x="22250" y="3468"/>
                    <a:pt x="21978" y="3226"/>
                  </a:cubicBezTo>
                  <a:cubicBezTo>
                    <a:pt x="21966" y="3215"/>
                    <a:pt x="21950" y="3209"/>
                    <a:pt x="21935" y="3209"/>
                  </a:cubicBezTo>
                  <a:close/>
                  <a:moveTo>
                    <a:pt x="4723" y="4858"/>
                  </a:moveTo>
                  <a:cubicBezTo>
                    <a:pt x="4696" y="4858"/>
                    <a:pt x="4671" y="4874"/>
                    <a:pt x="4660" y="4900"/>
                  </a:cubicBezTo>
                  <a:cubicBezTo>
                    <a:pt x="4538" y="5209"/>
                    <a:pt x="4447" y="5531"/>
                    <a:pt x="4361" y="5844"/>
                  </a:cubicBezTo>
                  <a:lnTo>
                    <a:pt x="4346" y="5903"/>
                  </a:lnTo>
                  <a:cubicBezTo>
                    <a:pt x="4337" y="5939"/>
                    <a:pt x="4357" y="5976"/>
                    <a:pt x="4393" y="5985"/>
                  </a:cubicBezTo>
                  <a:cubicBezTo>
                    <a:pt x="4397" y="5986"/>
                    <a:pt x="4404" y="5986"/>
                    <a:pt x="4410" y="5986"/>
                  </a:cubicBezTo>
                  <a:cubicBezTo>
                    <a:pt x="4438" y="5986"/>
                    <a:pt x="4465" y="5967"/>
                    <a:pt x="4474" y="5939"/>
                  </a:cubicBezTo>
                  <a:lnTo>
                    <a:pt x="4489" y="5879"/>
                  </a:lnTo>
                  <a:cubicBezTo>
                    <a:pt x="4575" y="5570"/>
                    <a:pt x="4664" y="5250"/>
                    <a:pt x="4782" y="4947"/>
                  </a:cubicBezTo>
                  <a:cubicBezTo>
                    <a:pt x="4795" y="4915"/>
                    <a:pt x="4780" y="4876"/>
                    <a:pt x="4745" y="4862"/>
                  </a:cubicBezTo>
                  <a:cubicBezTo>
                    <a:pt x="4738" y="4859"/>
                    <a:pt x="4730" y="4858"/>
                    <a:pt x="4723" y="4858"/>
                  </a:cubicBezTo>
                  <a:close/>
                  <a:moveTo>
                    <a:pt x="22830" y="5038"/>
                  </a:moveTo>
                  <a:cubicBezTo>
                    <a:pt x="22828" y="5038"/>
                    <a:pt x="22827" y="5038"/>
                    <a:pt x="22825" y="5038"/>
                  </a:cubicBezTo>
                  <a:cubicBezTo>
                    <a:pt x="22789" y="5041"/>
                    <a:pt x="22762" y="5075"/>
                    <a:pt x="22765" y="5111"/>
                  </a:cubicBezTo>
                  <a:cubicBezTo>
                    <a:pt x="22778" y="5246"/>
                    <a:pt x="22785" y="5386"/>
                    <a:pt x="22785" y="5536"/>
                  </a:cubicBezTo>
                  <a:cubicBezTo>
                    <a:pt x="22785" y="5718"/>
                    <a:pt x="22775" y="5918"/>
                    <a:pt x="22755" y="6141"/>
                  </a:cubicBezTo>
                  <a:cubicBezTo>
                    <a:pt x="22751" y="6177"/>
                    <a:pt x="22779" y="6209"/>
                    <a:pt x="22815" y="6212"/>
                  </a:cubicBezTo>
                  <a:lnTo>
                    <a:pt x="22820" y="6212"/>
                  </a:lnTo>
                  <a:cubicBezTo>
                    <a:pt x="22855" y="6212"/>
                    <a:pt x="22885" y="6185"/>
                    <a:pt x="22889" y="6152"/>
                  </a:cubicBezTo>
                  <a:cubicBezTo>
                    <a:pt x="22907" y="5922"/>
                    <a:pt x="22919" y="5721"/>
                    <a:pt x="22919" y="5535"/>
                  </a:cubicBezTo>
                  <a:cubicBezTo>
                    <a:pt x="22919" y="5380"/>
                    <a:pt x="22912" y="5238"/>
                    <a:pt x="22897" y="5097"/>
                  </a:cubicBezTo>
                  <a:cubicBezTo>
                    <a:pt x="22893" y="5063"/>
                    <a:pt x="22864" y="5038"/>
                    <a:pt x="22830" y="5038"/>
                  </a:cubicBezTo>
                  <a:close/>
                  <a:moveTo>
                    <a:pt x="4083" y="6846"/>
                  </a:moveTo>
                  <a:cubicBezTo>
                    <a:pt x="4058" y="6846"/>
                    <a:pt x="4035" y="6861"/>
                    <a:pt x="4024" y="6887"/>
                  </a:cubicBezTo>
                  <a:cubicBezTo>
                    <a:pt x="3912" y="7145"/>
                    <a:pt x="3784" y="7367"/>
                    <a:pt x="3633" y="7567"/>
                  </a:cubicBezTo>
                  <a:cubicBezTo>
                    <a:pt x="3586" y="7628"/>
                    <a:pt x="3536" y="7688"/>
                    <a:pt x="3483" y="7749"/>
                  </a:cubicBezTo>
                  <a:cubicBezTo>
                    <a:pt x="3458" y="7776"/>
                    <a:pt x="3462" y="7816"/>
                    <a:pt x="3488" y="7841"/>
                  </a:cubicBezTo>
                  <a:cubicBezTo>
                    <a:pt x="3501" y="7853"/>
                    <a:pt x="3518" y="7857"/>
                    <a:pt x="3533" y="7857"/>
                  </a:cubicBezTo>
                  <a:cubicBezTo>
                    <a:pt x="3550" y="7857"/>
                    <a:pt x="3569" y="7850"/>
                    <a:pt x="3582" y="7837"/>
                  </a:cubicBezTo>
                  <a:cubicBezTo>
                    <a:pt x="3636" y="7776"/>
                    <a:pt x="3690" y="7713"/>
                    <a:pt x="3737" y="7649"/>
                  </a:cubicBezTo>
                  <a:cubicBezTo>
                    <a:pt x="3896" y="7441"/>
                    <a:pt x="4028" y="7208"/>
                    <a:pt x="4145" y="6939"/>
                  </a:cubicBezTo>
                  <a:cubicBezTo>
                    <a:pt x="4161" y="6905"/>
                    <a:pt x="4145" y="6867"/>
                    <a:pt x="4111" y="6852"/>
                  </a:cubicBezTo>
                  <a:cubicBezTo>
                    <a:pt x="4102" y="6848"/>
                    <a:pt x="4093" y="6846"/>
                    <a:pt x="4083" y="6846"/>
                  </a:cubicBezTo>
                  <a:close/>
                  <a:moveTo>
                    <a:pt x="22711" y="7120"/>
                  </a:moveTo>
                  <a:cubicBezTo>
                    <a:pt x="22681" y="7120"/>
                    <a:pt x="22648" y="7146"/>
                    <a:pt x="22647" y="7181"/>
                  </a:cubicBezTo>
                  <a:cubicBezTo>
                    <a:pt x="22641" y="7266"/>
                    <a:pt x="22637" y="7348"/>
                    <a:pt x="22637" y="7426"/>
                  </a:cubicBezTo>
                  <a:cubicBezTo>
                    <a:pt x="22637" y="7719"/>
                    <a:pt x="22678" y="7971"/>
                    <a:pt x="22764" y="8197"/>
                  </a:cubicBezTo>
                  <a:cubicBezTo>
                    <a:pt x="22769" y="8210"/>
                    <a:pt x="22775" y="8224"/>
                    <a:pt x="22779" y="8237"/>
                  </a:cubicBezTo>
                  <a:cubicBezTo>
                    <a:pt x="22789" y="8261"/>
                    <a:pt x="22813" y="8277"/>
                    <a:pt x="22840" y="8277"/>
                  </a:cubicBezTo>
                  <a:cubicBezTo>
                    <a:pt x="22849" y="8277"/>
                    <a:pt x="22856" y="8275"/>
                    <a:pt x="22863" y="8272"/>
                  </a:cubicBezTo>
                  <a:cubicBezTo>
                    <a:pt x="22897" y="8260"/>
                    <a:pt x="22914" y="8220"/>
                    <a:pt x="22900" y="8187"/>
                  </a:cubicBezTo>
                  <a:cubicBezTo>
                    <a:pt x="22896" y="8176"/>
                    <a:pt x="22892" y="8163"/>
                    <a:pt x="22886" y="8151"/>
                  </a:cubicBezTo>
                  <a:cubicBezTo>
                    <a:pt x="22808" y="7939"/>
                    <a:pt x="22769" y="7703"/>
                    <a:pt x="22769" y="7426"/>
                  </a:cubicBezTo>
                  <a:cubicBezTo>
                    <a:pt x="22769" y="7350"/>
                    <a:pt x="22772" y="7272"/>
                    <a:pt x="22778" y="7188"/>
                  </a:cubicBezTo>
                  <a:cubicBezTo>
                    <a:pt x="22779" y="7153"/>
                    <a:pt x="22754" y="7121"/>
                    <a:pt x="22715" y="7120"/>
                  </a:cubicBezTo>
                  <a:cubicBezTo>
                    <a:pt x="22714" y="7120"/>
                    <a:pt x="22712" y="7120"/>
                    <a:pt x="22711" y="7120"/>
                  </a:cubicBezTo>
                  <a:close/>
                  <a:moveTo>
                    <a:pt x="2741" y="8404"/>
                  </a:moveTo>
                  <a:cubicBezTo>
                    <a:pt x="2729" y="8404"/>
                    <a:pt x="2716" y="8408"/>
                    <a:pt x="2704" y="8416"/>
                  </a:cubicBezTo>
                  <a:cubicBezTo>
                    <a:pt x="2453" y="8587"/>
                    <a:pt x="2162" y="8759"/>
                    <a:pt x="1813" y="8942"/>
                  </a:cubicBezTo>
                  <a:cubicBezTo>
                    <a:pt x="1780" y="8958"/>
                    <a:pt x="1769" y="8999"/>
                    <a:pt x="1785" y="9031"/>
                  </a:cubicBezTo>
                  <a:cubicBezTo>
                    <a:pt x="1797" y="9055"/>
                    <a:pt x="1820" y="9066"/>
                    <a:pt x="1843" y="9066"/>
                  </a:cubicBezTo>
                  <a:cubicBezTo>
                    <a:pt x="1854" y="9066"/>
                    <a:pt x="1864" y="9063"/>
                    <a:pt x="1874" y="9062"/>
                  </a:cubicBezTo>
                  <a:cubicBezTo>
                    <a:pt x="2227" y="8877"/>
                    <a:pt x="2525" y="8701"/>
                    <a:pt x="2779" y="8526"/>
                  </a:cubicBezTo>
                  <a:cubicBezTo>
                    <a:pt x="2809" y="8504"/>
                    <a:pt x="2818" y="8464"/>
                    <a:pt x="2796" y="8433"/>
                  </a:cubicBezTo>
                  <a:cubicBezTo>
                    <a:pt x="2783" y="8415"/>
                    <a:pt x="2763" y="8404"/>
                    <a:pt x="2741" y="8404"/>
                  </a:cubicBezTo>
                  <a:close/>
                  <a:moveTo>
                    <a:pt x="23429" y="8996"/>
                  </a:moveTo>
                  <a:cubicBezTo>
                    <a:pt x="23413" y="8996"/>
                    <a:pt x="23396" y="9002"/>
                    <a:pt x="23382" y="9015"/>
                  </a:cubicBezTo>
                  <a:cubicBezTo>
                    <a:pt x="23358" y="9042"/>
                    <a:pt x="23355" y="9082"/>
                    <a:pt x="23381" y="9109"/>
                  </a:cubicBezTo>
                  <a:cubicBezTo>
                    <a:pt x="23576" y="9318"/>
                    <a:pt x="23802" y="9522"/>
                    <a:pt x="23984" y="9685"/>
                  </a:cubicBezTo>
                  <a:lnTo>
                    <a:pt x="24144" y="9832"/>
                  </a:lnTo>
                  <a:cubicBezTo>
                    <a:pt x="24156" y="9844"/>
                    <a:pt x="24172" y="9849"/>
                    <a:pt x="24188" y="9849"/>
                  </a:cubicBezTo>
                  <a:cubicBezTo>
                    <a:pt x="24206" y="9849"/>
                    <a:pt x="24223" y="9842"/>
                    <a:pt x="24238" y="9825"/>
                  </a:cubicBezTo>
                  <a:cubicBezTo>
                    <a:pt x="24262" y="9798"/>
                    <a:pt x="24259" y="9756"/>
                    <a:pt x="24233" y="9732"/>
                  </a:cubicBezTo>
                  <a:lnTo>
                    <a:pt x="24073" y="9586"/>
                  </a:lnTo>
                  <a:cubicBezTo>
                    <a:pt x="23893" y="9422"/>
                    <a:pt x="23668" y="9220"/>
                    <a:pt x="23476" y="9016"/>
                  </a:cubicBezTo>
                  <a:cubicBezTo>
                    <a:pt x="23463" y="9003"/>
                    <a:pt x="23446" y="8996"/>
                    <a:pt x="23429" y="8996"/>
                  </a:cubicBezTo>
                  <a:close/>
                  <a:moveTo>
                    <a:pt x="903" y="9393"/>
                  </a:moveTo>
                  <a:cubicBezTo>
                    <a:pt x="894" y="9393"/>
                    <a:pt x="884" y="9395"/>
                    <a:pt x="876" y="9399"/>
                  </a:cubicBezTo>
                  <a:lnTo>
                    <a:pt x="851" y="9412"/>
                  </a:lnTo>
                  <a:cubicBezTo>
                    <a:pt x="491" y="9581"/>
                    <a:pt x="130" y="9771"/>
                    <a:pt x="36" y="10075"/>
                  </a:cubicBezTo>
                  <a:lnTo>
                    <a:pt x="32" y="10096"/>
                  </a:lnTo>
                  <a:cubicBezTo>
                    <a:pt x="20" y="10130"/>
                    <a:pt x="42" y="10167"/>
                    <a:pt x="77" y="10176"/>
                  </a:cubicBezTo>
                  <a:cubicBezTo>
                    <a:pt x="84" y="10179"/>
                    <a:pt x="90" y="10179"/>
                    <a:pt x="96" y="10179"/>
                  </a:cubicBezTo>
                  <a:cubicBezTo>
                    <a:pt x="124" y="10179"/>
                    <a:pt x="150" y="10159"/>
                    <a:pt x="156" y="10130"/>
                  </a:cubicBezTo>
                  <a:lnTo>
                    <a:pt x="161" y="10115"/>
                  </a:lnTo>
                  <a:cubicBezTo>
                    <a:pt x="240" y="9862"/>
                    <a:pt x="571" y="9688"/>
                    <a:pt x="905" y="9531"/>
                  </a:cubicBezTo>
                  <a:lnTo>
                    <a:pt x="931" y="9519"/>
                  </a:lnTo>
                  <a:cubicBezTo>
                    <a:pt x="965" y="9504"/>
                    <a:pt x="979" y="9465"/>
                    <a:pt x="962" y="9432"/>
                  </a:cubicBezTo>
                  <a:cubicBezTo>
                    <a:pt x="952" y="9407"/>
                    <a:pt x="928" y="9393"/>
                    <a:pt x="903" y="9393"/>
                  </a:cubicBezTo>
                  <a:close/>
                  <a:moveTo>
                    <a:pt x="24961" y="10420"/>
                  </a:moveTo>
                  <a:cubicBezTo>
                    <a:pt x="24944" y="10420"/>
                    <a:pt x="24926" y="10428"/>
                    <a:pt x="24912" y="10442"/>
                  </a:cubicBezTo>
                  <a:cubicBezTo>
                    <a:pt x="24889" y="10468"/>
                    <a:pt x="24891" y="10509"/>
                    <a:pt x="24918" y="10535"/>
                  </a:cubicBezTo>
                  <a:lnTo>
                    <a:pt x="25615" y="11165"/>
                  </a:lnTo>
                  <a:cubicBezTo>
                    <a:pt x="25639" y="11189"/>
                    <a:pt x="25666" y="11212"/>
                    <a:pt x="25692" y="11235"/>
                  </a:cubicBezTo>
                  <a:cubicBezTo>
                    <a:pt x="25703" y="11247"/>
                    <a:pt x="25720" y="11253"/>
                    <a:pt x="25736" y="11253"/>
                  </a:cubicBezTo>
                  <a:cubicBezTo>
                    <a:pt x="25753" y="11253"/>
                    <a:pt x="25771" y="11246"/>
                    <a:pt x="25781" y="11232"/>
                  </a:cubicBezTo>
                  <a:cubicBezTo>
                    <a:pt x="25807" y="11205"/>
                    <a:pt x="25805" y="11163"/>
                    <a:pt x="25778" y="11139"/>
                  </a:cubicBezTo>
                  <a:cubicBezTo>
                    <a:pt x="25753" y="11114"/>
                    <a:pt x="25727" y="11091"/>
                    <a:pt x="25702" y="11068"/>
                  </a:cubicBezTo>
                  <a:lnTo>
                    <a:pt x="25004" y="10436"/>
                  </a:lnTo>
                  <a:cubicBezTo>
                    <a:pt x="24992" y="10426"/>
                    <a:pt x="24977" y="10420"/>
                    <a:pt x="24961" y="10420"/>
                  </a:cubicBezTo>
                  <a:close/>
                  <a:moveTo>
                    <a:pt x="185" y="11078"/>
                  </a:moveTo>
                  <a:cubicBezTo>
                    <a:pt x="149" y="11078"/>
                    <a:pt x="121" y="11107"/>
                    <a:pt x="120" y="11141"/>
                  </a:cubicBezTo>
                  <a:cubicBezTo>
                    <a:pt x="111" y="11299"/>
                    <a:pt x="86" y="11462"/>
                    <a:pt x="63" y="11620"/>
                  </a:cubicBezTo>
                  <a:cubicBezTo>
                    <a:pt x="37" y="11782"/>
                    <a:pt x="13" y="11950"/>
                    <a:pt x="5" y="12115"/>
                  </a:cubicBezTo>
                  <a:cubicBezTo>
                    <a:pt x="5" y="12137"/>
                    <a:pt x="2" y="12158"/>
                    <a:pt x="2" y="12179"/>
                  </a:cubicBezTo>
                  <a:cubicBezTo>
                    <a:pt x="0" y="12215"/>
                    <a:pt x="32" y="12245"/>
                    <a:pt x="69" y="12246"/>
                  </a:cubicBezTo>
                  <a:cubicBezTo>
                    <a:pt x="104" y="12246"/>
                    <a:pt x="133" y="12218"/>
                    <a:pt x="134" y="12181"/>
                  </a:cubicBezTo>
                  <a:cubicBezTo>
                    <a:pt x="134" y="12161"/>
                    <a:pt x="134" y="12142"/>
                    <a:pt x="136" y="12122"/>
                  </a:cubicBezTo>
                  <a:cubicBezTo>
                    <a:pt x="144" y="11962"/>
                    <a:pt x="170" y="11798"/>
                    <a:pt x="193" y="11640"/>
                  </a:cubicBezTo>
                  <a:cubicBezTo>
                    <a:pt x="218" y="11481"/>
                    <a:pt x="242" y="11313"/>
                    <a:pt x="251" y="11148"/>
                  </a:cubicBezTo>
                  <a:cubicBezTo>
                    <a:pt x="254" y="11112"/>
                    <a:pt x="225" y="11079"/>
                    <a:pt x="190" y="11078"/>
                  </a:cubicBezTo>
                  <a:cubicBezTo>
                    <a:pt x="188" y="11078"/>
                    <a:pt x="186" y="11078"/>
                    <a:pt x="185" y="11078"/>
                  </a:cubicBezTo>
                  <a:close/>
                  <a:moveTo>
                    <a:pt x="26431" y="11895"/>
                  </a:moveTo>
                  <a:cubicBezTo>
                    <a:pt x="26419" y="11895"/>
                    <a:pt x="26407" y="11898"/>
                    <a:pt x="26396" y="11905"/>
                  </a:cubicBezTo>
                  <a:cubicBezTo>
                    <a:pt x="26365" y="11925"/>
                    <a:pt x="26356" y="11966"/>
                    <a:pt x="26376" y="11996"/>
                  </a:cubicBezTo>
                  <a:cubicBezTo>
                    <a:pt x="26514" y="12215"/>
                    <a:pt x="26582" y="12414"/>
                    <a:pt x="26582" y="12608"/>
                  </a:cubicBezTo>
                  <a:cubicBezTo>
                    <a:pt x="26582" y="12669"/>
                    <a:pt x="26575" y="12730"/>
                    <a:pt x="26561" y="12790"/>
                  </a:cubicBezTo>
                  <a:cubicBezTo>
                    <a:pt x="26552" y="12835"/>
                    <a:pt x="26535" y="12882"/>
                    <a:pt x="26518" y="12926"/>
                  </a:cubicBezTo>
                  <a:cubicBezTo>
                    <a:pt x="26504" y="12960"/>
                    <a:pt x="26520" y="12997"/>
                    <a:pt x="26554" y="13012"/>
                  </a:cubicBezTo>
                  <a:cubicBezTo>
                    <a:pt x="26562" y="13014"/>
                    <a:pt x="26570" y="13017"/>
                    <a:pt x="26578" y="13017"/>
                  </a:cubicBezTo>
                  <a:cubicBezTo>
                    <a:pt x="26605" y="13017"/>
                    <a:pt x="26631" y="13000"/>
                    <a:pt x="26639" y="12976"/>
                  </a:cubicBezTo>
                  <a:cubicBezTo>
                    <a:pt x="26661" y="12925"/>
                    <a:pt x="26676" y="12871"/>
                    <a:pt x="26689" y="12818"/>
                  </a:cubicBezTo>
                  <a:cubicBezTo>
                    <a:pt x="26703" y="12750"/>
                    <a:pt x="26712" y="12679"/>
                    <a:pt x="26712" y="12608"/>
                  </a:cubicBezTo>
                  <a:cubicBezTo>
                    <a:pt x="26712" y="12387"/>
                    <a:pt x="26639" y="12165"/>
                    <a:pt x="26486" y="11925"/>
                  </a:cubicBezTo>
                  <a:cubicBezTo>
                    <a:pt x="26474" y="11905"/>
                    <a:pt x="26452" y="11895"/>
                    <a:pt x="26431" y="11895"/>
                  </a:cubicBezTo>
                  <a:close/>
                  <a:moveTo>
                    <a:pt x="384" y="13085"/>
                  </a:moveTo>
                  <a:cubicBezTo>
                    <a:pt x="369" y="13085"/>
                    <a:pt x="353" y="13091"/>
                    <a:pt x="341" y="13103"/>
                  </a:cubicBezTo>
                  <a:cubicBezTo>
                    <a:pt x="314" y="13125"/>
                    <a:pt x="311" y="13168"/>
                    <a:pt x="335" y="13195"/>
                  </a:cubicBezTo>
                  <a:cubicBezTo>
                    <a:pt x="430" y="13303"/>
                    <a:pt x="547" y="13391"/>
                    <a:pt x="681" y="13463"/>
                  </a:cubicBezTo>
                  <a:cubicBezTo>
                    <a:pt x="851" y="13554"/>
                    <a:pt x="1053" y="13615"/>
                    <a:pt x="1299" y="13650"/>
                  </a:cubicBezTo>
                  <a:lnTo>
                    <a:pt x="1308" y="13650"/>
                  </a:lnTo>
                  <a:cubicBezTo>
                    <a:pt x="1341" y="13650"/>
                    <a:pt x="1369" y="13626"/>
                    <a:pt x="1376" y="13595"/>
                  </a:cubicBezTo>
                  <a:cubicBezTo>
                    <a:pt x="1379" y="13559"/>
                    <a:pt x="1355" y="13525"/>
                    <a:pt x="1319" y="13520"/>
                  </a:cubicBezTo>
                  <a:cubicBezTo>
                    <a:pt x="1089" y="13487"/>
                    <a:pt x="901" y="13431"/>
                    <a:pt x="743" y="13347"/>
                  </a:cubicBezTo>
                  <a:cubicBezTo>
                    <a:pt x="622" y="13283"/>
                    <a:pt x="518" y="13204"/>
                    <a:pt x="433" y="13107"/>
                  </a:cubicBezTo>
                  <a:cubicBezTo>
                    <a:pt x="421" y="13093"/>
                    <a:pt x="403" y="13085"/>
                    <a:pt x="384" y="13085"/>
                  </a:cubicBezTo>
                  <a:close/>
                  <a:moveTo>
                    <a:pt x="2346" y="13572"/>
                  </a:moveTo>
                  <a:cubicBezTo>
                    <a:pt x="2315" y="13572"/>
                    <a:pt x="2284" y="13600"/>
                    <a:pt x="2283" y="13635"/>
                  </a:cubicBezTo>
                  <a:cubicBezTo>
                    <a:pt x="2283" y="13673"/>
                    <a:pt x="2310" y="13703"/>
                    <a:pt x="2347" y="13704"/>
                  </a:cubicBezTo>
                  <a:cubicBezTo>
                    <a:pt x="2526" y="13712"/>
                    <a:pt x="2764" y="13727"/>
                    <a:pt x="2987" y="13777"/>
                  </a:cubicBezTo>
                  <a:cubicBezTo>
                    <a:pt x="3112" y="13807"/>
                    <a:pt x="3233" y="13844"/>
                    <a:pt x="3347" y="13889"/>
                  </a:cubicBezTo>
                  <a:cubicBezTo>
                    <a:pt x="3355" y="13894"/>
                    <a:pt x="3363" y="13895"/>
                    <a:pt x="3371" y="13895"/>
                  </a:cubicBezTo>
                  <a:cubicBezTo>
                    <a:pt x="3397" y="13895"/>
                    <a:pt x="3421" y="13879"/>
                    <a:pt x="3429" y="13851"/>
                  </a:cubicBezTo>
                  <a:cubicBezTo>
                    <a:pt x="3444" y="13817"/>
                    <a:pt x="3428" y="13780"/>
                    <a:pt x="3394" y="13766"/>
                  </a:cubicBezTo>
                  <a:cubicBezTo>
                    <a:pt x="3273" y="13717"/>
                    <a:pt x="3145" y="13676"/>
                    <a:pt x="3015" y="13648"/>
                  </a:cubicBezTo>
                  <a:cubicBezTo>
                    <a:pt x="2781" y="13595"/>
                    <a:pt x="2537" y="13579"/>
                    <a:pt x="2352" y="13572"/>
                  </a:cubicBezTo>
                  <a:cubicBezTo>
                    <a:pt x="2350" y="13572"/>
                    <a:pt x="2348" y="13572"/>
                    <a:pt x="2346" y="13572"/>
                  </a:cubicBezTo>
                  <a:close/>
                  <a:moveTo>
                    <a:pt x="25873" y="13636"/>
                  </a:moveTo>
                  <a:cubicBezTo>
                    <a:pt x="25860" y="13636"/>
                    <a:pt x="25848" y="13640"/>
                    <a:pt x="25837" y="13648"/>
                  </a:cubicBezTo>
                  <a:cubicBezTo>
                    <a:pt x="25667" y="13764"/>
                    <a:pt x="25480" y="13878"/>
                    <a:pt x="25298" y="13986"/>
                  </a:cubicBezTo>
                  <a:cubicBezTo>
                    <a:pt x="25182" y="14057"/>
                    <a:pt x="25067" y="14127"/>
                    <a:pt x="24953" y="14198"/>
                  </a:cubicBezTo>
                  <a:cubicBezTo>
                    <a:pt x="24921" y="14217"/>
                    <a:pt x="24912" y="14258"/>
                    <a:pt x="24932" y="14288"/>
                  </a:cubicBezTo>
                  <a:cubicBezTo>
                    <a:pt x="24945" y="14308"/>
                    <a:pt x="24966" y="14319"/>
                    <a:pt x="24987" y="14319"/>
                  </a:cubicBezTo>
                  <a:cubicBezTo>
                    <a:pt x="24999" y="14319"/>
                    <a:pt x="25012" y="14315"/>
                    <a:pt x="25023" y="14312"/>
                  </a:cubicBezTo>
                  <a:cubicBezTo>
                    <a:pt x="25134" y="14241"/>
                    <a:pt x="25251" y="14171"/>
                    <a:pt x="25366" y="14101"/>
                  </a:cubicBezTo>
                  <a:cubicBezTo>
                    <a:pt x="25549" y="13990"/>
                    <a:pt x="25739" y="13877"/>
                    <a:pt x="25912" y="13759"/>
                  </a:cubicBezTo>
                  <a:cubicBezTo>
                    <a:pt x="25942" y="13737"/>
                    <a:pt x="25951" y="13696"/>
                    <a:pt x="25929" y="13666"/>
                  </a:cubicBezTo>
                  <a:cubicBezTo>
                    <a:pt x="25916" y="13647"/>
                    <a:pt x="25894" y="13636"/>
                    <a:pt x="25873" y="13636"/>
                  </a:cubicBezTo>
                  <a:close/>
                  <a:moveTo>
                    <a:pt x="4230" y="14343"/>
                  </a:moveTo>
                  <a:cubicBezTo>
                    <a:pt x="4212" y="14343"/>
                    <a:pt x="4195" y="14350"/>
                    <a:pt x="4182" y="14363"/>
                  </a:cubicBezTo>
                  <a:cubicBezTo>
                    <a:pt x="4158" y="14390"/>
                    <a:pt x="4158" y="14433"/>
                    <a:pt x="4183" y="14457"/>
                  </a:cubicBezTo>
                  <a:cubicBezTo>
                    <a:pt x="4368" y="14634"/>
                    <a:pt x="4542" y="14833"/>
                    <a:pt x="4710" y="15025"/>
                  </a:cubicBezTo>
                  <a:cubicBezTo>
                    <a:pt x="4767" y="15092"/>
                    <a:pt x="4827" y="15159"/>
                    <a:pt x="4885" y="15224"/>
                  </a:cubicBezTo>
                  <a:cubicBezTo>
                    <a:pt x="4899" y="15238"/>
                    <a:pt x="4916" y="15245"/>
                    <a:pt x="4935" y="15245"/>
                  </a:cubicBezTo>
                  <a:cubicBezTo>
                    <a:pt x="4950" y="15245"/>
                    <a:pt x="4966" y="15240"/>
                    <a:pt x="4979" y="15227"/>
                  </a:cubicBezTo>
                  <a:cubicBezTo>
                    <a:pt x="5006" y="15204"/>
                    <a:pt x="5009" y="15161"/>
                    <a:pt x="4985" y="15134"/>
                  </a:cubicBezTo>
                  <a:cubicBezTo>
                    <a:pt x="4926" y="15069"/>
                    <a:pt x="4866" y="15003"/>
                    <a:pt x="4810" y="14938"/>
                  </a:cubicBezTo>
                  <a:cubicBezTo>
                    <a:pt x="4642" y="14743"/>
                    <a:pt x="4465" y="14543"/>
                    <a:pt x="4276" y="14362"/>
                  </a:cubicBezTo>
                  <a:cubicBezTo>
                    <a:pt x="4263" y="14349"/>
                    <a:pt x="4247" y="14343"/>
                    <a:pt x="4230" y="14343"/>
                  </a:cubicBezTo>
                  <a:close/>
                  <a:moveTo>
                    <a:pt x="24176" y="14840"/>
                  </a:moveTo>
                  <a:cubicBezTo>
                    <a:pt x="24158" y="14840"/>
                    <a:pt x="24141" y="14847"/>
                    <a:pt x="24128" y="14861"/>
                  </a:cubicBezTo>
                  <a:cubicBezTo>
                    <a:pt x="23872" y="15139"/>
                    <a:pt x="23693" y="15436"/>
                    <a:pt x="23576" y="15770"/>
                  </a:cubicBezTo>
                  <a:cubicBezTo>
                    <a:pt x="23563" y="15803"/>
                    <a:pt x="23583" y="15841"/>
                    <a:pt x="23617" y="15853"/>
                  </a:cubicBezTo>
                  <a:cubicBezTo>
                    <a:pt x="23624" y="15856"/>
                    <a:pt x="23631" y="15857"/>
                    <a:pt x="23639" y="15857"/>
                  </a:cubicBezTo>
                  <a:cubicBezTo>
                    <a:pt x="23666" y="15857"/>
                    <a:pt x="23693" y="15840"/>
                    <a:pt x="23701" y="15813"/>
                  </a:cubicBezTo>
                  <a:cubicBezTo>
                    <a:pt x="23809" y="15496"/>
                    <a:pt x="23981" y="15213"/>
                    <a:pt x="24223" y="14949"/>
                  </a:cubicBezTo>
                  <a:cubicBezTo>
                    <a:pt x="24249" y="14924"/>
                    <a:pt x="24248" y="14883"/>
                    <a:pt x="24221" y="14857"/>
                  </a:cubicBezTo>
                  <a:cubicBezTo>
                    <a:pt x="24208" y="14846"/>
                    <a:pt x="24192" y="14840"/>
                    <a:pt x="24176" y="14840"/>
                  </a:cubicBezTo>
                  <a:close/>
                  <a:moveTo>
                    <a:pt x="5692" y="15824"/>
                  </a:moveTo>
                  <a:cubicBezTo>
                    <a:pt x="5672" y="15824"/>
                    <a:pt x="5652" y="15833"/>
                    <a:pt x="5639" y="15851"/>
                  </a:cubicBezTo>
                  <a:cubicBezTo>
                    <a:pt x="5618" y="15881"/>
                    <a:pt x="5625" y="15923"/>
                    <a:pt x="5655" y="15944"/>
                  </a:cubicBezTo>
                  <a:cubicBezTo>
                    <a:pt x="5717" y="15991"/>
                    <a:pt x="5781" y="16031"/>
                    <a:pt x="5845" y="16071"/>
                  </a:cubicBezTo>
                  <a:cubicBezTo>
                    <a:pt x="6059" y="16199"/>
                    <a:pt x="6308" y="16311"/>
                    <a:pt x="6606" y="16411"/>
                  </a:cubicBezTo>
                  <a:cubicBezTo>
                    <a:pt x="6614" y="16412"/>
                    <a:pt x="6621" y="16413"/>
                    <a:pt x="6628" y="16413"/>
                  </a:cubicBezTo>
                  <a:cubicBezTo>
                    <a:pt x="6656" y="16413"/>
                    <a:pt x="6680" y="16398"/>
                    <a:pt x="6688" y="16365"/>
                  </a:cubicBezTo>
                  <a:cubicBezTo>
                    <a:pt x="6700" y="16332"/>
                    <a:pt x="6680" y="16293"/>
                    <a:pt x="6648" y="16283"/>
                  </a:cubicBezTo>
                  <a:cubicBezTo>
                    <a:pt x="6357" y="16186"/>
                    <a:pt x="6117" y="16078"/>
                    <a:pt x="5912" y="15955"/>
                  </a:cubicBezTo>
                  <a:cubicBezTo>
                    <a:pt x="5852" y="15920"/>
                    <a:pt x="5791" y="15878"/>
                    <a:pt x="5731" y="15836"/>
                  </a:cubicBezTo>
                  <a:cubicBezTo>
                    <a:pt x="5719" y="15828"/>
                    <a:pt x="5706" y="15824"/>
                    <a:pt x="5692" y="15824"/>
                  </a:cubicBezTo>
                  <a:close/>
                  <a:moveTo>
                    <a:pt x="7637" y="16553"/>
                  </a:moveTo>
                  <a:cubicBezTo>
                    <a:pt x="7606" y="16553"/>
                    <a:pt x="7578" y="16573"/>
                    <a:pt x="7570" y="16604"/>
                  </a:cubicBezTo>
                  <a:cubicBezTo>
                    <a:pt x="7563" y="16640"/>
                    <a:pt x="7584" y="16675"/>
                    <a:pt x="7619" y="16684"/>
                  </a:cubicBezTo>
                  <a:lnTo>
                    <a:pt x="7648" y="16691"/>
                  </a:lnTo>
                  <a:cubicBezTo>
                    <a:pt x="7975" y="16769"/>
                    <a:pt x="8312" y="16849"/>
                    <a:pt x="8625" y="16951"/>
                  </a:cubicBezTo>
                  <a:cubicBezTo>
                    <a:pt x="8630" y="16953"/>
                    <a:pt x="8637" y="16954"/>
                    <a:pt x="8644" y="16954"/>
                  </a:cubicBezTo>
                  <a:cubicBezTo>
                    <a:pt x="8672" y="16954"/>
                    <a:pt x="8699" y="16937"/>
                    <a:pt x="8706" y="16906"/>
                  </a:cubicBezTo>
                  <a:cubicBezTo>
                    <a:pt x="8718" y="16870"/>
                    <a:pt x="8699" y="16833"/>
                    <a:pt x="8664" y="16823"/>
                  </a:cubicBezTo>
                  <a:cubicBezTo>
                    <a:pt x="8348" y="16721"/>
                    <a:pt x="8008" y="16640"/>
                    <a:pt x="7679" y="16561"/>
                  </a:cubicBezTo>
                  <a:lnTo>
                    <a:pt x="7651" y="16554"/>
                  </a:lnTo>
                  <a:cubicBezTo>
                    <a:pt x="7646" y="16553"/>
                    <a:pt x="7642" y="16553"/>
                    <a:pt x="7637" y="16553"/>
                  </a:cubicBezTo>
                  <a:close/>
                  <a:moveTo>
                    <a:pt x="23491" y="16755"/>
                  </a:moveTo>
                  <a:cubicBezTo>
                    <a:pt x="23455" y="16756"/>
                    <a:pt x="23427" y="16785"/>
                    <a:pt x="23427" y="16822"/>
                  </a:cubicBezTo>
                  <a:cubicBezTo>
                    <a:pt x="23434" y="17123"/>
                    <a:pt x="23474" y="17445"/>
                    <a:pt x="23553" y="17868"/>
                  </a:cubicBezTo>
                  <a:cubicBezTo>
                    <a:pt x="23559" y="17900"/>
                    <a:pt x="23587" y="17922"/>
                    <a:pt x="23617" y="17922"/>
                  </a:cubicBezTo>
                  <a:cubicBezTo>
                    <a:pt x="23623" y="17922"/>
                    <a:pt x="23626" y="17920"/>
                    <a:pt x="23630" y="17920"/>
                  </a:cubicBezTo>
                  <a:cubicBezTo>
                    <a:pt x="23667" y="17914"/>
                    <a:pt x="23690" y="17879"/>
                    <a:pt x="23683" y="17843"/>
                  </a:cubicBezTo>
                  <a:cubicBezTo>
                    <a:pt x="23603" y="17429"/>
                    <a:pt x="23566" y="17112"/>
                    <a:pt x="23559" y="16819"/>
                  </a:cubicBezTo>
                  <a:cubicBezTo>
                    <a:pt x="23559" y="16783"/>
                    <a:pt x="23529" y="16755"/>
                    <a:pt x="23493" y="16755"/>
                  </a:cubicBezTo>
                  <a:close/>
                  <a:moveTo>
                    <a:pt x="9586" y="17263"/>
                  </a:moveTo>
                  <a:cubicBezTo>
                    <a:pt x="9565" y="17263"/>
                    <a:pt x="9545" y="17274"/>
                    <a:pt x="9532" y="17293"/>
                  </a:cubicBezTo>
                  <a:cubicBezTo>
                    <a:pt x="9510" y="17323"/>
                    <a:pt x="9517" y="17364"/>
                    <a:pt x="9547" y="17385"/>
                  </a:cubicBezTo>
                  <a:cubicBezTo>
                    <a:pt x="9835" y="17587"/>
                    <a:pt x="10060" y="17849"/>
                    <a:pt x="10199" y="18142"/>
                  </a:cubicBezTo>
                  <a:cubicBezTo>
                    <a:pt x="10210" y="18165"/>
                    <a:pt x="10235" y="18179"/>
                    <a:pt x="10259" y="18179"/>
                  </a:cubicBezTo>
                  <a:cubicBezTo>
                    <a:pt x="10270" y="18179"/>
                    <a:pt x="10279" y="18178"/>
                    <a:pt x="10286" y="18172"/>
                  </a:cubicBezTo>
                  <a:cubicBezTo>
                    <a:pt x="10320" y="18158"/>
                    <a:pt x="10334" y="18119"/>
                    <a:pt x="10319" y="18085"/>
                  </a:cubicBezTo>
                  <a:cubicBezTo>
                    <a:pt x="10171" y="17771"/>
                    <a:pt x="9930" y="17492"/>
                    <a:pt x="9624" y="17276"/>
                  </a:cubicBezTo>
                  <a:cubicBezTo>
                    <a:pt x="9613" y="17267"/>
                    <a:pt x="9599" y="17263"/>
                    <a:pt x="9586" y="17263"/>
                  </a:cubicBezTo>
                  <a:close/>
                  <a:moveTo>
                    <a:pt x="23830" y="18811"/>
                  </a:moveTo>
                  <a:cubicBezTo>
                    <a:pt x="23825" y="18811"/>
                    <a:pt x="23821" y="18811"/>
                    <a:pt x="23816" y="18812"/>
                  </a:cubicBezTo>
                  <a:cubicBezTo>
                    <a:pt x="23781" y="18819"/>
                    <a:pt x="23758" y="18855"/>
                    <a:pt x="23765" y="18891"/>
                  </a:cubicBezTo>
                  <a:cubicBezTo>
                    <a:pt x="23816" y="19148"/>
                    <a:pt x="23852" y="19359"/>
                    <a:pt x="23875" y="19548"/>
                  </a:cubicBezTo>
                  <a:cubicBezTo>
                    <a:pt x="23886" y="19636"/>
                    <a:pt x="23892" y="19726"/>
                    <a:pt x="23892" y="19811"/>
                  </a:cubicBezTo>
                  <a:cubicBezTo>
                    <a:pt x="23892" y="19844"/>
                    <a:pt x="23892" y="19876"/>
                    <a:pt x="23889" y="19908"/>
                  </a:cubicBezTo>
                  <a:cubicBezTo>
                    <a:pt x="23888" y="19946"/>
                    <a:pt x="23916" y="19976"/>
                    <a:pt x="23952" y="19978"/>
                  </a:cubicBezTo>
                  <a:lnTo>
                    <a:pt x="23956" y="19978"/>
                  </a:lnTo>
                  <a:cubicBezTo>
                    <a:pt x="23991" y="19978"/>
                    <a:pt x="24021" y="19949"/>
                    <a:pt x="24023" y="19915"/>
                  </a:cubicBezTo>
                  <a:cubicBezTo>
                    <a:pt x="24024" y="19879"/>
                    <a:pt x="24024" y="19845"/>
                    <a:pt x="24024" y="19810"/>
                  </a:cubicBezTo>
                  <a:cubicBezTo>
                    <a:pt x="24024" y="19720"/>
                    <a:pt x="24020" y="19628"/>
                    <a:pt x="24007" y="19531"/>
                  </a:cubicBezTo>
                  <a:cubicBezTo>
                    <a:pt x="23981" y="19339"/>
                    <a:pt x="23946" y="19125"/>
                    <a:pt x="23895" y="18863"/>
                  </a:cubicBezTo>
                  <a:cubicBezTo>
                    <a:pt x="23888" y="18832"/>
                    <a:pt x="23860" y="18811"/>
                    <a:pt x="23830" y="18811"/>
                  </a:cubicBezTo>
                  <a:close/>
                  <a:moveTo>
                    <a:pt x="10394" y="19066"/>
                  </a:moveTo>
                  <a:cubicBezTo>
                    <a:pt x="10363" y="19066"/>
                    <a:pt x="10335" y="19087"/>
                    <a:pt x="10328" y="19118"/>
                  </a:cubicBezTo>
                  <a:cubicBezTo>
                    <a:pt x="10286" y="19337"/>
                    <a:pt x="10193" y="19542"/>
                    <a:pt x="10057" y="19727"/>
                  </a:cubicBezTo>
                  <a:cubicBezTo>
                    <a:pt x="10000" y="19805"/>
                    <a:pt x="9930" y="19885"/>
                    <a:pt x="9839" y="19982"/>
                  </a:cubicBezTo>
                  <a:cubicBezTo>
                    <a:pt x="9813" y="20006"/>
                    <a:pt x="9815" y="20049"/>
                    <a:pt x="9842" y="20073"/>
                  </a:cubicBezTo>
                  <a:cubicBezTo>
                    <a:pt x="9856" y="20086"/>
                    <a:pt x="9872" y="20091"/>
                    <a:pt x="9887" y="20091"/>
                  </a:cubicBezTo>
                  <a:cubicBezTo>
                    <a:pt x="9906" y="20091"/>
                    <a:pt x="9923" y="20086"/>
                    <a:pt x="9936" y="20073"/>
                  </a:cubicBezTo>
                  <a:cubicBezTo>
                    <a:pt x="10030" y="19975"/>
                    <a:pt x="10102" y="19891"/>
                    <a:pt x="10163" y="19807"/>
                  </a:cubicBezTo>
                  <a:cubicBezTo>
                    <a:pt x="10313" y="19606"/>
                    <a:pt x="10412" y="19384"/>
                    <a:pt x="10458" y="19145"/>
                  </a:cubicBezTo>
                  <a:cubicBezTo>
                    <a:pt x="10465" y="19110"/>
                    <a:pt x="10442" y="19074"/>
                    <a:pt x="10407" y="19067"/>
                  </a:cubicBezTo>
                  <a:cubicBezTo>
                    <a:pt x="10402" y="19066"/>
                    <a:pt x="10398" y="19066"/>
                    <a:pt x="10394" y="19066"/>
                  </a:cubicBezTo>
                  <a:close/>
                  <a:moveTo>
                    <a:pt x="23637" y="20827"/>
                  </a:moveTo>
                  <a:cubicBezTo>
                    <a:pt x="23614" y="20827"/>
                    <a:pt x="23592" y="20839"/>
                    <a:pt x="23580" y="20858"/>
                  </a:cubicBezTo>
                  <a:cubicBezTo>
                    <a:pt x="23498" y="20993"/>
                    <a:pt x="23398" y="21124"/>
                    <a:pt x="23279" y="21264"/>
                  </a:cubicBezTo>
                  <a:cubicBezTo>
                    <a:pt x="23163" y="21399"/>
                    <a:pt x="23042" y="21525"/>
                    <a:pt x="22926" y="21648"/>
                  </a:cubicBezTo>
                  <a:lnTo>
                    <a:pt x="22923" y="21649"/>
                  </a:lnTo>
                  <a:cubicBezTo>
                    <a:pt x="22899" y="21676"/>
                    <a:pt x="22900" y="21718"/>
                    <a:pt x="22927" y="21742"/>
                  </a:cubicBezTo>
                  <a:cubicBezTo>
                    <a:pt x="22940" y="21755"/>
                    <a:pt x="22956" y="21760"/>
                    <a:pt x="22971" y="21760"/>
                  </a:cubicBezTo>
                  <a:cubicBezTo>
                    <a:pt x="22991" y="21760"/>
                    <a:pt x="23010" y="21753"/>
                    <a:pt x="23021" y="21736"/>
                  </a:cubicBezTo>
                  <a:cubicBezTo>
                    <a:pt x="23139" y="21614"/>
                    <a:pt x="23262" y="21486"/>
                    <a:pt x="23380" y="21349"/>
                  </a:cubicBezTo>
                  <a:cubicBezTo>
                    <a:pt x="23503" y="21205"/>
                    <a:pt x="23604" y="21067"/>
                    <a:pt x="23693" y="20928"/>
                  </a:cubicBezTo>
                  <a:cubicBezTo>
                    <a:pt x="23711" y="20897"/>
                    <a:pt x="23701" y="20857"/>
                    <a:pt x="23670" y="20837"/>
                  </a:cubicBezTo>
                  <a:cubicBezTo>
                    <a:pt x="23660" y="20830"/>
                    <a:pt x="23648" y="20827"/>
                    <a:pt x="23637" y="20827"/>
                  </a:cubicBezTo>
                  <a:close/>
                  <a:moveTo>
                    <a:pt x="9184" y="20730"/>
                  </a:moveTo>
                  <a:cubicBezTo>
                    <a:pt x="9162" y="20730"/>
                    <a:pt x="9140" y="20741"/>
                    <a:pt x="9128" y="20760"/>
                  </a:cubicBezTo>
                  <a:cubicBezTo>
                    <a:pt x="9062" y="20860"/>
                    <a:pt x="9012" y="20958"/>
                    <a:pt x="8981" y="21056"/>
                  </a:cubicBezTo>
                  <a:cubicBezTo>
                    <a:pt x="8946" y="21160"/>
                    <a:pt x="8927" y="21271"/>
                    <a:pt x="8927" y="21383"/>
                  </a:cubicBezTo>
                  <a:cubicBezTo>
                    <a:pt x="8927" y="21521"/>
                    <a:pt x="8954" y="21665"/>
                    <a:pt x="9010" y="21813"/>
                  </a:cubicBezTo>
                  <a:cubicBezTo>
                    <a:pt x="9020" y="21840"/>
                    <a:pt x="9045" y="21856"/>
                    <a:pt x="9071" y="21856"/>
                  </a:cubicBezTo>
                  <a:cubicBezTo>
                    <a:pt x="9081" y="21856"/>
                    <a:pt x="9088" y="21854"/>
                    <a:pt x="9096" y="21853"/>
                  </a:cubicBezTo>
                  <a:cubicBezTo>
                    <a:pt x="9130" y="21840"/>
                    <a:pt x="9148" y="21800"/>
                    <a:pt x="9135" y="21767"/>
                  </a:cubicBezTo>
                  <a:cubicBezTo>
                    <a:pt x="9085" y="21635"/>
                    <a:pt x="9061" y="21506"/>
                    <a:pt x="9061" y="21383"/>
                  </a:cubicBezTo>
                  <a:cubicBezTo>
                    <a:pt x="9061" y="21285"/>
                    <a:pt x="9076" y="21188"/>
                    <a:pt x="9106" y="21096"/>
                  </a:cubicBezTo>
                  <a:cubicBezTo>
                    <a:pt x="9135" y="21008"/>
                    <a:pt x="9177" y="20922"/>
                    <a:pt x="9239" y="20831"/>
                  </a:cubicBezTo>
                  <a:cubicBezTo>
                    <a:pt x="9259" y="20801"/>
                    <a:pt x="9249" y="20760"/>
                    <a:pt x="9219" y="20740"/>
                  </a:cubicBezTo>
                  <a:cubicBezTo>
                    <a:pt x="9208" y="20734"/>
                    <a:pt x="9196" y="20730"/>
                    <a:pt x="9184" y="20730"/>
                  </a:cubicBezTo>
                  <a:close/>
                  <a:moveTo>
                    <a:pt x="22310" y="22433"/>
                  </a:moveTo>
                  <a:cubicBezTo>
                    <a:pt x="22289" y="22433"/>
                    <a:pt x="22268" y="22444"/>
                    <a:pt x="22256" y="22465"/>
                  </a:cubicBezTo>
                  <a:lnTo>
                    <a:pt x="22234" y="22500"/>
                  </a:lnTo>
                  <a:cubicBezTo>
                    <a:pt x="22029" y="22849"/>
                    <a:pt x="21886" y="23071"/>
                    <a:pt x="21623" y="23244"/>
                  </a:cubicBezTo>
                  <a:cubicBezTo>
                    <a:pt x="21591" y="23264"/>
                    <a:pt x="21583" y="23305"/>
                    <a:pt x="21603" y="23335"/>
                  </a:cubicBezTo>
                  <a:cubicBezTo>
                    <a:pt x="21615" y="23355"/>
                    <a:pt x="21637" y="23365"/>
                    <a:pt x="21658" y="23365"/>
                  </a:cubicBezTo>
                  <a:cubicBezTo>
                    <a:pt x="21669" y="23365"/>
                    <a:pt x="21682" y="23362"/>
                    <a:pt x="21695" y="23355"/>
                  </a:cubicBezTo>
                  <a:cubicBezTo>
                    <a:pt x="21982" y="23166"/>
                    <a:pt x="22135" y="22931"/>
                    <a:pt x="22348" y="22567"/>
                  </a:cubicBezTo>
                  <a:lnTo>
                    <a:pt x="22367" y="22533"/>
                  </a:lnTo>
                  <a:cubicBezTo>
                    <a:pt x="22387" y="22503"/>
                    <a:pt x="22378" y="22462"/>
                    <a:pt x="22345" y="22443"/>
                  </a:cubicBezTo>
                  <a:cubicBezTo>
                    <a:pt x="22334" y="22436"/>
                    <a:pt x="22322" y="22433"/>
                    <a:pt x="22310" y="22433"/>
                  </a:cubicBezTo>
                  <a:close/>
                  <a:moveTo>
                    <a:pt x="9646" y="22587"/>
                  </a:moveTo>
                  <a:cubicBezTo>
                    <a:pt x="9631" y="22587"/>
                    <a:pt x="9615" y="22593"/>
                    <a:pt x="9603" y="22604"/>
                  </a:cubicBezTo>
                  <a:cubicBezTo>
                    <a:pt x="9576" y="22627"/>
                    <a:pt x="9573" y="22669"/>
                    <a:pt x="9597" y="22696"/>
                  </a:cubicBezTo>
                  <a:cubicBezTo>
                    <a:pt x="9688" y="22796"/>
                    <a:pt x="9788" y="22901"/>
                    <a:pt x="9922" y="23035"/>
                  </a:cubicBezTo>
                  <a:cubicBezTo>
                    <a:pt x="10050" y="23163"/>
                    <a:pt x="10193" y="23308"/>
                    <a:pt x="10383" y="23414"/>
                  </a:cubicBezTo>
                  <a:cubicBezTo>
                    <a:pt x="10392" y="23421"/>
                    <a:pt x="10404" y="23422"/>
                    <a:pt x="10414" y="23422"/>
                  </a:cubicBezTo>
                  <a:cubicBezTo>
                    <a:pt x="10437" y="23422"/>
                    <a:pt x="10459" y="23411"/>
                    <a:pt x="10471" y="23391"/>
                  </a:cubicBezTo>
                  <a:cubicBezTo>
                    <a:pt x="10486" y="23358"/>
                    <a:pt x="10476" y="23318"/>
                    <a:pt x="10444" y="23300"/>
                  </a:cubicBezTo>
                  <a:cubicBezTo>
                    <a:pt x="10273" y="23206"/>
                    <a:pt x="10135" y="23066"/>
                    <a:pt x="10014" y="22944"/>
                  </a:cubicBezTo>
                  <a:cubicBezTo>
                    <a:pt x="9882" y="22810"/>
                    <a:pt x="9785" y="22708"/>
                    <a:pt x="9695" y="22610"/>
                  </a:cubicBezTo>
                  <a:cubicBezTo>
                    <a:pt x="9683" y="22595"/>
                    <a:pt x="9665" y="22587"/>
                    <a:pt x="9646" y="22587"/>
                  </a:cubicBezTo>
                  <a:close/>
                  <a:moveTo>
                    <a:pt x="14013" y="23337"/>
                  </a:moveTo>
                  <a:cubicBezTo>
                    <a:pt x="13858" y="23337"/>
                    <a:pt x="13695" y="23341"/>
                    <a:pt x="13513" y="23349"/>
                  </a:cubicBezTo>
                  <a:cubicBezTo>
                    <a:pt x="13477" y="23351"/>
                    <a:pt x="13449" y="23381"/>
                    <a:pt x="13450" y="23419"/>
                  </a:cubicBezTo>
                  <a:cubicBezTo>
                    <a:pt x="13451" y="23453"/>
                    <a:pt x="13481" y="23481"/>
                    <a:pt x="13515" y="23481"/>
                  </a:cubicBezTo>
                  <a:cubicBezTo>
                    <a:pt x="13516" y="23481"/>
                    <a:pt x="13518" y="23481"/>
                    <a:pt x="13520" y="23480"/>
                  </a:cubicBezTo>
                  <a:cubicBezTo>
                    <a:pt x="13700" y="23472"/>
                    <a:pt x="13863" y="23469"/>
                    <a:pt x="14015" y="23469"/>
                  </a:cubicBezTo>
                  <a:cubicBezTo>
                    <a:pt x="14211" y="23472"/>
                    <a:pt x="14383" y="23476"/>
                    <a:pt x="14554" y="23487"/>
                  </a:cubicBezTo>
                  <a:lnTo>
                    <a:pt x="14560" y="23487"/>
                  </a:lnTo>
                  <a:cubicBezTo>
                    <a:pt x="14595" y="23487"/>
                    <a:pt x="14624" y="23462"/>
                    <a:pt x="14625" y="23428"/>
                  </a:cubicBezTo>
                  <a:cubicBezTo>
                    <a:pt x="14630" y="23391"/>
                    <a:pt x="14601" y="23359"/>
                    <a:pt x="14566" y="23357"/>
                  </a:cubicBezTo>
                  <a:cubicBezTo>
                    <a:pt x="14392" y="23344"/>
                    <a:pt x="14214" y="23337"/>
                    <a:pt x="14019" y="23337"/>
                  </a:cubicBezTo>
                  <a:close/>
                  <a:moveTo>
                    <a:pt x="12473" y="23419"/>
                  </a:moveTo>
                  <a:cubicBezTo>
                    <a:pt x="12472" y="23419"/>
                    <a:pt x="12471" y="23419"/>
                    <a:pt x="12470" y="23419"/>
                  </a:cubicBezTo>
                  <a:cubicBezTo>
                    <a:pt x="12137" y="23442"/>
                    <a:pt x="11780" y="23463"/>
                    <a:pt x="11431" y="23465"/>
                  </a:cubicBezTo>
                  <a:cubicBezTo>
                    <a:pt x="11394" y="23465"/>
                    <a:pt x="11366" y="23493"/>
                    <a:pt x="11366" y="23532"/>
                  </a:cubicBezTo>
                  <a:cubicBezTo>
                    <a:pt x="11366" y="23569"/>
                    <a:pt x="11396" y="23597"/>
                    <a:pt x="11431" y="23597"/>
                  </a:cubicBezTo>
                  <a:cubicBezTo>
                    <a:pt x="11785" y="23594"/>
                    <a:pt x="12144" y="23571"/>
                    <a:pt x="12481" y="23550"/>
                  </a:cubicBezTo>
                  <a:cubicBezTo>
                    <a:pt x="12517" y="23547"/>
                    <a:pt x="12542" y="23517"/>
                    <a:pt x="12541" y="23479"/>
                  </a:cubicBezTo>
                  <a:cubicBezTo>
                    <a:pt x="12537" y="23444"/>
                    <a:pt x="12511" y="23419"/>
                    <a:pt x="12473" y="23419"/>
                  </a:cubicBezTo>
                  <a:close/>
                  <a:moveTo>
                    <a:pt x="20687" y="23600"/>
                  </a:moveTo>
                  <a:cubicBezTo>
                    <a:pt x="20681" y="23600"/>
                    <a:pt x="20675" y="23601"/>
                    <a:pt x="20669" y="23603"/>
                  </a:cubicBezTo>
                  <a:cubicBezTo>
                    <a:pt x="20336" y="23690"/>
                    <a:pt x="19995" y="23768"/>
                    <a:pt x="19655" y="23833"/>
                  </a:cubicBezTo>
                  <a:cubicBezTo>
                    <a:pt x="19619" y="23840"/>
                    <a:pt x="19596" y="23876"/>
                    <a:pt x="19604" y="23911"/>
                  </a:cubicBezTo>
                  <a:cubicBezTo>
                    <a:pt x="19609" y="23944"/>
                    <a:pt x="19638" y="23966"/>
                    <a:pt x="19668" y="23966"/>
                  </a:cubicBezTo>
                  <a:cubicBezTo>
                    <a:pt x="19673" y="23966"/>
                    <a:pt x="19676" y="23963"/>
                    <a:pt x="19678" y="23963"/>
                  </a:cubicBezTo>
                  <a:cubicBezTo>
                    <a:pt x="20020" y="23896"/>
                    <a:pt x="20365" y="23818"/>
                    <a:pt x="20701" y="23729"/>
                  </a:cubicBezTo>
                  <a:cubicBezTo>
                    <a:pt x="20736" y="23721"/>
                    <a:pt x="20757" y="23685"/>
                    <a:pt x="20749" y="23650"/>
                  </a:cubicBezTo>
                  <a:cubicBezTo>
                    <a:pt x="20742" y="23620"/>
                    <a:pt x="20716" y="23600"/>
                    <a:pt x="20687" y="23600"/>
                  </a:cubicBezTo>
                  <a:close/>
                  <a:moveTo>
                    <a:pt x="15584" y="23543"/>
                  </a:moveTo>
                  <a:cubicBezTo>
                    <a:pt x="15557" y="23543"/>
                    <a:pt x="15531" y="23561"/>
                    <a:pt x="15522" y="23590"/>
                  </a:cubicBezTo>
                  <a:cubicBezTo>
                    <a:pt x="15512" y="23624"/>
                    <a:pt x="15530" y="23661"/>
                    <a:pt x="15566" y="23671"/>
                  </a:cubicBezTo>
                  <a:cubicBezTo>
                    <a:pt x="15748" y="23725"/>
                    <a:pt x="15927" y="23791"/>
                    <a:pt x="16102" y="23853"/>
                  </a:cubicBezTo>
                  <a:cubicBezTo>
                    <a:pt x="16249" y="23906"/>
                    <a:pt x="16401" y="23961"/>
                    <a:pt x="16553" y="24010"/>
                  </a:cubicBezTo>
                  <a:cubicBezTo>
                    <a:pt x="16559" y="24011"/>
                    <a:pt x="16566" y="24012"/>
                    <a:pt x="16573" y="24012"/>
                  </a:cubicBezTo>
                  <a:cubicBezTo>
                    <a:pt x="16602" y="24012"/>
                    <a:pt x="16629" y="23995"/>
                    <a:pt x="16633" y="23968"/>
                  </a:cubicBezTo>
                  <a:cubicBezTo>
                    <a:pt x="16644" y="23933"/>
                    <a:pt x="16626" y="23896"/>
                    <a:pt x="16590" y="23884"/>
                  </a:cubicBezTo>
                  <a:cubicBezTo>
                    <a:pt x="16441" y="23837"/>
                    <a:pt x="16290" y="23783"/>
                    <a:pt x="16145" y="23731"/>
                  </a:cubicBezTo>
                  <a:cubicBezTo>
                    <a:pt x="15970" y="23667"/>
                    <a:pt x="15786" y="23600"/>
                    <a:pt x="15604" y="23546"/>
                  </a:cubicBezTo>
                  <a:cubicBezTo>
                    <a:pt x="15598" y="23544"/>
                    <a:pt x="15591" y="23543"/>
                    <a:pt x="15584" y="23543"/>
                  </a:cubicBezTo>
                  <a:close/>
                  <a:moveTo>
                    <a:pt x="18639" y="24002"/>
                  </a:moveTo>
                  <a:cubicBezTo>
                    <a:pt x="18635" y="24002"/>
                    <a:pt x="18632" y="24002"/>
                    <a:pt x="18629" y="24003"/>
                  </a:cubicBezTo>
                  <a:cubicBezTo>
                    <a:pt x="18280" y="24048"/>
                    <a:pt x="17999" y="24069"/>
                    <a:pt x="17745" y="24069"/>
                  </a:cubicBezTo>
                  <a:cubicBezTo>
                    <a:pt x="17697" y="24069"/>
                    <a:pt x="17647" y="24069"/>
                    <a:pt x="17599" y="24068"/>
                  </a:cubicBezTo>
                  <a:cubicBezTo>
                    <a:pt x="17568" y="24068"/>
                    <a:pt x="17533" y="24095"/>
                    <a:pt x="17532" y="24132"/>
                  </a:cubicBezTo>
                  <a:cubicBezTo>
                    <a:pt x="17529" y="24168"/>
                    <a:pt x="17558" y="24197"/>
                    <a:pt x="17596" y="24200"/>
                  </a:cubicBezTo>
                  <a:cubicBezTo>
                    <a:pt x="17646" y="24202"/>
                    <a:pt x="17696" y="24202"/>
                    <a:pt x="17745" y="24202"/>
                  </a:cubicBezTo>
                  <a:cubicBezTo>
                    <a:pt x="18004" y="24202"/>
                    <a:pt x="18290" y="24180"/>
                    <a:pt x="18646" y="24133"/>
                  </a:cubicBezTo>
                  <a:cubicBezTo>
                    <a:pt x="18682" y="24129"/>
                    <a:pt x="18709" y="24095"/>
                    <a:pt x="18703" y="24059"/>
                  </a:cubicBezTo>
                  <a:cubicBezTo>
                    <a:pt x="18699" y="24027"/>
                    <a:pt x="18670" y="24002"/>
                    <a:pt x="18639" y="24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2" name="Google Shape;46832;p35"/>
            <p:cNvSpPr/>
            <p:nvPr/>
          </p:nvSpPr>
          <p:spPr>
            <a:xfrm>
              <a:off x="6583200" y="4322904"/>
              <a:ext cx="1224363" cy="1117409"/>
            </a:xfrm>
            <a:custGeom>
              <a:avLst/>
              <a:gdLst/>
              <a:ahLst/>
              <a:cxnLst/>
              <a:rect l="l" t="t" r="r" b="b"/>
              <a:pathLst>
                <a:path w="24681" h="22525" extrusionOk="0">
                  <a:moveTo>
                    <a:pt x="12346" y="120"/>
                  </a:moveTo>
                  <a:cubicBezTo>
                    <a:pt x="12642" y="120"/>
                    <a:pt x="12938" y="190"/>
                    <a:pt x="13250" y="332"/>
                  </a:cubicBezTo>
                  <a:cubicBezTo>
                    <a:pt x="13731" y="553"/>
                    <a:pt x="14062" y="927"/>
                    <a:pt x="14382" y="1288"/>
                  </a:cubicBezTo>
                  <a:cubicBezTo>
                    <a:pt x="14747" y="1701"/>
                    <a:pt x="15122" y="2126"/>
                    <a:pt x="15721" y="2325"/>
                  </a:cubicBezTo>
                  <a:cubicBezTo>
                    <a:pt x="15976" y="2411"/>
                    <a:pt x="16260" y="2449"/>
                    <a:pt x="16615" y="2449"/>
                  </a:cubicBezTo>
                  <a:cubicBezTo>
                    <a:pt x="16831" y="2449"/>
                    <a:pt x="17053" y="2435"/>
                    <a:pt x="17269" y="2421"/>
                  </a:cubicBezTo>
                  <a:cubicBezTo>
                    <a:pt x="17484" y="2407"/>
                    <a:pt x="17705" y="2392"/>
                    <a:pt x="17919" y="2392"/>
                  </a:cubicBezTo>
                  <a:cubicBezTo>
                    <a:pt x="18181" y="2392"/>
                    <a:pt x="18395" y="2414"/>
                    <a:pt x="18592" y="2459"/>
                  </a:cubicBezTo>
                  <a:cubicBezTo>
                    <a:pt x="19186" y="2594"/>
                    <a:pt x="19733" y="2987"/>
                    <a:pt x="20223" y="3629"/>
                  </a:cubicBezTo>
                  <a:cubicBezTo>
                    <a:pt x="20344" y="3787"/>
                    <a:pt x="20449" y="3947"/>
                    <a:pt x="20536" y="4107"/>
                  </a:cubicBezTo>
                  <a:cubicBezTo>
                    <a:pt x="20887" y="4757"/>
                    <a:pt x="21065" y="5461"/>
                    <a:pt x="21077" y="6255"/>
                  </a:cubicBezTo>
                  <a:cubicBezTo>
                    <a:pt x="21078" y="6345"/>
                    <a:pt x="21077" y="6433"/>
                    <a:pt x="21077" y="6523"/>
                  </a:cubicBezTo>
                  <a:cubicBezTo>
                    <a:pt x="21072" y="6901"/>
                    <a:pt x="21069" y="7292"/>
                    <a:pt x="21225" y="7671"/>
                  </a:cubicBezTo>
                  <a:cubicBezTo>
                    <a:pt x="21428" y="8172"/>
                    <a:pt x="21862" y="8593"/>
                    <a:pt x="22285" y="9001"/>
                  </a:cubicBezTo>
                  <a:lnTo>
                    <a:pt x="22306" y="9021"/>
                  </a:lnTo>
                  <a:cubicBezTo>
                    <a:pt x="22758" y="9462"/>
                    <a:pt x="23219" y="9922"/>
                    <a:pt x="23676" y="10385"/>
                  </a:cubicBezTo>
                  <a:cubicBezTo>
                    <a:pt x="24107" y="10822"/>
                    <a:pt x="24555" y="11333"/>
                    <a:pt x="24416" y="11861"/>
                  </a:cubicBezTo>
                  <a:cubicBezTo>
                    <a:pt x="24298" y="12316"/>
                    <a:pt x="23780" y="12635"/>
                    <a:pt x="23278" y="12942"/>
                  </a:cubicBezTo>
                  <a:cubicBezTo>
                    <a:pt x="23068" y="13073"/>
                    <a:pt x="22849" y="13205"/>
                    <a:pt x="22662" y="13351"/>
                  </a:cubicBezTo>
                  <a:cubicBezTo>
                    <a:pt x="21318" y="14371"/>
                    <a:pt x="21509" y="15634"/>
                    <a:pt x="21694" y="16855"/>
                  </a:cubicBezTo>
                  <a:cubicBezTo>
                    <a:pt x="21741" y="17178"/>
                    <a:pt x="21794" y="17509"/>
                    <a:pt x="21812" y="17829"/>
                  </a:cubicBezTo>
                  <a:cubicBezTo>
                    <a:pt x="21851" y="18424"/>
                    <a:pt x="21683" y="18958"/>
                    <a:pt x="21286" y="19505"/>
                  </a:cubicBezTo>
                  <a:cubicBezTo>
                    <a:pt x="21183" y="19648"/>
                    <a:pt x="21077" y="19783"/>
                    <a:pt x="20971" y="19914"/>
                  </a:cubicBezTo>
                  <a:cubicBezTo>
                    <a:pt x="20893" y="20013"/>
                    <a:pt x="20815" y="20112"/>
                    <a:pt x="20741" y="20211"/>
                  </a:cubicBezTo>
                  <a:cubicBezTo>
                    <a:pt x="20596" y="20403"/>
                    <a:pt x="20492" y="20561"/>
                    <a:pt x="20404" y="20723"/>
                  </a:cubicBezTo>
                  <a:cubicBezTo>
                    <a:pt x="20122" y="21237"/>
                    <a:pt x="19941" y="21517"/>
                    <a:pt x="19218" y="21768"/>
                  </a:cubicBezTo>
                  <a:cubicBezTo>
                    <a:pt x="18806" y="21910"/>
                    <a:pt x="18430" y="22025"/>
                    <a:pt x="18070" y="22116"/>
                  </a:cubicBezTo>
                  <a:cubicBezTo>
                    <a:pt x="17774" y="22193"/>
                    <a:pt x="17476" y="22257"/>
                    <a:pt x="17185" y="22308"/>
                  </a:cubicBezTo>
                  <a:cubicBezTo>
                    <a:pt x="16793" y="22377"/>
                    <a:pt x="16475" y="22409"/>
                    <a:pt x="16188" y="22409"/>
                  </a:cubicBezTo>
                  <a:cubicBezTo>
                    <a:pt x="16011" y="22409"/>
                    <a:pt x="15844" y="22397"/>
                    <a:pt x="15687" y="22372"/>
                  </a:cubicBezTo>
                  <a:cubicBezTo>
                    <a:pt x="15356" y="22318"/>
                    <a:pt x="15038" y="22204"/>
                    <a:pt x="14734" y="22095"/>
                  </a:cubicBezTo>
                  <a:cubicBezTo>
                    <a:pt x="14530" y="22020"/>
                    <a:pt x="14317" y="21944"/>
                    <a:pt x="14099" y="21884"/>
                  </a:cubicBezTo>
                  <a:cubicBezTo>
                    <a:pt x="13509" y="21726"/>
                    <a:pt x="12913" y="21705"/>
                    <a:pt x="12408" y="21705"/>
                  </a:cubicBezTo>
                  <a:cubicBezTo>
                    <a:pt x="12233" y="21705"/>
                    <a:pt x="12055" y="21709"/>
                    <a:pt x="11884" y="21716"/>
                  </a:cubicBezTo>
                  <a:lnTo>
                    <a:pt x="11793" y="21718"/>
                  </a:lnTo>
                  <a:cubicBezTo>
                    <a:pt x="11594" y="21724"/>
                    <a:pt x="11386" y="21726"/>
                    <a:pt x="11184" y="21726"/>
                  </a:cubicBezTo>
                  <a:cubicBezTo>
                    <a:pt x="10961" y="21726"/>
                    <a:pt x="10767" y="21721"/>
                    <a:pt x="10591" y="21711"/>
                  </a:cubicBezTo>
                  <a:cubicBezTo>
                    <a:pt x="10363" y="21697"/>
                    <a:pt x="10124" y="21671"/>
                    <a:pt x="9925" y="21576"/>
                  </a:cubicBezTo>
                  <a:cubicBezTo>
                    <a:pt x="9736" y="21485"/>
                    <a:pt x="9596" y="21335"/>
                    <a:pt x="9474" y="21201"/>
                  </a:cubicBezTo>
                  <a:cubicBezTo>
                    <a:pt x="9255" y="20965"/>
                    <a:pt x="9031" y="20709"/>
                    <a:pt x="8872" y="20440"/>
                  </a:cubicBezTo>
                  <a:cubicBezTo>
                    <a:pt x="8671" y="20103"/>
                    <a:pt x="8613" y="19803"/>
                    <a:pt x="8697" y="19527"/>
                  </a:cubicBezTo>
                  <a:cubicBezTo>
                    <a:pt x="8777" y="19259"/>
                    <a:pt x="8982" y="19036"/>
                    <a:pt x="9198" y="18797"/>
                  </a:cubicBezTo>
                  <a:cubicBezTo>
                    <a:pt x="9326" y="18655"/>
                    <a:pt x="9460" y="18510"/>
                    <a:pt x="9565" y="18353"/>
                  </a:cubicBezTo>
                  <a:cubicBezTo>
                    <a:pt x="9795" y="18007"/>
                    <a:pt x="9878" y="17592"/>
                    <a:pt x="9794" y="17179"/>
                  </a:cubicBezTo>
                  <a:cubicBezTo>
                    <a:pt x="9697" y="16704"/>
                    <a:pt x="9401" y="16283"/>
                    <a:pt x="8960" y="15991"/>
                  </a:cubicBezTo>
                  <a:cubicBezTo>
                    <a:pt x="8522" y="15702"/>
                    <a:pt x="7976" y="15546"/>
                    <a:pt x="7446" y="15395"/>
                  </a:cubicBezTo>
                  <a:cubicBezTo>
                    <a:pt x="6913" y="15243"/>
                    <a:pt x="6359" y="15083"/>
                    <a:pt x="5931" y="14792"/>
                  </a:cubicBezTo>
                  <a:cubicBezTo>
                    <a:pt x="5543" y="14527"/>
                    <a:pt x="5234" y="14170"/>
                    <a:pt x="4937" y="13824"/>
                  </a:cubicBezTo>
                  <a:cubicBezTo>
                    <a:pt x="4464" y="13277"/>
                    <a:pt x="3976" y="12710"/>
                    <a:pt x="3158" y="12501"/>
                  </a:cubicBezTo>
                  <a:cubicBezTo>
                    <a:pt x="2973" y="12454"/>
                    <a:pt x="2767" y="12423"/>
                    <a:pt x="2489" y="12402"/>
                  </a:cubicBezTo>
                  <a:cubicBezTo>
                    <a:pt x="2387" y="12394"/>
                    <a:pt x="2284" y="12387"/>
                    <a:pt x="2182" y="12383"/>
                  </a:cubicBezTo>
                  <a:cubicBezTo>
                    <a:pt x="1728" y="12356"/>
                    <a:pt x="1301" y="12330"/>
                    <a:pt x="943" y="12158"/>
                  </a:cubicBezTo>
                  <a:cubicBezTo>
                    <a:pt x="610" y="11999"/>
                    <a:pt x="388" y="11736"/>
                    <a:pt x="278" y="11376"/>
                  </a:cubicBezTo>
                  <a:cubicBezTo>
                    <a:pt x="247" y="11268"/>
                    <a:pt x="226" y="11150"/>
                    <a:pt x="217" y="11029"/>
                  </a:cubicBezTo>
                  <a:cubicBezTo>
                    <a:pt x="203" y="10842"/>
                    <a:pt x="213" y="10656"/>
                    <a:pt x="224" y="10458"/>
                  </a:cubicBezTo>
                  <a:cubicBezTo>
                    <a:pt x="239" y="10193"/>
                    <a:pt x="253" y="9917"/>
                    <a:pt x="204" y="9644"/>
                  </a:cubicBezTo>
                  <a:cubicBezTo>
                    <a:pt x="197" y="9603"/>
                    <a:pt x="189" y="9560"/>
                    <a:pt x="179" y="9519"/>
                  </a:cubicBezTo>
                  <a:cubicBezTo>
                    <a:pt x="147" y="9367"/>
                    <a:pt x="115" y="9220"/>
                    <a:pt x="157" y="9082"/>
                  </a:cubicBezTo>
                  <a:cubicBezTo>
                    <a:pt x="227" y="8855"/>
                    <a:pt x="502" y="8695"/>
                    <a:pt x="798" y="8539"/>
                  </a:cubicBezTo>
                  <a:cubicBezTo>
                    <a:pt x="1680" y="8076"/>
                    <a:pt x="2680" y="7554"/>
                    <a:pt x="3258" y="6792"/>
                  </a:cubicBezTo>
                  <a:cubicBezTo>
                    <a:pt x="3551" y="6403"/>
                    <a:pt x="3713" y="5985"/>
                    <a:pt x="3834" y="5626"/>
                  </a:cubicBezTo>
                  <a:cubicBezTo>
                    <a:pt x="3874" y="5508"/>
                    <a:pt x="3911" y="5392"/>
                    <a:pt x="3948" y="5273"/>
                  </a:cubicBezTo>
                  <a:cubicBezTo>
                    <a:pt x="4032" y="5007"/>
                    <a:pt x="4118" y="4730"/>
                    <a:pt x="4232" y="4470"/>
                  </a:cubicBezTo>
                  <a:cubicBezTo>
                    <a:pt x="4346" y="4213"/>
                    <a:pt x="4474" y="3996"/>
                    <a:pt x="4624" y="3804"/>
                  </a:cubicBezTo>
                  <a:cubicBezTo>
                    <a:pt x="5241" y="3008"/>
                    <a:pt x="6352" y="2499"/>
                    <a:pt x="7345" y="2085"/>
                  </a:cubicBezTo>
                  <a:cubicBezTo>
                    <a:pt x="7708" y="1934"/>
                    <a:pt x="8094" y="1786"/>
                    <a:pt x="8469" y="1643"/>
                  </a:cubicBezTo>
                  <a:cubicBezTo>
                    <a:pt x="9081" y="1408"/>
                    <a:pt x="9711" y="1166"/>
                    <a:pt x="10290" y="891"/>
                  </a:cubicBezTo>
                  <a:cubicBezTo>
                    <a:pt x="10475" y="803"/>
                    <a:pt x="10642" y="719"/>
                    <a:pt x="10800" y="634"/>
                  </a:cubicBezTo>
                  <a:cubicBezTo>
                    <a:pt x="11323" y="353"/>
                    <a:pt x="11800" y="120"/>
                    <a:pt x="12346" y="120"/>
                  </a:cubicBezTo>
                  <a:close/>
                  <a:moveTo>
                    <a:pt x="12345" y="1"/>
                  </a:moveTo>
                  <a:cubicBezTo>
                    <a:pt x="11773" y="1"/>
                    <a:pt x="11262" y="250"/>
                    <a:pt x="10747" y="529"/>
                  </a:cubicBezTo>
                  <a:cubicBezTo>
                    <a:pt x="10591" y="612"/>
                    <a:pt x="10424" y="696"/>
                    <a:pt x="10242" y="783"/>
                  </a:cubicBezTo>
                  <a:cubicBezTo>
                    <a:pt x="9667" y="1055"/>
                    <a:pt x="9037" y="1297"/>
                    <a:pt x="8428" y="1530"/>
                  </a:cubicBezTo>
                  <a:cubicBezTo>
                    <a:pt x="8052" y="1674"/>
                    <a:pt x="7664" y="1823"/>
                    <a:pt x="7300" y="1975"/>
                  </a:cubicBezTo>
                  <a:cubicBezTo>
                    <a:pt x="6295" y="2395"/>
                    <a:pt x="5167" y="2912"/>
                    <a:pt x="4532" y="3728"/>
                  </a:cubicBezTo>
                  <a:cubicBezTo>
                    <a:pt x="4376" y="3928"/>
                    <a:pt x="4245" y="4155"/>
                    <a:pt x="4127" y="4420"/>
                  </a:cubicBezTo>
                  <a:cubicBezTo>
                    <a:pt x="4012" y="4687"/>
                    <a:pt x="3925" y="4966"/>
                    <a:pt x="3840" y="5236"/>
                  </a:cubicBezTo>
                  <a:cubicBezTo>
                    <a:pt x="3804" y="5355"/>
                    <a:pt x="3766" y="5471"/>
                    <a:pt x="3727" y="5586"/>
                  </a:cubicBezTo>
                  <a:cubicBezTo>
                    <a:pt x="3609" y="5938"/>
                    <a:pt x="3451" y="6346"/>
                    <a:pt x="3168" y="6720"/>
                  </a:cubicBezTo>
                  <a:cubicBezTo>
                    <a:pt x="2606" y="7462"/>
                    <a:pt x="1620" y="7980"/>
                    <a:pt x="748" y="8436"/>
                  </a:cubicBezTo>
                  <a:cubicBezTo>
                    <a:pt x="428" y="8606"/>
                    <a:pt x="135" y="8778"/>
                    <a:pt x="52" y="9048"/>
                  </a:cubicBezTo>
                  <a:cubicBezTo>
                    <a:pt x="1" y="9215"/>
                    <a:pt x="36" y="9382"/>
                    <a:pt x="71" y="9542"/>
                  </a:cubicBezTo>
                  <a:cubicBezTo>
                    <a:pt x="78" y="9583"/>
                    <a:pt x="86" y="9624"/>
                    <a:pt x="93" y="9663"/>
                  </a:cubicBezTo>
                  <a:cubicBezTo>
                    <a:pt x="140" y="9925"/>
                    <a:pt x="126" y="10193"/>
                    <a:pt x="112" y="10452"/>
                  </a:cubicBezTo>
                  <a:cubicBezTo>
                    <a:pt x="101" y="10644"/>
                    <a:pt x="91" y="10844"/>
                    <a:pt x="105" y="11039"/>
                  </a:cubicBezTo>
                  <a:cubicBezTo>
                    <a:pt x="113" y="11168"/>
                    <a:pt x="136" y="11292"/>
                    <a:pt x="172" y="11410"/>
                  </a:cubicBezTo>
                  <a:cubicBezTo>
                    <a:pt x="287" y="11795"/>
                    <a:pt x="539" y="12091"/>
                    <a:pt x="894" y="12262"/>
                  </a:cubicBezTo>
                  <a:cubicBezTo>
                    <a:pt x="1273" y="12443"/>
                    <a:pt x="1731" y="12470"/>
                    <a:pt x="2175" y="12497"/>
                  </a:cubicBezTo>
                  <a:cubicBezTo>
                    <a:pt x="2276" y="12501"/>
                    <a:pt x="2377" y="12508"/>
                    <a:pt x="2478" y="12515"/>
                  </a:cubicBezTo>
                  <a:cubicBezTo>
                    <a:pt x="2748" y="12537"/>
                    <a:pt x="2950" y="12565"/>
                    <a:pt x="3128" y="12612"/>
                  </a:cubicBezTo>
                  <a:cubicBezTo>
                    <a:pt x="3911" y="12811"/>
                    <a:pt x="4366" y="13339"/>
                    <a:pt x="4847" y="13898"/>
                  </a:cubicBezTo>
                  <a:cubicBezTo>
                    <a:pt x="5150" y="14248"/>
                    <a:pt x="5464" y="14613"/>
                    <a:pt x="5864" y="14884"/>
                  </a:cubicBezTo>
                  <a:cubicBezTo>
                    <a:pt x="6310" y="15186"/>
                    <a:pt x="6870" y="15347"/>
                    <a:pt x="7412" y="15502"/>
                  </a:cubicBezTo>
                  <a:cubicBezTo>
                    <a:pt x="7933" y="15651"/>
                    <a:pt x="8472" y="15805"/>
                    <a:pt x="8895" y="16084"/>
                  </a:cubicBezTo>
                  <a:cubicBezTo>
                    <a:pt x="9312" y="16360"/>
                    <a:pt x="9590" y="16754"/>
                    <a:pt x="9680" y="17201"/>
                  </a:cubicBezTo>
                  <a:cubicBezTo>
                    <a:pt x="9758" y="17583"/>
                    <a:pt x="9682" y="17970"/>
                    <a:pt x="9468" y="18289"/>
                  </a:cubicBezTo>
                  <a:cubicBezTo>
                    <a:pt x="9367" y="18438"/>
                    <a:pt x="9236" y="18581"/>
                    <a:pt x="9111" y="18719"/>
                  </a:cubicBezTo>
                  <a:cubicBezTo>
                    <a:pt x="8895" y="18956"/>
                    <a:pt x="8671" y="19201"/>
                    <a:pt x="8585" y="19493"/>
                  </a:cubicBezTo>
                  <a:cubicBezTo>
                    <a:pt x="8492" y="19800"/>
                    <a:pt x="8552" y="20130"/>
                    <a:pt x="8771" y="20497"/>
                  </a:cubicBezTo>
                  <a:cubicBezTo>
                    <a:pt x="8936" y="20775"/>
                    <a:pt x="9165" y="21036"/>
                    <a:pt x="9388" y="21278"/>
                  </a:cubicBezTo>
                  <a:cubicBezTo>
                    <a:pt x="9518" y="21418"/>
                    <a:pt x="9663" y="21577"/>
                    <a:pt x="9874" y="21677"/>
                  </a:cubicBezTo>
                  <a:cubicBezTo>
                    <a:pt x="10088" y="21781"/>
                    <a:pt x="10342" y="21808"/>
                    <a:pt x="10579" y="21823"/>
                  </a:cubicBezTo>
                  <a:cubicBezTo>
                    <a:pt x="10757" y="21833"/>
                    <a:pt x="10953" y="21839"/>
                    <a:pt x="11180" y="21839"/>
                  </a:cubicBezTo>
                  <a:cubicBezTo>
                    <a:pt x="11383" y="21839"/>
                    <a:pt x="11589" y="21833"/>
                    <a:pt x="11792" y="21830"/>
                  </a:cubicBezTo>
                  <a:lnTo>
                    <a:pt x="11881" y="21827"/>
                  </a:lnTo>
                  <a:cubicBezTo>
                    <a:pt x="12058" y="21825"/>
                    <a:pt x="12233" y="21820"/>
                    <a:pt x="12408" y="21820"/>
                  </a:cubicBezTo>
                  <a:cubicBezTo>
                    <a:pt x="12904" y="21820"/>
                    <a:pt x="13492" y="21842"/>
                    <a:pt x="14069" y="21997"/>
                  </a:cubicBezTo>
                  <a:cubicBezTo>
                    <a:pt x="14283" y="22054"/>
                    <a:pt x="14492" y="22131"/>
                    <a:pt x="14695" y="22203"/>
                  </a:cubicBezTo>
                  <a:cubicBezTo>
                    <a:pt x="15004" y="22315"/>
                    <a:pt x="15327" y="22431"/>
                    <a:pt x="15670" y="22486"/>
                  </a:cubicBezTo>
                  <a:cubicBezTo>
                    <a:pt x="15832" y="22513"/>
                    <a:pt x="16006" y="22525"/>
                    <a:pt x="16188" y="22525"/>
                  </a:cubicBezTo>
                  <a:cubicBezTo>
                    <a:pt x="16482" y="22525"/>
                    <a:pt x="16804" y="22492"/>
                    <a:pt x="17208" y="22422"/>
                  </a:cubicBezTo>
                  <a:cubicBezTo>
                    <a:pt x="17500" y="22371"/>
                    <a:pt x="17801" y="22304"/>
                    <a:pt x="18103" y="22229"/>
                  </a:cubicBezTo>
                  <a:cubicBezTo>
                    <a:pt x="18466" y="22136"/>
                    <a:pt x="18843" y="22020"/>
                    <a:pt x="19258" y="21876"/>
                  </a:cubicBezTo>
                  <a:cubicBezTo>
                    <a:pt x="20021" y="21613"/>
                    <a:pt x="20220" y="21304"/>
                    <a:pt x="20507" y="20779"/>
                  </a:cubicBezTo>
                  <a:cubicBezTo>
                    <a:pt x="20593" y="20622"/>
                    <a:pt x="20692" y="20467"/>
                    <a:pt x="20835" y="20279"/>
                  </a:cubicBezTo>
                  <a:cubicBezTo>
                    <a:pt x="20909" y="20181"/>
                    <a:pt x="20986" y="20083"/>
                    <a:pt x="21064" y="19985"/>
                  </a:cubicBezTo>
                  <a:cubicBezTo>
                    <a:pt x="21169" y="19853"/>
                    <a:pt x="21279" y="19715"/>
                    <a:pt x="21382" y="19571"/>
                  </a:cubicBezTo>
                  <a:cubicBezTo>
                    <a:pt x="21795" y="19000"/>
                    <a:pt x="21969" y="18444"/>
                    <a:pt x="21930" y="17821"/>
                  </a:cubicBezTo>
                  <a:cubicBezTo>
                    <a:pt x="21909" y="17495"/>
                    <a:pt x="21859" y="17161"/>
                    <a:pt x="21809" y="16838"/>
                  </a:cubicBezTo>
                  <a:cubicBezTo>
                    <a:pt x="21620" y="15594"/>
                    <a:pt x="21442" y="14419"/>
                    <a:pt x="22731" y="13439"/>
                  </a:cubicBezTo>
                  <a:cubicBezTo>
                    <a:pt x="22916" y="13298"/>
                    <a:pt x="23133" y="13167"/>
                    <a:pt x="23340" y="13039"/>
                  </a:cubicBezTo>
                  <a:cubicBezTo>
                    <a:pt x="23860" y="12719"/>
                    <a:pt x="24399" y="12387"/>
                    <a:pt x="24528" y="11889"/>
                  </a:cubicBezTo>
                  <a:cubicBezTo>
                    <a:pt x="24680" y="11303"/>
                    <a:pt x="24210" y="10764"/>
                    <a:pt x="23759" y="10303"/>
                  </a:cubicBezTo>
                  <a:cubicBezTo>
                    <a:pt x="23299" y="9838"/>
                    <a:pt x="22838" y="9378"/>
                    <a:pt x="22383" y="8937"/>
                  </a:cubicBezTo>
                  <a:lnTo>
                    <a:pt x="22361" y="8919"/>
                  </a:lnTo>
                  <a:cubicBezTo>
                    <a:pt x="21949" y="8520"/>
                    <a:pt x="21522" y="8105"/>
                    <a:pt x="21327" y="7627"/>
                  </a:cubicBezTo>
                  <a:cubicBezTo>
                    <a:pt x="21180" y="7270"/>
                    <a:pt x="21185" y="6888"/>
                    <a:pt x="21188" y="6521"/>
                  </a:cubicBezTo>
                  <a:cubicBezTo>
                    <a:pt x="21188" y="6432"/>
                    <a:pt x="21190" y="6341"/>
                    <a:pt x="21188" y="6252"/>
                  </a:cubicBezTo>
                  <a:cubicBezTo>
                    <a:pt x="21178" y="5437"/>
                    <a:pt x="20994" y="4717"/>
                    <a:pt x="20633" y="4050"/>
                  </a:cubicBezTo>
                  <a:cubicBezTo>
                    <a:pt x="20543" y="3886"/>
                    <a:pt x="20436" y="3720"/>
                    <a:pt x="20311" y="3558"/>
                  </a:cubicBezTo>
                  <a:cubicBezTo>
                    <a:pt x="19807" y="2895"/>
                    <a:pt x="19237" y="2485"/>
                    <a:pt x="18617" y="2345"/>
                  </a:cubicBezTo>
                  <a:cubicBezTo>
                    <a:pt x="18410" y="2297"/>
                    <a:pt x="18190" y="2276"/>
                    <a:pt x="17919" y="2276"/>
                  </a:cubicBezTo>
                  <a:cubicBezTo>
                    <a:pt x="17700" y="2276"/>
                    <a:pt x="17477" y="2290"/>
                    <a:pt x="17261" y="2304"/>
                  </a:cubicBezTo>
                  <a:cubicBezTo>
                    <a:pt x="17047" y="2318"/>
                    <a:pt x="16827" y="2333"/>
                    <a:pt x="16613" y="2333"/>
                  </a:cubicBezTo>
                  <a:cubicBezTo>
                    <a:pt x="16272" y="2333"/>
                    <a:pt x="15999" y="2293"/>
                    <a:pt x="15757" y="2213"/>
                  </a:cubicBezTo>
                  <a:cubicBezTo>
                    <a:pt x="15188" y="2022"/>
                    <a:pt x="14838" y="1627"/>
                    <a:pt x="14468" y="1209"/>
                  </a:cubicBezTo>
                  <a:cubicBezTo>
                    <a:pt x="14141" y="837"/>
                    <a:pt x="13800" y="455"/>
                    <a:pt x="13295" y="223"/>
                  </a:cubicBezTo>
                  <a:cubicBezTo>
                    <a:pt x="12970" y="73"/>
                    <a:pt x="12658" y="1"/>
                    <a:pt x="12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3" name="Google Shape;46833;p35"/>
            <p:cNvSpPr/>
            <p:nvPr/>
          </p:nvSpPr>
          <p:spPr>
            <a:xfrm>
              <a:off x="6637868" y="4369337"/>
              <a:ext cx="1116615" cy="1034118"/>
            </a:xfrm>
            <a:custGeom>
              <a:avLst/>
              <a:gdLst/>
              <a:ahLst/>
              <a:cxnLst/>
              <a:rect l="l" t="t" r="r" b="b"/>
              <a:pathLst>
                <a:path w="22509" h="20846" extrusionOk="0">
                  <a:moveTo>
                    <a:pt x="11384" y="96"/>
                  </a:moveTo>
                  <a:cubicBezTo>
                    <a:pt x="11668" y="96"/>
                    <a:pt x="11946" y="159"/>
                    <a:pt x="12235" y="284"/>
                  </a:cubicBezTo>
                  <a:cubicBezTo>
                    <a:pt x="12670" y="479"/>
                    <a:pt x="12969" y="809"/>
                    <a:pt x="13259" y="1128"/>
                  </a:cubicBezTo>
                  <a:cubicBezTo>
                    <a:pt x="13568" y="1469"/>
                    <a:pt x="13888" y="1823"/>
                    <a:pt x="14372" y="2007"/>
                  </a:cubicBezTo>
                  <a:cubicBezTo>
                    <a:pt x="14700" y="2131"/>
                    <a:pt x="15055" y="2149"/>
                    <a:pt x="15389" y="2149"/>
                  </a:cubicBezTo>
                  <a:cubicBezTo>
                    <a:pt x="15464" y="2149"/>
                    <a:pt x="15538" y="2146"/>
                    <a:pt x="15614" y="2146"/>
                  </a:cubicBezTo>
                  <a:cubicBezTo>
                    <a:pt x="15688" y="2145"/>
                    <a:pt x="15763" y="2145"/>
                    <a:pt x="15836" y="2145"/>
                  </a:cubicBezTo>
                  <a:cubicBezTo>
                    <a:pt x="16130" y="2145"/>
                    <a:pt x="16442" y="2158"/>
                    <a:pt x="16728" y="2256"/>
                  </a:cubicBezTo>
                  <a:cubicBezTo>
                    <a:pt x="17337" y="2462"/>
                    <a:pt x="17755" y="2992"/>
                    <a:pt x="18161" y="3508"/>
                  </a:cubicBezTo>
                  <a:cubicBezTo>
                    <a:pt x="18290" y="3673"/>
                    <a:pt x="18400" y="3822"/>
                    <a:pt x="18499" y="3966"/>
                  </a:cubicBezTo>
                  <a:cubicBezTo>
                    <a:pt x="18973" y="4656"/>
                    <a:pt x="19310" y="5251"/>
                    <a:pt x="19428" y="5908"/>
                  </a:cubicBezTo>
                  <a:cubicBezTo>
                    <a:pt x="19450" y="6029"/>
                    <a:pt x="19462" y="6150"/>
                    <a:pt x="19477" y="6280"/>
                  </a:cubicBezTo>
                  <a:cubicBezTo>
                    <a:pt x="19506" y="6561"/>
                    <a:pt x="19536" y="6853"/>
                    <a:pt x="19664" y="7136"/>
                  </a:cubicBezTo>
                  <a:cubicBezTo>
                    <a:pt x="19854" y="7552"/>
                    <a:pt x="20199" y="7919"/>
                    <a:pt x="20537" y="8271"/>
                  </a:cubicBezTo>
                  <a:lnTo>
                    <a:pt x="20605" y="8347"/>
                  </a:lnTo>
                  <a:cubicBezTo>
                    <a:pt x="20989" y="8751"/>
                    <a:pt x="21365" y="9172"/>
                    <a:pt x="21720" y="9595"/>
                  </a:cubicBezTo>
                  <a:cubicBezTo>
                    <a:pt x="22053" y="9990"/>
                    <a:pt x="22398" y="10453"/>
                    <a:pt x="22254" y="10925"/>
                  </a:cubicBezTo>
                  <a:cubicBezTo>
                    <a:pt x="22133" y="11326"/>
                    <a:pt x="21679" y="11614"/>
                    <a:pt x="21241" y="11891"/>
                  </a:cubicBezTo>
                  <a:cubicBezTo>
                    <a:pt x="21064" y="12003"/>
                    <a:pt x="20881" y="12119"/>
                    <a:pt x="20722" y="12241"/>
                  </a:cubicBezTo>
                  <a:cubicBezTo>
                    <a:pt x="19549" y="13134"/>
                    <a:pt x="19626" y="14226"/>
                    <a:pt x="19699" y="15283"/>
                  </a:cubicBezTo>
                  <a:cubicBezTo>
                    <a:pt x="19718" y="15552"/>
                    <a:pt x="19737" y="15831"/>
                    <a:pt x="19736" y="16102"/>
                  </a:cubicBezTo>
                  <a:cubicBezTo>
                    <a:pt x="19733" y="16686"/>
                    <a:pt x="19586" y="17205"/>
                    <a:pt x="19279" y="17739"/>
                  </a:cubicBezTo>
                  <a:cubicBezTo>
                    <a:pt x="19182" y="17904"/>
                    <a:pt x="19081" y="18064"/>
                    <a:pt x="18983" y="18219"/>
                  </a:cubicBezTo>
                  <a:cubicBezTo>
                    <a:pt x="18937" y="18292"/>
                    <a:pt x="18890" y="18365"/>
                    <a:pt x="18845" y="18440"/>
                  </a:cubicBezTo>
                  <a:cubicBezTo>
                    <a:pt x="18725" y="18631"/>
                    <a:pt x="18639" y="18786"/>
                    <a:pt x="18562" y="18939"/>
                  </a:cubicBezTo>
                  <a:cubicBezTo>
                    <a:pt x="18306" y="19457"/>
                    <a:pt x="18115" y="19729"/>
                    <a:pt x="17499" y="19995"/>
                  </a:cubicBezTo>
                  <a:cubicBezTo>
                    <a:pt x="17098" y="20169"/>
                    <a:pt x="16768" y="20294"/>
                    <a:pt x="16455" y="20396"/>
                  </a:cubicBezTo>
                  <a:cubicBezTo>
                    <a:pt x="16173" y="20485"/>
                    <a:pt x="15895" y="20561"/>
                    <a:pt x="15628" y="20620"/>
                  </a:cubicBezTo>
                  <a:cubicBezTo>
                    <a:pt x="15241" y="20705"/>
                    <a:pt x="14924" y="20745"/>
                    <a:pt x="14626" y="20745"/>
                  </a:cubicBezTo>
                  <a:cubicBezTo>
                    <a:pt x="14476" y="20745"/>
                    <a:pt x="14330" y="20734"/>
                    <a:pt x="14194" y="20712"/>
                  </a:cubicBezTo>
                  <a:cubicBezTo>
                    <a:pt x="13879" y="20664"/>
                    <a:pt x="13583" y="20556"/>
                    <a:pt x="13297" y="20450"/>
                  </a:cubicBezTo>
                  <a:cubicBezTo>
                    <a:pt x="13134" y="20391"/>
                    <a:pt x="12965" y="20328"/>
                    <a:pt x="12794" y="20278"/>
                  </a:cubicBezTo>
                  <a:cubicBezTo>
                    <a:pt x="12154" y="20089"/>
                    <a:pt x="11488" y="20053"/>
                    <a:pt x="10900" y="20024"/>
                  </a:cubicBezTo>
                  <a:lnTo>
                    <a:pt x="10872" y="20022"/>
                  </a:lnTo>
                  <a:cubicBezTo>
                    <a:pt x="10509" y="20002"/>
                    <a:pt x="10167" y="19985"/>
                    <a:pt x="9827" y="19938"/>
                  </a:cubicBezTo>
                  <a:cubicBezTo>
                    <a:pt x="9640" y="19914"/>
                    <a:pt x="9443" y="19877"/>
                    <a:pt x="9282" y="19786"/>
                  </a:cubicBezTo>
                  <a:cubicBezTo>
                    <a:pt x="9126" y="19696"/>
                    <a:pt x="9012" y="19561"/>
                    <a:pt x="8910" y="19443"/>
                  </a:cubicBezTo>
                  <a:cubicBezTo>
                    <a:pt x="8730" y="19230"/>
                    <a:pt x="8545" y="18998"/>
                    <a:pt x="8416" y="18757"/>
                  </a:cubicBezTo>
                  <a:cubicBezTo>
                    <a:pt x="8251" y="18454"/>
                    <a:pt x="8201" y="18187"/>
                    <a:pt x="8265" y="17939"/>
                  </a:cubicBezTo>
                  <a:cubicBezTo>
                    <a:pt x="8325" y="17702"/>
                    <a:pt x="8487" y="17498"/>
                    <a:pt x="8658" y="17283"/>
                  </a:cubicBezTo>
                  <a:cubicBezTo>
                    <a:pt x="8759" y="17157"/>
                    <a:pt x="8864" y="17026"/>
                    <a:pt x="8945" y="16885"/>
                  </a:cubicBezTo>
                  <a:cubicBezTo>
                    <a:pt x="9342" y="16206"/>
                    <a:pt x="9119" y="15303"/>
                    <a:pt x="8424" y="14785"/>
                  </a:cubicBezTo>
                  <a:cubicBezTo>
                    <a:pt x="8069" y="14520"/>
                    <a:pt x="7621" y="14359"/>
                    <a:pt x="7187" y="14204"/>
                  </a:cubicBezTo>
                  <a:cubicBezTo>
                    <a:pt x="6743" y="14046"/>
                    <a:pt x="6283" y="13883"/>
                    <a:pt x="5929" y="13607"/>
                  </a:cubicBezTo>
                  <a:cubicBezTo>
                    <a:pt x="5602" y="13354"/>
                    <a:pt x="5327" y="13028"/>
                    <a:pt x="5060" y="12713"/>
                  </a:cubicBezTo>
                  <a:cubicBezTo>
                    <a:pt x="4584" y="12153"/>
                    <a:pt x="4094" y="11575"/>
                    <a:pt x="3281" y="11338"/>
                  </a:cubicBezTo>
                  <a:cubicBezTo>
                    <a:pt x="3103" y="11286"/>
                    <a:pt x="2898" y="11248"/>
                    <a:pt x="2641" y="11217"/>
                  </a:cubicBezTo>
                  <a:cubicBezTo>
                    <a:pt x="2524" y="11202"/>
                    <a:pt x="2406" y="11192"/>
                    <a:pt x="2289" y="11181"/>
                  </a:cubicBezTo>
                  <a:cubicBezTo>
                    <a:pt x="1888" y="11144"/>
                    <a:pt x="1474" y="11106"/>
                    <a:pt x="1127" y="10956"/>
                  </a:cubicBezTo>
                  <a:cubicBezTo>
                    <a:pt x="788" y="10810"/>
                    <a:pt x="539" y="10569"/>
                    <a:pt x="387" y="10246"/>
                  </a:cubicBezTo>
                  <a:cubicBezTo>
                    <a:pt x="342" y="10147"/>
                    <a:pt x="305" y="10036"/>
                    <a:pt x="279" y="9922"/>
                  </a:cubicBezTo>
                  <a:cubicBezTo>
                    <a:pt x="229" y="9696"/>
                    <a:pt x="222" y="9462"/>
                    <a:pt x="214" y="9215"/>
                  </a:cubicBezTo>
                  <a:cubicBezTo>
                    <a:pt x="206" y="9011"/>
                    <a:pt x="199" y="8802"/>
                    <a:pt x="167" y="8592"/>
                  </a:cubicBezTo>
                  <a:cubicBezTo>
                    <a:pt x="162" y="8559"/>
                    <a:pt x="157" y="8526"/>
                    <a:pt x="151" y="8492"/>
                  </a:cubicBezTo>
                  <a:cubicBezTo>
                    <a:pt x="124" y="8333"/>
                    <a:pt x="98" y="8183"/>
                    <a:pt x="141" y="8037"/>
                  </a:cubicBezTo>
                  <a:cubicBezTo>
                    <a:pt x="199" y="7835"/>
                    <a:pt x="427" y="7684"/>
                    <a:pt x="675" y="7534"/>
                  </a:cubicBezTo>
                  <a:lnTo>
                    <a:pt x="740" y="7495"/>
                  </a:lnTo>
                  <a:cubicBezTo>
                    <a:pt x="1493" y="7041"/>
                    <a:pt x="2271" y="6573"/>
                    <a:pt x="2762" y="5922"/>
                  </a:cubicBezTo>
                  <a:cubicBezTo>
                    <a:pt x="3022" y="5580"/>
                    <a:pt x="3179" y="5210"/>
                    <a:pt x="3297" y="4895"/>
                  </a:cubicBezTo>
                  <a:cubicBezTo>
                    <a:pt x="3328" y="4813"/>
                    <a:pt x="3358" y="4729"/>
                    <a:pt x="3388" y="4646"/>
                  </a:cubicBezTo>
                  <a:cubicBezTo>
                    <a:pt x="3479" y="4392"/>
                    <a:pt x="3574" y="4128"/>
                    <a:pt x="3701" y="3886"/>
                  </a:cubicBezTo>
                  <a:cubicBezTo>
                    <a:pt x="3815" y="3670"/>
                    <a:pt x="3943" y="3487"/>
                    <a:pt x="4095" y="3323"/>
                  </a:cubicBezTo>
                  <a:cubicBezTo>
                    <a:pt x="4674" y="2688"/>
                    <a:pt x="5656" y="2293"/>
                    <a:pt x="6613" y="1940"/>
                  </a:cubicBezTo>
                  <a:lnTo>
                    <a:pt x="6645" y="1927"/>
                  </a:lnTo>
                  <a:cubicBezTo>
                    <a:pt x="7571" y="1586"/>
                    <a:pt x="8530" y="1233"/>
                    <a:pt x="9405" y="810"/>
                  </a:cubicBezTo>
                  <a:cubicBezTo>
                    <a:pt x="9575" y="729"/>
                    <a:pt x="9739" y="648"/>
                    <a:pt x="9890" y="570"/>
                  </a:cubicBezTo>
                  <a:cubicBezTo>
                    <a:pt x="10349" y="329"/>
                    <a:pt x="10842" y="96"/>
                    <a:pt x="11384" y="96"/>
                  </a:cubicBezTo>
                  <a:close/>
                  <a:moveTo>
                    <a:pt x="11387" y="1"/>
                  </a:moveTo>
                  <a:cubicBezTo>
                    <a:pt x="10822" y="1"/>
                    <a:pt x="10317" y="238"/>
                    <a:pt x="9847" y="485"/>
                  </a:cubicBezTo>
                  <a:cubicBezTo>
                    <a:pt x="9696" y="561"/>
                    <a:pt x="9534" y="644"/>
                    <a:pt x="9363" y="726"/>
                  </a:cubicBezTo>
                  <a:cubicBezTo>
                    <a:pt x="8493" y="1145"/>
                    <a:pt x="7535" y="1498"/>
                    <a:pt x="6610" y="1839"/>
                  </a:cubicBezTo>
                  <a:lnTo>
                    <a:pt x="6579" y="1852"/>
                  </a:lnTo>
                  <a:cubicBezTo>
                    <a:pt x="5612" y="2209"/>
                    <a:pt x="4619" y="2610"/>
                    <a:pt x="4024" y="3258"/>
                  </a:cubicBezTo>
                  <a:cubicBezTo>
                    <a:pt x="3867" y="3428"/>
                    <a:pt x="3734" y="3619"/>
                    <a:pt x="3615" y="3841"/>
                  </a:cubicBezTo>
                  <a:cubicBezTo>
                    <a:pt x="3486" y="4088"/>
                    <a:pt x="3391" y="4356"/>
                    <a:pt x="3298" y="4613"/>
                  </a:cubicBezTo>
                  <a:cubicBezTo>
                    <a:pt x="3267" y="4697"/>
                    <a:pt x="3237" y="4781"/>
                    <a:pt x="3207" y="4862"/>
                  </a:cubicBezTo>
                  <a:cubicBezTo>
                    <a:pt x="3092" y="5173"/>
                    <a:pt x="2938" y="5533"/>
                    <a:pt x="2686" y="5867"/>
                  </a:cubicBezTo>
                  <a:cubicBezTo>
                    <a:pt x="2205" y="6502"/>
                    <a:pt x="1436" y="6967"/>
                    <a:pt x="690" y="7415"/>
                  </a:cubicBezTo>
                  <a:lnTo>
                    <a:pt x="625" y="7453"/>
                  </a:lnTo>
                  <a:cubicBezTo>
                    <a:pt x="413" y="7580"/>
                    <a:pt x="123" y="7755"/>
                    <a:pt x="49" y="8012"/>
                  </a:cubicBezTo>
                  <a:cubicBezTo>
                    <a:pt x="0" y="8179"/>
                    <a:pt x="29" y="8347"/>
                    <a:pt x="57" y="8510"/>
                  </a:cubicBezTo>
                  <a:cubicBezTo>
                    <a:pt x="63" y="8542"/>
                    <a:pt x="68" y="8576"/>
                    <a:pt x="73" y="8609"/>
                  </a:cubicBezTo>
                  <a:cubicBezTo>
                    <a:pt x="104" y="8812"/>
                    <a:pt x="111" y="9018"/>
                    <a:pt x="118" y="9220"/>
                  </a:cubicBezTo>
                  <a:cubicBezTo>
                    <a:pt x="125" y="9459"/>
                    <a:pt x="134" y="9708"/>
                    <a:pt x="185" y="9946"/>
                  </a:cubicBezTo>
                  <a:cubicBezTo>
                    <a:pt x="212" y="10068"/>
                    <a:pt x="251" y="10184"/>
                    <a:pt x="300" y="10290"/>
                  </a:cubicBezTo>
                  <a:cubicBezTo>
                    <a:pt x="461" y="10636"/>
                    <a:pt x="726" y="10892"/>
                    <a:pt x="1089" y="11049"/>
                  </a:cubicBezTo>
                  <a:cubicBezTo>
                    <a:pt x="1447" y="11205"/>
                    <a:pt x="1871" y="11244"/>
                    <a:pt x="2278" y="11281"/>
                  </a:cubicBezTo>
                  <a:cubicBezTo>
                    <a:pt x="2395" y="11292"/>
                    <a:pt x="2511" y="11302"/>
                    <a:pt x="2627" y="11316"/>
                  </a:cubicBezTo>
                  <a:cubicBezTo>
                    <a:pt x="2880" y="11345"/>
                    <a:pt x="3079" y="11384"/>
                    <a:pt x="3253" y="11434"/>
                  </a:cubicBezTo>
                  <a:cubicBezTo>
                    <a:pt x="4039" y="11663"/>
                    <a:pt x="4519" y="12231"/>
                    <a:pt x="4986" y="12780"/>
                  </a:cubicBezTo>
                  <a:cubicBezTo>
                    <a:pt x="5256" y="13099"/>
                    <a:pt x="5533" y="13428"/>
                    <a:pt x="5869" y="13689"/>
                  </a:cubicBezTo>
                  <a:cubicBezTo>
                    <a:pt x="6236" y="13974"/>
                    <a:pt x="6701" y="14140"/>
                    <a:pt x="7154" y="14301"/>
                  </a:cubicBezTo>
                  <a:cubicBezTo>
                    <a:pt x="7581" y="14452"/>
                    <a:pt x="8022" y="14608"/>
                    <a:pt x="8366" y="14866"/>
                  </a:cubicBezTo>
                  <a:cubicBezTo>
                    <a:pt x="9021" y="15355"/>
                    <a:pt x="9234" y="16203"/>
                    <a:pt x="8863" y="16842"/>
                  </a:cubicBezTo>
                  <a:cubicBezTo>
                    <a:pt x="8784" y="16976"/>
                    <a:pt x="8683" y="17105"/>
                    <a:pt x="8584" y="17231"/>
                  </a:cubicBezTo>
                  <a:cubicBezTo>
                    <a:pt x="8414" y="17444"/>
                    <a:pt x="8238" y="17665"/>
                    <a:pt x="8173" y="17922"/>
                  </a:cubicBezTo>
                  <a:cubicBezTo>
                    <a:pt x="8101" y="18194"/>
                    <a:pt x="8154" y="18484"/>
                    <a:pt x="8332" y="18811"/>
                  </a:cubicBezTo>
                  <a:cubicBezTo>
                    <a:pt x="8467" y="19059"/>
                    <a:pt x="8655" y="19294"/>
                    <a:pt x="8837" y="19511"/>
                  </a:cubicBezTo>
                  <a:cubicBezTo>
                    <a:pt x="8939" y="19631"/>
                    <a:pt x="9063" y="19780"/>
                    <a:pt x="9235" y="19877"/>
                  </a:cubicBezTo>
                  <a:cubicBezTo>
                    <a:pt x="9412" y="19974"/>
                    <a:pt x="9618" y="20014"/>
                    <a:pt x="9816" y="20041"/>
                  </a:cubicBezTo>
                  <a:cubicBezTo>
                    <a:pt x="10159" y="20086"/>
                    <a:pt x="10502" y="20105"/>
                    <a:pt x="10867" y="20123"/>
                  </a:cubicBezTo>
                  <a:lnTo>
                    <a:pt x="10896" y="20125"/>
                  </a:lnTo>
                  <a:cubicBezTo>
                    <a:pt x="11479" y="20156"/>
                    <a:pt x="12138" y="20189"/>
                    <a:pt x="12768" y="20374"/>
                  </a:cubicBezTo>
                  <a:cubicBezTo>
                    <a:pt x="12938" y="20423"/>
                    <a:pt x="13104" y="20486"/>
                    <a:pt x="13266" y="20544"/>
                  </a:cubicBezTo>
                  <a:cubicBezTo>
                    <a:pt x="13556" y="20651"/>
                    <a:pt x="13857" y="20762"/>
                    <a:pt x="14180" y="20812"/>
                  </a:cubicBezTo>
                  <a:cubicBezTo>
                    <a:pt x="14322" y="20835"/>
                    <a:pt x="14471" y="20846"/>
                    <a:pt x="14626" y="20846"/>
                  </a:cubicBezTo>
                  <a:cubicBezTo>
                    <a:pt x="14931" y="20846"/>
                    <a:pt x="15254" y="20806"/>
                    <a:pt x="15651" y="20719"/>
                  </a:cubicBezTo>
                  <a:cubicBezTo>
                    <a:pt x="15921" y="20660"/>
                    <a:pt x="16203" y="20583"/>
                    <a:pt x="16487" y="20492"/>
                  </a:cubicBezTo>
                  <a:cubicBezTo>
                    <a:pt x="16803" y="20391"/>
                    <a:pt x="17138" y="20263"/>
                    <a:pt x="17540" y="20088"/>
                  </a:cubicBezTo>
                  <a:cubicBezTo>
                    <a:pt x="18209" y="19800"/>
                    <a:pt x="18405" y="19480"/>
                    <a:pt x="18651" y="18988"/>
                  </a:cubicBezTo>
                  <a:cubicBezTo>
                    <a:pt x="18725" y="18838"/>
                    <a:pt x="18814" y="18685"/>
                    <a:pt x="18930" y="18494"/>
                  </a:cubicBezTo>
                  <a:cubicBezTo>
                    <a:pt x="18977" y="18420"/>
                    <a:pt x="19023" y="18348"/>
                    <a:pt x="19070" y="18274"/>
                  </a:cubicBezTo>
                  <a:cubicBezTo>
                    <a:pt x="19169" y="18120"/>
                    <a:pt x="19270" y="17958"/>
                    <a:pt x="19366" y="17790"/>
                  </a:cubicBezTo>
                  <a:cubicBezTo>
                    <a:pt x="19683" y="17242"/>
                    <a:pt x="19832" y="16707"/>
                    <a:pt x="19835" y="16108"/>
                  </a:cubicBezTo>
                  <a:cubicBezTo>
                    <a:pt x="19838" y="15833"/>
                    <a:pt x="19818" y="15553"/>
                    <a:pt x="19798" y="15281"/>
                  </a:cubicBezTo>
                  <a:cubicBezTo>
                    <a:pt x="19724" y="14203"/>
                    <a:pt x="19653" y="13184"/>
                    <a:pt x="20784" y="12322"/>
                  </a:cubicBezTo>
                  <a:cubicBezTo>
                    <a:pt x="20941" y="12203"/>
                    <a:pt x="21121" y="12087"/>
                    <a:pt x="21296" y="11976"/>
                  </a:cubicBezTo>
                  <a:cubicBezTo>
                    <a:pt x="21749" y="11690"/>
                    <a:pt x="22218" y="11393"/>
                    <a:pt x="22351" y="10958"/>
                  </a:cubicBezTo>
                  <a:cubicBezTo>
                    <a:pt x="22509" y="10440"/>
                    <a:pt x="22147" y="9953"/>
                    <a:pt x="21799" y="9538"/>
                  </a:cubicBezTo>
                  <a:cubicBezTo>
                    <a:pt x="21441" y="9111"/>
                    <a:pt x="21064" y="8690"/>
                    <a:pt x="20680" y="8284"/>
                  </a:cubicBezTo>
                  <a:lnTo>
                    <a:pt x="20609" y="8210"/>
                  </a:lnTo>
                  <a:cubicBezTo>
                    <a:pt x="20279" y="7862"/>
                    <a:pt x="19938" y="7500"/>
                    <a:pt x="19755" y="7098"/>
                  </a:cubicBezTo>
                  <a:cubicBezTo>
                    <a:pt x="19635" y="6830"/>
                    <a:pt x="19605" y="6547"/>
                    <a:pt x="19576" y="6272"/>
                  </a:cubicBezTo>
                  <a:cubicBezTo>
                    <a:pt x="19562" y="6149"/>
                    <a:pt x="19548" y="6019"/>
                    <a:pt x="19526" y="5894"/>
                  </a:cubicBezTo>
                  <a:cubicBezTo>
                    <a:pt x="19407" y="5220"/>
                    <a:pt x="19063" y="4615"/>
                    <a:pt x="18582" y="3915"/>
                  </a:cubicBezTo>
                  <a:cubicBezTo>
                    <a:pt x="18482" y="3768"/>
                    <a:pt x="18368" y="3618"/>
                    <a:pt x="18235" y="3447"/>
                  </a:cubicBezTo>
                  <a:cubicBezTo>
                    <a:pt x="17822" y="2922"/>
                    <a:pt x="17395" y="2381"/>
                    <a:pt x="16761" y="2166"/>
                  </a:cubicBezTo>
                  <a:cubicBezTo>
                    <a:pt x="16462" y="2065"/>
                    <a:pt x="16140" y="2051"/>
                    <a:pt x="15837" y="2051"/>
                  </a:cubicBezTo>
                  <a:cubicBezTo>
                    <a:pt x="15765" y="2051"/>
                    <a:pt x="15691" y="2051"/>
                    <a:pt x="15615" y="2052"/>
                  </a:cubicBezTo>
                  <a:cubicBezTo>
                    <a:pt x="15541" y="2054"/>
                    <a:pt x="15466" y="2054"/>
                    <a:pt x="15392" y="2054"/>
                  </a:cubicBezTo>
                  <a:cubicBezTo>
                    <a:pt x="15067" y="2054"/>
                    <a:pt x="14725" y="2037"/>
                    <a:pt x="14407" y="1917"/>
                  </a:cubicBezTo>
                  <a:cubicBezTo>
                    <a:pt x="13943" y="1744"/>
                    <a:pt x="13646" y="1414"/>
                    <a:pt x="13330" y="1065"/>
                  </a:cubicBezTo>
                  <a:cubicBezTo>
                    <a:pt x="13033" y="738"/>
                    <a:pt x="12727" y="402"/>
                    <a:pt x="12273" y="200"/>
                  </a:cubicBezTo>
                  <a:cubicBezTo>
                    <a:pt x="11973" y="63"/>
                    <a:pt x="11683" y="1"/>
                    <a:pt x="11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4" name="Google Shape;46834;p35"/>
            <p:cNvSpPr/>
            <p:nvPr/>
          </p:nvSpPr>
          <p:spPr>
            <a:xfrm>
              <a:off x="6692487" y="4415671"/>
              <a:ext cx="1008917" cy="951025"/>
            </a:xfrm>
            <a:custGeom>
              <a:avLst/>
              <a:gdLst/>
              <a:ahLst/>
              <a:cxnLst/>
              <a:rect l="l" t="t" r="r" b="b"/>
              <a:pathLst>
                <a:path w="20338" h="19171" extrusionOk="0">
                  <a:moveTo>
                    <a:pt x="10428" y="80"/>
                  </a:moveTo>
                  <a:cubicBezTo>
                    <a:pt x="10698" y="80"/>
                    <a:pt x="10957" y="135"/>
                    <a:pt x="11220" y="245"/>
                  </a:cubicBezTo>
                  <a:cubicBezTo>
                    <a:pt x="11610" y="413"/>
                    <a:pt x="11881" y="700"/>
                    <a:pt x="12142" y="980"/>
                  </a:cubicBezTo>
                  <a:cubicBezTo>
                    <a:pt x="12394" y="1251"/>
                    <a:pt x="12656" y="1530"/>
                    <a:pt x="13025" y="1695"/>
                  </a:cubicBezTo>
                  <a:cubicBezTo>
                    <a:pt x="13328" y="1831"/>
                    <a:pt x="13659" y="1857"/>
                    <a:pt x="13978" y="1881"/>
                  </a:cubicBezTo>
                  <a:cubicBezTo>
                    <a:pt x="14299" y="1907"/>
                    <a:pt x="14601" y="1929"/>
                    <a:pt x="14867" y="2062"/>
                  </a:cubicBezTo>
                  <a:cubicBezTo>
                    <a:pt x="15258" y="2257"/>
                    <a:pt x="15517" y="2614"/>
                    <a:pt x="15793" y="2991"/>
                  </a:cubicBezTo>
                  <a:cubicBezTo>
                    <a:pt x="15889" y="3126"/>
                    <a:pt x="15991" y="3264"/>
                    <a:pt x="16099" y="3396"/>
                  </a:cubicBezTo>
                  <a:cubicBezTo>
                    <a:pt x="16222" y="3549"/>
                    <a:pt x="16342" y="3691"/>
                    <a:pt x="16468" y="3835"/>
                  </a:cubicBezTo>
                  <a:cubicBezTo>
                    <a:pt x="16593" y="3984"/>
                    <a:pt x="16724" y="4126"/>
                    <a:pt x="16849" y="4264"/>
                  </a:cubicBezTo>
                  <a:cubicBezTo>
                    <a:pt x="17236" y="4688"/>
                    <a:pt x="17602" y="5088"/>
                    <a:pt x="17785" y="5570"/>
                  </a:cubicBezTo>
                  <a:cubicBezTo>
                    <a:pt x="17836" y="5701"/>
                    <a:pt x="17869" y="5839"/>
                    <a:pt x="17905" y="5984"/>
                  </a:cubicBezTo>
                  <a:cubicBezTo>
                    <a:pt x="17952" y="6189"/>
                    <a:pt x="18004" y="6401"/>
                    <a:pt x="18108" y="6609"/>
                  </a:cubicBezTo>
                  <a:cubicBezTo>
                    <a:pt x="18276" y="6938"/>
                    <a:pt x="18534" y="7238"/>
                    <a:pt x="18783" y="7530"/>
                  </a:cubicBezTo>
                  <a:cubicBezTo>
                    <a:pt x="18827" y="7579"/>
                    <a:pt x="18869" y="7632"/>
                    <a:pt x="18912" y="7682"/>
                  </a:cubicBezTo>
                  <a:cubicBezTo>
                    <a:pt x="19224" y="8052"/>
                    <a:pt x="19512" y="8433"/>
                    <a:pt x="19770" y="8816"/>
                  </a:cubicBezTo>
                  <a:cubicBezTo>
                    <a:pt x="20006" y="9169"/>
                    <a:pt x="20247" y="9578"/>
                    <a:pt x="20096" y="10001"/>
                  </a:cubicBezTo>
                  <a:cubicBezTo>
                    <a:pt x="19969" y="10351"/>
                    <a:pt x="19579" y="10607"/>
                    <a:pt x="19202" y="10856"/>
                  </a:cubicBezTo>
                  <a:cubicBezTo>
                    <a:pt x="19061" y="10948"/>
                    <a:pt x="18915" y="11044"/>
                    <a:pt x="18783" y="11146"/>
                  </a:cubicBezTo>
                  <a:cubicBezTo>
                    <a:pt x="17762" y="11924"/>
                    <a:pt x="17727" y="12863"/>
                    <a:pt x="17693" y="13771"/>
                  </a:cubicBezTo>
                  <a:cubicBezTo>
                    <a:pt x="17686" y="13973"/>
                    <a:pt x="17677" y="14184"/>
                    <a:pt x="17659" y="14390"/>
                  </a:cubicBezTo>
                  <a:cubicBezTo>
                    <a:pt x="17606" y="14981"/>
                    <a:pt x="17482" y="15487"/>
                    <a:pt x="17272" y="15984"/>
                  </a:cubicBezTo>
                  <a:cubicBezTo>
                    <a:pt x="17165" y="16234"/>
                    <a:pt x="17048" y="16474"/>
                    <a:pt x="16949" y="16681"/>
                  </a:cubicBezTo>
                  <a:cubicBezTo>
                    <a:pt x="16876" y="16827"/>
                    <a:pt x="16796" y="16995"/>
                    <a:pt x="16718" y="17169"/>
                  </a:cubicBezTo>
                  <a:cubicBezTo>
                    <a:pt x="16499" y="17657"/>
                    <a:pt x="16293" y="17957"/>
                    <a:pt x="15775" y="18239"/>
                  </a:cubicBezTo>
                  <a:cubicBezTo>
                    <a:pt x="15530" y="18374"/>
                    <a:pt x="15199" y="18546"/>
                    <a:pt x="14836" y="18691"/>
                  </a:cubicBezTo>
                  <a:cubicBezTo>
                    <a:pt x="14577" y="18796"/>
                    <a:pt x="14316" y="18882"/>
                    <a:pt x="14067" y="18950"/>
                  </a:cubicBezTo>
                  <a:cubicBezTo>
                    <a:pt x="13698" y="19050"/>
                    <a:pt x="13373" y="19097"/>
                    <a:pt x="13074" y="19097"/>
                  </a:cubicBezTo>
                  <a:cubicBezTo>
                    <a:pt x="12946" y="19097"/>
                    <a:pt x="12821" y="19088"/>
                    <a:pt x="12702" y="19071"/>
                  </a:cubicBezTo>
                  <a:cubicBezTo>
                    <a:pt x="12401" y="19026"/>
                    <a:pt x="12122" y="18922"/>
                    <a:pt x="11851" y="18819"/>
                  </a:cubicBezTo>
                  <a:cubicBezTo>
                    <a:pt x="11733" y="18775"/>
                    <a:pt x="11610" y="18730"/>
                    <a:pt x="11489" y="18690"/>
                  </a:cubicBezTo>
                  <a:cubicBezTo>
                    <a:pt x="10986" y="18525"/>
                    <a:pt x="10489" y="18446"/>
                    <a:pt x="10011" y="18371"/>
                  </a:cubicBezTo>
                  <a:lnTo>
                    <a:pt x="9920" y="18357"/>
                  </a:lnTo>
                  <a:cubicBezTo>
                    <a:pt x="9614" y="18310"/>
                    <a:pt x="9340" y="18263"/>
                    <a:pt x="9066" y="18193"/>
                  </a:cubicBezTo>
                  <a:cubicBezTo>
                    <a:pt x="8920" y="18156"/>
                    <a:pt x="8766" y="18111"/>
                    <a:pt x="8640" y="18022"/>
                  </a:cubicBezTo>
                  <a:cubicBezTo>
                    <a:pt x="8524" y="17943"/>
                    <a:pt x="8439" y="17835"/>
                    <a:pt x="8348" y="17709"/>
                  </a:cubicBezTo>
                  <a:cubicBezTo>
                    <a:pt x="8208" y="17520"/>
                    <a:pt x="8066" y="17314"/>
                    <a:pt x="7962" y="17101"/>
                  </a:cubicBezTo>
                  <a:cubicBezTo>
                    <a:pt x="7833" y="16832"/>
                    <a:pt x="7790" y="16595"/>
                    <a:pt x="7834" y="16378"/>
                  </a:cubicBezTo>
                  <a:cubicBezTo>
                    <a:pt x="7877" y="16169"/>
                    <a:pt x="7995" y="15985"/>
                    <a:pt x="8119" y="15793"/>
                  </a:cubicBezTo>
                  <a:cubicBezTo>
                    <a:pt x="8191" y="15679"/>
                    <a:pt x="8268" y="15560"/>
                    <a:pt x="8327" y="15437"/>
                  </a:cubicBezTo>
                  <a:cubicBezTo>
                    <a:pt x="8614" y="14834"/>
                    <a:pt x="8432" y="14080"/>
                    <a:pt x="7888" y="13600"/>
                  </a:cubicBezTo>
                  <a:cubicBezTo>
                    <a:pt x="7611" y="13356"/>
                    <a:pt x="7258" y="13191"/>
                    <a:pt x="6917" y="13033"/>
                  </a:cubicBezTo>
                  <a:cubicBezTo>
                    <a:pt x="6567" y="12871"/>
                    <a:pt x="6205" y="12701"/>
                    <a:pt x="5926" y="12445"/>
                  </a:cubicBezTo>
                  <a:cubicBezTo>
                    <a:pt x="5669" y="12209"/>
                    <a:pt x="5437" y="11929"/>
                    <a:pt x="5213" y="11656"/>
                  </a:cubicBezTo>
                  <a:cubicBezTo>
                    <a:pt x="4730" y="11069"/>
                    <a:pt x="4227" y="10463"/>
                    <a:pt x="3404" y="10193"/>
                  </a:cubicBezTo>
                  <a:cubicBezTo>
                    <a:pt x="3229" y="10133"/>
                    <a:pt x="3034" y="10089"/>
                    <a:pt x="2792" y="10051"/>
                  </a:cubicBezTo>
                  <a:cubicBezTo>
                    <a:pt x="2655" y="10029"/>
                    <a:pt x="2514" y="10011"/>
                    <a:pt x="2379" y="9994"/>
                  </a:cubicBezTo>
                  <a:cubicBezTo>
                    <a:pt x="2016" y="9947"/>
                    <a:pt x="1642" y="9898"/>
                    <a:pt x="1315" y="9773"/>
                  </a:cubicBezTo>
                  <a:cubicBezTo>
                    <a:pt x="961" y="9635"/>
                    <a:pt x="686" y="9422"/>
                    <a:pt x="497" y="9136"/>
                  </a:cubicBezTo>
                  <a:cubicBezTo>
                    <a:pt x="436" y="9043"/>
                    <a:pt x="382" y="8942"/>
                    <a:pt x="342" y="8834"/>
                  </a:cubicBezTo>
                  <a:cubicBezTo>
                    <a:pt x="231" y="8544"/>
                    <a:pt x="200" y="8231"/>
                    <a:pt x="167" y="7902"/>
                  </a:cubicBezTo>
                  <a:cubicBezTo>
                    <a:pt x="157" y="7786"/>
                    <a:pt x="146" y="7669"/>
                    <a:pt x="130" y="7554"/>
                  </a:cubicBezTo>
                  <a:lnTo>
                    <a:pt x="121" y="7491"/>
                  </a:lnTo>
                  <a:cubicBezTo>
                    <a:pt x="97" y="7329"/>
                    <a:pt x="74" y="7162"/>
                    <a:pt x="120" y="7006"/>
                  </a:cubicBezTo>
                  <a:cubicBezTo>
                    <a:pt x="171" y="6824"/>
                    <a:pt x="343" y="6687"/>
                    <a:pt x="548" y="6539"/>
                  </a:cubicBezTo>
                  <a:lnTo>
                    <a:pt x="722" y="6413"/>
                  </a:lnTo>
                  <a:cubicBezTo>
                    <a:pt x="1284" y="6011"/>
                    <a:pt x="1866" y="5595"/>
                    <a:pt x="2264" y="5064"/>
                  </a:cubicBezTo>
                  <a:cubicBezTo>
                    <a:pt x="2490" y="4761"/>
                    <a:pt x="2640" y="4442"/>
                    <a:pt x="2756" y="4170"/>
                  </a:cubicBezTo>
                  <a:lnTo>
                    <a:pt x="2826" y="4005"/>
                  </a:lnTo>
                  <a:cubicBezTo>
                    <a:pt x="2926" y="3769"/>
                    <a:pt x="3027" y="3523"/>
                    <a:pt x="3169" y="3307"/>
                  </a:cubicBezTo>
                  <a:cubicBezTo>
                    <a:pt x="3281" y="3132"/>
                    <a:pt x="3411" y="2982"/>
                    <a:pt x="3566" y="2846"/>
                  </a:cubicBezTo>
                  <a:cubicBezTo>
                    <a:pt x="4124" y="2353"/>
                    <a:pt x="4999" y="2079"/>
                    <a:pt x="5844" y="1814"/>
                  </a:cubicBezTo>
                  <a:lnTo>
                    <a:pt x="5882" y="1801"/>
                  </a:lnTo>
                  <a:cubicBezTo>
                    <a:pt x="6733" y="1535"/>
                    <a:pt x="7645" y="1167"/>
                    <a:pt x="8520" y="739"/>
                  </a:cubicBezTo>
                  <a:cubicBezTo>
                    <a:pt x="8675" y="663"/>
                    <a:pt x="8830" y="586"/>
                    <a:pt x="8982" y="511"/>
                  </a:cubicBezTo>
                  <a:cubicBezTo>
                    <a:pt x="9429" y="286"/>
                    <a:pt x="9913" y="80"/>
                    <a:pt x="10428" y="80"/>
                  </a:cubicBezTo>
                  <a:close/>
                  <a:moveTo>
                    <a:pt x="10432" y="0"/>
                  </a:moveTo>
                  <a:cubicBezTo>
                    <a:pt x="9903" y="0"/>
                    <a:pt x="9408" y="211"/>
                    <a:pt x="8953" y="438"/>
                  </a:cubicBezTo>
                  <a:cubicBezTo>
                    <a:pt x="8800" y="515"/>
                    <a:pt x="8645" y="592"/>
                    <a:pt x="8493" y="666"/>
                  </a:cubicBezTo>
                  <a:cubicBezTo>
                    <a:pt x="7621" y="1093"/>
                    <a:pt x="6712" y="1460"/>
                    <a:pt x="5864" y="1725"/>
                  </a:cubicBezTo>
                  <a:lnTo>
                    <a:pt x="5827" y="1737"/>
                  </a:lnTo>
                  <a:cubicBezTo>
                    <a:pt x="4973" y="2003"/>
                    <a:pt x="4091" y="2281"/>
                    <a:pt x="3520" y="2785"/>
                  </a:cubicBezTo>
                  <a:cubicBezTo>
                    <a:pt x="3360" y="2927"/>
                    <a:pt x="3226" y="3082"/>
                    <a:pt x="3109" y="3261"/>
                  </a:cubicBezTo>
                  <a:cubicBezTo>
                    <a:pt x="2965" y="3483"/>
                    <a:pt x="2860" y="3732"/>
                    <a:pt x="2761" y="3973"/>
                  </a:cubicBezTo>
                  <a:cubicBezTo>
                    <a:pt x="2738" y="4028"/>
                    <a:pt x="2714" y="4081"/>
                    <a:pt x="2691" y="4136"/>
                  </a:cubicBezTo>
                  <a:cubicBezTo>
                    <a:pt x="2576" y="4404"/>
                    <a:pt x="2429" y="4718"/>
                    <a:pt x="2207" y="5013"/>
                  </a:cubicBezTo>
                  <a:cubicBezTo>
                    <a:pt x="1814" y="5536"/>
                    <a:pt x="1238" y="5949"/>
                    <a:pt x="682" y="6347"/>
                  </a:cubicBezTo>
                  <a:lnTo>
                    <a:pt x="505" y="6474"/>
                  </a:lnTo>
                  <a:cubicBezTo>
                    <a:pt x="329" y="6599"/>
                    <a:pt x="110" y="6758"/>
                    <a:pt x="49" y="6980"/>
                  </a:cubicBezTo>
                  <a:cubicBezTo>
                    <a:pt x="0" y="7152"/>
                    <a:pt x="23" y="7329"/>
                    <a:pt x="46" y="7498"/>
                  </a:cubicBezTo>
                  <a:lnTo>
                    <a:pt x="54" y="7558"/>
                  </a:lnTo>
                  <a:cubicBezTo>
                    <a:pt x="70" y="7673"/>
                    <a:pt x="81" y="7790"/>
                    <a:pt x="93" y="7904"/>
                  </a:cubicBezTo>
                  <a:cubicBezTo>
                    <a:pt x="126" y="8239"/>
                    <a:pt x="158" y="8555"/>
                    <a:pt x="272" y="8854"/>
                  </a:cubicBezTo>
                  <a:cubicBezTo>
                    <a:pt x="316" y="8967"/>
                    <a:pt x="370" y="9073"/>
                    <a:pt x="436" y="9171"/>
                  </a:cubicBezTo>
                  <a:cubicBezTo>
                    <a:pt x="634" y="9470"/>
                    <a:pt x="921" y="9694"/>
                    <a:pt x="1289" y="9836"/>
                  </a:cubicBezTo>
                  <a:cubicBezTo>
                    <a:pt x="1624" y="9967"/>
                    <a:pt x="2005" y="10014"/>
                    <a:pt x="2372" y="10062"/>
                  </a:cubicBezTo>
                  <a:cubicBezTo>
                    <a:pt x="2507" y="10081"/>
                    <a:pt x="2648" y="10098"/>
                    <a:pt x="2783" y="10119"/>
                  </a:cubicBezTo>
                  <a:cubicBezTo>
                    <a:pt x="3022" y="10159"/>
                    <a:pt x="3212" y="10203"/>
                    <a:pt x="3385" y="10260"/>
                  </a:cubicBezTo>
                  <a:cubicBezTo>
                    <a:pt x="4189" y="10523"/>
                    <a:pt x="4681" y="11121"/>
                    <a:pt x="5158" y="11698"/>
                  </a:cubicBezTo>
                  <a:cubicBezTo>
                    <a:pt x="5386" y="11973"/>
                    <a:pt x="5619" y="12255"/>
                    <a:pt x="5879" y="12495"/>
                  </a:cubicBezTo>
                  <a:cubicBezTo>
                    <a:pt x="6167" y="12761"/>
                    <a:pt x="6534" y="12930"/>
                    <a:pt x="6890" y="13097"/>
                  </a:cubicBezTo>
                  <a:cubicBezTo>
                    <a:pt x="7227" y="13253"/>
                    <a:pt x="7575" y="13413"/>
                    <a:pt x="7843" y="13652"/>
                  </a:cubicBezTo>
                  <a:cubicBezTo>
                    <a:pt x="8361" y="14108"/>
                    <a:pt x="8533" y="14827"/>
                    <a:pt x="8262" y="15397"/>
                  </a:cubicBezTo>
                  <a:cubicBezTo>
                    <a:pt x="8206" y="15517"/>
                    <a:pt x="8133" y="15632"/>
                    <a:pt x="8060" y="15745"/>
                  </a:cubicBezTo>
                  <a:cubicBezTo>
                    <a:pt x="7938" y="15935"/>
                    <a:pt x="7811" y="16132"/>
                    <a:pt x="7765" y="16356"/>
                  </a:cubicBezTo>
                  <a:cubicBezTo>
                    <a:pt x="7718" y="16591"/>
                    <a:pt x="7760" y="16843"/>
                    <a:pt x="7898" y="17128"/>
                  </a:cubicBezTo>
                  <a:cubicBezTo>
                    <a:pt x="8004" y="17345"/>
                    <a:pt x="8149" y="17554"/>
                    <a:pt x="8291" y="17749"/>
                  </a:cubicBezTo>
                  <a:cubicBezTo>
                    <a:pt x="8386" y="17879"/>
                    <a:pt x="8476" y="17994"/>
                    <a:pt x="8601" y="18079"/>
                  </a:cubicBezTo>
                  <a:cubicBezTo>
                    <a:pt x="8736" y="18175"/>
                    <a:pt x="8898" y="18225"/>
                    <a:pt x="9052" y="18263"/>
                  </a:cubicBezTo>
                  <a:cubicBezTo>
                    <a:pt x="9327" y="18333"/>
                    <a:pt x="9604" y="18378"/>
                    <a:pt x="9911" y="18428"/>
                  </a:cubicBezTo>
                  <a:lnTo>
                    <a:pt x="10003" y="18442"/>
                  </a:lnTo>
                  <a:cubicBezTo>
                    <a:pt x="10479" y="18518"/>
                    <a:pt x="10970" y="18594"/>
                    <a:pt x="11468" y="18758"/>
                  </a:cubicBezTo>
                  <a:cubicBezTo>
                    <a:pt x="11588" y="18796"/>
                    <a:pt x="11708" y="18841"/>
                    <a:pt x="11825" y="18886"/>
                  </a:cubicBezTo>
                  <a:cubicBezTo>
                    <a:pt x="12101" y="18989"/>
                    <a:pt x="12386" y="19095"/>
                    <a:pt x="12693" y="19142"/>
                  </a:cubicBezTo>
                  <a:cubicBezTo>
                    <a:pt x="12815" y="19161"/>
                    <a:pt x="12946" y="19171"/>
                    <a:pt x="13077" y="19171"/>
                  </a:cubicBezTo>
                  <a:cubicBezTo>
                    <a:pt x="13383" y="19171"/>
                    <a:pt x="13715" y="19122"/>
                    <a:pt x="14093" y="19018"/>
                  </a:cubicBezTo>
                  <a:cubicBezTo>
                    <a:pt x="14348" y="18952"/>
                    <a:pt x="14607" y="18863"/>
                    <a:pt x="14870" y="18759"/>
                  </a:cubicBezTo>
                  <a:cubicBezTo>
                    <a:pt x="15237" y="18612"/>
                    <a:pt x="15568" y="18437"/>
                    <a:pt x="15817" y="18301"/>
                  </a:cubicBezTo>
                  <a:cubicBezTo>
                    <a:pt x="16355" y="18010"/>
                    <a:pt x="16569" y="17701"/>
                    <a:pt x="16795" y="17197"/>
                  </a:cubicBezTo>
                  <a:cubicBezTo>
                    <a:pt x="16873" y="17025"/>
                    <a:pt x="16953" y="16857"/>
                    <a:pt x="17024" y="16712"/>
                  </a:cubicBezTo>
                  <a:cubicBezTo>
                    <a:pt x="17125" y="16506"/>
                    <a:pt x="17240" y="16264"/>
                    <a:pt x="17347" y="16011"/>
                  </a:cubicBezTo>
                  <a:cubicBezTo>
                    <a:pt x="17563" y="15506"/>
                    <a:pt x="17687" y="14992"/>
                    <a:pt x="17741" y="14394"/>
                  </a:cubicBezTo>
                  <a:cubicBezTo>
                    <a:pt x="17758" y="14185"/>
                    <a:pt x="17767" y="13975"/>
                    <a:pt x="17774" y="13770"/>
                  </a:cubicBezTo>
                  <a:cubicBezTo>
                    <a:pt x="17809" y="12841"/>
                    <a:pt x="17843" y="11960"/>
                    <a:pt x="18834" y="11205"/>
                  </a:cubicBezTo>
                  <a:cubicBezTo>
                    <a:pt x="18965" y="11105"/>
                    <a:pt x="19110" y="11008"/>
                    <a:pt x="19251" y="10916"/>
                  </a:cubicBezTo>
                  <a:cubicBezTo>
                    <a:pt x="19638" y="10661"/>
                    <a:pt x="20040" y="10396"/>
                    <a:pt x="20174" y="10024"/>
                  </a:cubicBezTo>
                  <a:cubicBezTo>
                    <a:pt x="20338" y="9568"/>
                    <a:pt x="20086" y="9137"/>
                    <a:pt x="19840" y="8769"/>
                  </a:cubicBezTo>
                  <a:cubicBezTo>
                    <a:pt x="19581" y="8385"/>
                    <a:pt x="19289" y="8000"/>
                    <a:pt x="18976" y="7629"/>
                  </a:cubicBezTo>
                  <a:cubicBezTo>
                    <a:pt x="18933" y="7578"/>
                    <a:pt x="18891" y="7528"/>
                    <a:pt x="18847" y="7477"/>
                  </a:cubicBezTo>
                  <a:cubicBezTo>
                    <a:pt x="18599" y="7188"/>
                    <a:pt x="18346" y="6891"/>
                    <a:pt x="18184" y="6571"/>
                  </a:cubicBezTo>
                  <a:cubicBezTo>
                    <a:pt x="18083" y="6370"/>
                    <a:pt x="18033" y="6164"/>
                    <a:pt x="17984" y="5963"/>
                  </a:cubicBezTo>
                  <a:cubicBezTo>
                    <a:pt x="17949" y="5815"/>
                    <a:pt x="17915" y="5674"/>
                    <a:pt x="17863" y="5538"/>
                  </a:cubicBezTo>
                  <a:cubicBezTo>
                    <a:pt x="17674" y="5041"/>
                    <a:pt x="17304" y="4636"/>
                    <a:pt x="16913" y="4207"/>
                  </a:cubicBezTo>
                  <a:cubicBezTo>
                    <a:pt x="16788" y="4071"/>
                    <a:pt x="16657" y="3928"/>
                    <a:pt x="16532" y="3780"/>
                  </a:cubicBezTo>
                  <a:cubicBezTo>
                    <a:pt x="16408" y="3637"/>
                    <a:pt x="16287" y="3495"/>
                    <a:pt x="16165" y="3345"/>
                  </a:cubicBezTo>
                  <a:cubicBezTo>
                    <a:pt x="16058" y="3213"/>
                    <a:pt x="15957" y="3076"/>
                    <a:pt x="15860" y="2942"/>
                  </a:cubicBezTo>
                  <a:cubicBezTo>
                    <a:pt x="15580" y="2557"/>
                    <a:pt x="15312" y="2193"/>
                    <a:pt x="14905" y="1989"/>
                  </a:cubicBezTo>
                  <a:cubicBezTo>
                    <a:pt x="14627" y="1851"/>
                    <a:pt x="14316" y="1828"/>
                    <a:pt x="13988" y="1803"/>
                  </a:cubicBezTo>
                  <a:cubicBezTo>
                    <a:pt x="13675" y="1780"/>
                    <a:pt x="13353" y="1754"/>
                    <a:pt x="13060" y="1624"/>
                  </a:cubicBezTo>
                  <a:cubicBezTo>
                    <a:pt x="12706" y="1463"/>
                    <a:pt x="12463" y="1202"/>
                    <a:pt x="12202" y="926"/>
                  </a:cubicBezTo>
                  <a:cubicBezTo>
                    <a:pt x="11938" y="642"/>
                    <a:pt x="11662" y="349"/>
                    <a:pt x="11256" y="174"/>
                  </a:cubicBezTo>
                  <a:cubicBezTo>
                    <a:pt x="10983" y="57"/>
                    <a:pt x="10714" y="0"/>
                    <a:pt x="10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5" name="Google Shape;46835;p35"/>
            <p:cNvSpPr/>
            <p:nvPr/>
          </p:nvSpPr>
          <p:spPr>
            <a:xfrm>
              <a:off x="6746560" y="4461955"/>
              <a:ext cx="901071" cy="867883"/>
            </a:xfrm>
            <a:custGeom>
              <a:avLst/>
              <a:gdLst/>
              <a:ahLst/>
              <a:cxnLst/>
              <a:rect l="l" t="t" r="r" b="b"/>
              <a:pathLst>
                <a:path w="18164" h="17495" extrusionOk="0">
                  <a:moveTo>
                    <a:pt x="9482" y="63"/>
                  </a:moveTo>
                  <a:cubicBezTo>
                    <a:pt x="9738" y="63"/>
                    <a:pt x="9980" y="111"/>
                    <a:pt x="10222" y="207"/>
                  </a:cubicBezTo>
                  <a:cubicBezTo>
                    <a:pt x="10573" y="351"/>
                    <a:pt x="10818" y="601"/>
                    <a:pt x="11054" y="843"/>
                  </a:cubicBezTo>
                  <a:cubicBezTo>
                    <a:pt x="11243" y="1039"/>
                    <a:pt x="11441" y="1241"/>
                    <a:pt x="11690" y="1382"/>
                  </a:cubicBezTo>
                  <a:cubicBezTo>
                    <a:pt x="11933" y="1519"/>
                    <a:pt x="12181" y="1587"/>
                    <a:pt x="12420" y="1652"/>
                  </a:cubicBezTo>
                  <a:cubicBezTo>
                    <a:pt x="12630" y="1711"/>
                    <a:pt x="12829" y="1766"/>
                    <a:pt x="13020" y="1864"/>
                  </a:cubicBezTo>
                  <a:cubicBezTo>
                    <a:pt x="13207" y="2069"/>
                    <a:pt x="13366" y="2308"/>
                    <a:pt x="13532" y="2562"/>
                  </a:cubicBezTo>
                  <a:cubicBezTo>
                    <a:pt x="13689" y="2799"/>
                    <a:pt x="13852" y="3045"/>
                    <a:pt x="14052" y="3281"/>
                  </a:cubicBezTo>
                  <a:cubicBezTo>
                    <a:pt x="14167" y="3418"/>
                    <a:pt x="14295" y="3553"/>
                    <a:pt x="14447" y="3695"/>
                  </a:cubicBezTo>
                  <a:cubicBezTo>
                    <a:pt x="14669" y="3907"/>
                    <a:pt x="14912" y="4092"/>
                    <a:pt x="15149" y="4272"/>
                  </a:cubicBezTo>
                  <a:cubicBezTo>
                    <a:pt x="15544" y="4570"/>
                    <a:pt x="15915" y="4854"/>
                    <a:pt x="16156" y="5224"/>
                  </a:cubicBezTo>
                  <a:cubicBezTo>
                    <a:pt x="16243" y="5357"/>
                    <a:pt x="16304" y="5502"/>
                    <a:pt x="16368" y="5656"/>
                  </a:cubicBezTo>
                  <a:cubicBezTo>
                    <a:pt x="16425" y="5794"/>
                    <a:pt x="16485" y="5939"/>
                    <a:pt x="16567" y="6079"/>
                  </a:cubicBezTo>
                  <a:cubicBezTo>
                    <a:pt x="16697" y="6302"/>
                    <a:pt x="16860" y="6517"/>
                    <a:pt x="17018" y="6726"/>
                  </a:cubicBezTo>
                  <a:cubicBezTo>
                    <a:pt x="17091" y="6823"/>
                    <a:pt x="17165" y="6917"/>
                    <a:pt x="17232" y="7013"/>
                  </a:cubicBezTo>
                  <a:cubicBezTo>
                    <a:pt x="17472" y="7348"/>
                    <a:pt x="17674" y="7691"/>
                    <a:pt x="17833" y="8032"/>
                  </a:cubicBezTo>
                  <a:cubicBezTo>
                    <a:pt x="17986" y="8361"/>
                    <a:pt x="18105" y="8715"/>
                    <a:pt x="17950" y="9071"/>
                  </a:cubicBezTo>
                  <a:cubicBezTo>
                    <a:pt x="17819" y="9369"/>
                    <a:pt x="17489" y="9599"/>
                    <a:pt x="17172" y="9819"/>
                  </a:cubicBezTo>
                  <a:cubicBezTo>
                    <a:pt x="17067" y="9892"/>
                    <a:pt x="16958" y="9967"/>
                    <a:pt x="16859" y="10044"/>
                  </a:cubicBezTo>
                  <a:cubicBezTo>
                    <a:pt x="15948" y="10741"/>
                    <a:pt x="15803" y="11534"/>
                    <a:pt x="15652" y="12373"/>
                  </a:cubicBezTo>
                  <a:cubicBezTo>
                    <a:pt x="15635" y="12473"/>
                    <a:pt x="15617" y="12572"/>
                    <a:pt x="15597" y="12672"/>
                  </a:cubicBezTo>
                  <a:cubicBezTo>
                    <a:pt x="15568" y="12815"/>
                    <a:pt x="15543" y="12958"/>
                    <a:pt x="15517" y="13100"/>
                  </a:cubicBezTo>
                  <a:cubicBezTo>
                    <a:pt x="15446" y="13484"/>
                    <a:pt x="15381" y="13847"/>
                    <a:pt x="15281" y="14221"/>
                  </a:cubicBezTo>
                  <a:cubicBezTo>
                    <a:pt x="15211" y="14484"/>
                    <a:pt x="15144" y="14703"/>
                    <a:pt x="15072" y="14913"/>
                  </a:cubicBezTo>
                  <a:cubicBezTo>
                    <a:pt x="15023" y="15052"/>
                    <a:pt x="14966" y="15203"/>
                    <a:pt x="14894" y="15389"/>
                  </a:cubicBezTo>
                  <a:cubicBezTo>
                    <a:pt x="14723" y="15825"/>
                    <a:pt x="14527" y="16158"/>
                    <a:pt x="14073" y="16471"/>
                  </a:cubicBezTo>
                  <a:cubicBezTo>
                    <a:pt x="13764" y="16685"/>
                    <a:pt x="13500" y="16846"/>
                    <a:pt x="13238" y="16976"/>
                  </a:cubicBezTo>
                  <a:cubicBezTo>
                    <a:pt x="13003" y="17094"/>
                    <a:pt x="12764" y="17190"/>
                    <a:pt x="12529" y="17266"/>
                  </a:cubicBezTo>
                  <a:cubicBezTo>
                    <a:pt x="12174" y="17381"/>
                    <a:pt x="11852" y="17437"/>
                    <a:pt x="11548" y="17437"/>
                  </a:cubicBezTo>
                  <a:cubicBezTo>
                    <a:pt x="11439" y="17437"/>
                    <a:pt x="11331" y="17428"/>
                    <a:pt x="11227" y="17414"/>
                  </a:cubicBezTo>
                  <a:cubicBezTo>
                    <a:pt x="10930" y="17371"/>
                    <a:pt x="10655" y="17264"/>
                    <a:pt x="10391" y="17159"/>
                  </a:cubicBezTo>
                  <a:cubicBezTo>
                    <a:pt x="10325" y="17134"/>
                    <a:pt x="10264" y="17109"/>
                    <a:pt x="10202" y="17087"/>
                  </a:cubicBezTo>
                  <a:cubicBezTo>
                    <a:pt x="9903" y="16974"/>
                    <a:pt x="9617" y="16885"/>
                    <a:pt x="9341" y="16798"/>
                  </a:cubicBezTo>
                  <a:cubicBezTo>
                    <a:pt x="9210" y="16757"/>
                    <a:pt x="9080" y="16717"/>
                    <a:pt x="8958" y="16675"/>
                  </a:cubicBezTo>
                  <a:cubicBezTo>
                    <a:pt x="8766" y="16611"/>
                    <a:pt x="8543" y="16533"/>
                    <a:pt x="8325" y="16432"/>
                  </a:cubicBezTo>
                  <a:cubicBezTo>
                    <a:pt x="8201" y="16375"/>
                    <a:pt x="8102" y="16320"/>
                    <a:pt x="8016" y="16242"/>
                  </a:cubicBezTo>
                  <a:cubicBezTo>
                    <a:pt x="7931" y="16163"/>
                    <a:pt x="7867" y="16064"/>
                    <a:pt x="7804" y="15958"/>
                  </a:cubicBezTo>
                  <a:cubicBezTo>
                    <a:pt x="7710" y="15800"/>
                    <a:pt x="7604" y="15614"/>
                    <a:pt x="7527" y="15425"/>
                  </a:cubicBezTo>
                  <a:cubicBezTo>
                    <a:pt x="7430" y="15191"/>
                    <a:pt x="7397" y="14988"/>
                    <a:pt x="7421" y="14799"/>
                  </a:cubicBezTo>
                  <a:cubicBezTo>
                    <a:pt x="7444" y="14620"/>
                    <a:pt x="7521" y="14450"/>
                    <a:pt x="7596" y="14289"/>
                  </a:cubicBezTo>
                  <a:cubicBezTo>
                    <a:pt x="7642" y="14190"/>
                    <a:pt x="7689" y="14085"/>
                    <a:pt x="7725" y="13978"/>
                  </a:cubicBezTo>
                  <a:cubicBezTo>
                    <a:pt x="7897" y="13457"/>
                    <a:pt x="7757" y="12838"/>
                    <a:pt x="7369" y="12401"/>
                  </a:cubicBezTo>
                  <a:cubicBezTo>
                    <a:pt x="7165" y="12174"/>
                    <a:pt x="6906" y="12003"/>
                    <a:pt x="6655" y="11837"/>
                  </a:cubicBezTo>
                  <a:cubicBezTo>
                    <a:pt x="6403" y="11670"/>
                    <a:pt x="6144" y="11498"/>
                    <a:pt x="5939" y="11269"/>
                  </a:cubicBezTo>
                  <a:cubicBezTo>
                    <a:pt x="5771" y="11083"/>
                    <a:pt x="5615" y="10883"/>
                    <a:pt x="5449" y="10673"/>
                  </a:cubicBezTo>
                  <a:cubicBezTo>
                    <a:pt x="4940" y="10027"/>
                    <a:pt x="4417" y="9361"/>
                    <a:pt x="3543" y="9037"/>
                  </a:cubicBezTo>
                  <a:cubicBezTo>
                    <a:pt x="3371" y="8973"/>
                    <a:pt x="3180" y="8920"/>
                    <a:pt x="2960" y="8873"/>
                  </a:cubicBezTo>
                  <a:cubicBezTo>
                    <a:pt x="2795" y="8839"/>
                    <a:pt x="2624" y="8810"/>
                    <a:pt x="2457" y="8785"/>
                  </a:cubicBezTo>
                  <a:cubicBezTo>
                    <a:pt x="2140" y="8732"/>
                    <a:pt x="1813" y="8678"/>
                    <a:pt x="1516" y="8578"/>
                  </a:cubicBezTo>
                  <a:cubicBezTo>
                    <a:pt x="1141" y="8452"/>
                    <a:pt x="841" y="8263"/>
                    <a:pt x="619" y="8018"/>
                  </a:cubicBezTo>
                  <a:cubicBezTo>
                    <a:pt x="542" y="7932"/>
                    <a:pt x="474" y="7840"/>
                    <a:pt x="417" y="7739"/>
                  </a:cubicBezTo>
                  <a:cubicBezTo>
                    <a:pt x="209" y="7376"/>
                    <a:pt x="150" y="6951"/>
                    <a:pt x="103" y="6508"/>
                  </a:cubicBezTo>
                  <a:cubicBezTo>
                    <a:pt x="86" y="6330"/>
                    <a:pt x="66" y="6147"/>
                    <a:pt x="113" y="5969"/>
                  </a:cubicBezTo>
                  <a:cubicBezTo>
                    <a:pt x="154" y="5808"/>
                    <a:pt x="283" y="5680"/>
                    <a:pt x="434" y="5542"/>
                  </a:cubicBezTo>
                  <a:cubicBezTo>
                    <a:pt x="530" y="5453"/>
                    <a:pt x="628" y="5366"/>
                    <a:pt x="727" y="5278"/>
                  </a:cubicBezTo>
                  <a:cubicBezTo>
                    <a:pt x="1100" y="4946"/>
                    <a:pt x="1484" y="4603"/>
                    <a:pt x="1780" y="4203"/>
                  </a:cubicBezTo>
                  <a:cubicBezTo>
                    <a:pt x="1976" y="3942"/>
                    <a:pt x="2119" y="3673"/>
                    <a:pt x="2233" y="3445"/>
                  </a:cubicBezTo>
                  <a:lnTo>
                    <a:pt x="2277" y="3354"/>
                  </a:lnTo>
                  <a:cubicBezTo>
                    <a:pt x="2383" y="3139"/>
                    <a:pt x="2496" y="2916"/>
                    <a:pt x="2652" y="2727"/>
                  </a:cubicBezTo>
                  <a:cubicBezTo>
                    <a:pt x="2765" y="2590"/>
                    <a:pt x="2896" y="2475"/>
                    <a:pt x="3052" y="2369"/>
                  </a:cubicBezTo>
                  <a:cubicBezTo>
                    <a:pt x="3516" y="2058"/>
                    <a:pt x="4141" y="1908"/>
                    <a:pt x="4802" y="1751"/>
                  </a:cubicBezTo>
                  <a:cubicBezTo>
                    <a:pt x="4923" y="1721"/>
                    <a:pt x="5044" y="1692"/>
                    <a:pt x="5165" y="1661"/>
                  </a:cubicBezTo>
                  <a:cubicBezTo>
                    <a:pt x="6063" y="1438"/>
                    <a:pt x="6919" y="1029"/>
                    <a:pt x="7649" y="664"/>
                  </a:cubicBezTo>
                  <a:cubicBezTo>
                    <a:pt x="7794" y="592"/>
                    <a:pt x="7939" y="520"/>
                    <a:pt x="8087" y="450"/>
                  </a:cubicBezTo>
                  <a:cubicBezTo>
                    <a:pt x="8489" y="258"/>
                    <a:pt x="8968" y="63"/>
                    <a:pt x="9482" y="63"/>
                  </a:cubicBezTo>
                  <a:close/>
                  <a:moveTo>
                    <a:pt x="9477" y="1"/>
                  </a:moveTo>
                  <a:cubicBezTo>
                    <a:pt x="8954" y="1"/>
                    <a:pt x="8466" y="200"/>
                    <a:pt x="8059" y="393"/>
                  </a:cubicBezTo>
                  <a:cubicBezTo>
                    <a:pt x="7912" y="463"/>
                    <a:pt x="7766" y="535"/>
                    <a:pt x="7621" y="607"/>
                  </a:cubicBezTo>
                  <a:cubicBezTo>
                    <a:pt x="6892" y="969"/>
                    <a:pt x="6040" y="1375"/>
                    <a:pt x="5148" y="1600"/>
                  </a:cubicBezTo>
                  <a:cubicBezTo>
                    <a:pt x="5027" y="1630"/>
                    <a:pt x="4906" y="1659"/>
                    <a:pt x="4785" y="1688"/>
                  </a:cubicBezTo>
                  <a:cubicBezTo>
                    <a:pt x="4118" y="1849"/>
                    <a:pt x="3487" y="1998"/>
                    <a:pt x="3015" y="2314"/>
                  </a:cubicBezTo>
                  <a:cubicBezTo>
                    <a:pt x="2853" y="2424"/>
                    <a:pt x="2718" y="2542"/>
                    <a:pt x="2603" y="2682"/>
                  </a:cubicBezTo>
                  <a:cubicBezTo>
                    <a:pt x="2440" y="2876"/>
                    <a:pt x="2328" y="3102"/>
                    <a:pt x="2220" y="3321"/>
                  </a:cubicBezTo>
                  <a:lnTo>
                    <a:pt x="2176" y="3412"/>
                  </a:lnTo>
                  <a:cubicBezTo>
                    <a:pt x="2062" y="3637"/>
                    <a:pt x="1921" y="3903"/>
                    <a:pt x="1729" y="4161"/>
                  </a:cubicBezTo>
                  <a:cubicBezTo>
                    <a:pt x="1436" y="4553"/>
                    <a:pt x="1053" y="4895"/>
                    <a:pt x="683" y="5226"/>
                  </a:cubicBezTo>
                  <a:cubicBezTo>
                    <a:pt x="584" y="5315"/>
                    <a:pt x="485" y="5401"/>
                    <a:pt x="390" y="5491"/>
                  </a:cubicBezTo>
                  <a:cubicBezTo>
                    <a:pt x="261" y="5611"/>
                    <a:pt x="100" y="5757"/>
                    <a:pt x="50" y="5946"/>
                  </a:cubicBezTo>
                  <a:cubicBezTo>
                    <a:pt x="0" y="6133"/>
                    <a:pt x="22" y="6332"/>
                    <a:pt x="40" y="6507"/>
                  </a:cubicBezTo>
                  <a:cubicBezTo>
                    <a:pt x="87" y="6955"/>
                    <a:pt x="148" y="7389"/>
                    <a:pt x="360" y="7760"/>
                  </a:cubicBezTo>
                  <a:cubicBezTo>
                    <a:pt x="419" y="7866"/>
                    <a:pt x="490" y="7962"/>
                    <a:pt x="569" y="8051"/>
                  </a:cubicBezTo>
                  <a:cubicBezTo>
                    <a:pt x="798" y="8302"/>
                    <a:pt x="1109" y="8496"/>
                    <a:pt x="1491" y="8627"/>
                  </a:cubicBezTo>
                  <a:cubicBezTo>
                    <a:pt x="1792" y="8728"/>
                    <a:pt x="2122" y="8783"/>
                    <a:pt x="2442" y="8835"/>
                  </a:cubicBezTo>
                  <a:cubicBezTo>
                    <a:pt x="2608" y="8862"/>
                    <a:pt x="2779" y="8890"/>
                    <a:pt x="2943" y="8923"/>
                  </a:cubicBezTo>
                  <a:cubicBezTo>
                    <a:pt x="3159" y="8970"/>
                    <a:pt x="3348" y="9022"/>
                    <a:pt x="3519" y="9085"/>
                  </a:cubicBezTo>
                  <a:cubicBezTo>
                    <a:pt x="4375" y="9404"/>
                    <a:pt x="4896" y="10065"/>
                    <a:pt x="5400" y="10704"/>
                  </a:cubicBezTo>
                  <a:cubicBezTo>
                    <a:pt x="5560" y="10905"/>
                    <a:pt x="5724" y="11114"/>
                    <a:pt x="5892" y="11303"/>
                  </a:cubicBezTo>
                  <a:cubicBezTo>
                    <a:pt x="6103" y="11538"/>
                    <a:pt x="6366" y="11711"/>
                    <a:pt x="6620" y="11881"/>
                  </a:cubicBezTo>
                  <a:cubicBezTo>
                    <a:pt x="6869" y="12046"/>
                    <a:pt x="7126" y="12215"/>
                    <a:pt x="7322" y="12437"/>
                  </a:cubicBezTo>
                  <a:cubicBezTo>
                    <a:pt x="7697" y="12860"/>
                    <a:pt x="7833" y="13454"/>
                    <a:pt x="7668" y="13957"/>
                  </a:cubicBezTo>
                  <a:cubicBezTo>
                    <a:pt x="7633" y="14060"/>
                    <a:pt x="7585" y="14163"/>
                    <a:pt x="7541" y="14262"/>
                  </a:cubicBezTo>
                  <a:cubicBezTo>
                    <a:pt x="7464" y="14429"/>
                    <a:pt x="7386" y="14602"/>
                    <a:pt x="7362" y="14790"/>
                  </a:cubicBezTo>
                  <a:cubicBezTo>
                    <a:pt x="7336" y="14989"/>
                    <a:pt x="7372" y="15204"/>
                    <a:pt x="7470" y="15446"/>
                  </a:cubicBezTo>
                  <a:cubicBezTo>
                    <a:pt x="7547" y="15641"/>
                    <a:pt x="7655" y="15829"/>
                    <a:pt x="7750" y="15990"/>
                  </a:cubicBezTo>
                  <a:cubicBezTo>
                    <a:pt x="7817" y="16098"/>
                    <a:pt x="7882" y="16200"/>
                    <a:pt x="7974" y="16284"/>
                  </a:cubicBezTo>
                  <a:cubicBezTo>
                    <a:pt x="8075" y="16378"/>
                    <a:pt x="8194" y="16438"/>
                    <a:pt x="8296" y="16485"/>
                  </a:cubicBezTo>
                  <a:cubicBezTo>
                    <a:pt x="8516" y="16587"/>
                    <a:pt x="8743" y="16667"/>
                    <a:pt x="8935" y="16731"/>
                  </a:cubicBezTo>
                  <a:cubicBezTo>
                    <a:pt x="9061" y="16772"/>
                    <a:pt x="9189" y="16812"/>
                    <a:pt x="9319" y="16853"/>
                  </a:cubicBezTo>
                  <a:cubicBezTo>
                    <a:pt x="9595" y="16940"/>
                    <a:pt x="9881" y="17030"/>
                    <a:pt x="10177" y="17142"/>
                  </a:cubicBezTo>
                  <a:cubicBezTo>
                    <a:pt x="10239" y="17166"/>
                    <a:pt x="10301" y="17189"/>
                    <a:pt x="10364" y="17215"/>
                  </a:cubicBezTo>
                  <a:cubicBezTo>
                    <a:pt x="10634" y="17320"/>
                    <a:pt x="10912" y="17428"/>
                    <a:pt x="11216" y="17472"/>
                  </a:cubicBezTo>
                  <a:cubicBezTo>
                    <a:pt x="11323" y="17488"/>
                    <a:pt x="11432" y="17495"/>
                    <a:pt x="11545" y="17495"/>
                  </a:cubicBezTo>
                  <a:cubicBezTo>
                    <a:pt x="11856" y="17495"/>
                    <a:pt x="12184" y="17438"/>
                    <a:pt x="12542" y="17317"/>
                  </a:cubicBezTo>
                  <a:cubicBezTo>
                    <a:pt x="12778" y="17242"/>
                    <a:pt x="13020" y="17144"/>
                    <a:pt x="13259" y="17024"/>
                  </a:cubicBezTo>
                  <a:cubicBezTo>
                    <a:pt x="13522" y="16893"/>
                    <a:pt x="13791" y="16731"/>
                    <a:pt x="14101" y="16516"/>
                  </a:cubicBezTo>
                  <a:cubicBezTo>
                    <a:pt x="14567" y="16193"/>
                    <a:pt x="14769" y="15852"/>
                    <a:pt x="14944" y="15408"/>
                  </a:cubicBezTo>
                  <a:cubicBezTo>
                    <a:pt x="15018" y="15221"/>
                    <a:pt x="15075" y="15068"/>
                    <a:pt x="15123" y="14930"/>
                  </a:cubicBezTo>
                  <a:cubicBezTo>
                    <a:pt x="15196" y="14718"/>
                    <a:pt x="15264" y="14497"/>
                    <a:pt x="15335" y="14233"/>
                  </a:cubicBezTo>
                  <a:cubicBezTo>
                    <a:pt x="15435" y="13856"/>
                    <a:pt x="15501" y="13490"/>
                    <a:pt x="15571" y="13106"/>
                  </a:cubicBezTo>
                  <a:cubicBezTo>
                    <a:pt x="15598" y="12966"/>
                    <a:pt x="15622" y="12824"/>
                    <a:pt x="15651" y="12679"/>
                  </a:cubicBezTo>
                  <a:cubicBezTo>
                    <a:pt x="15671" y="12579"/>
                    <a:pt x="15688" y="12480"/>
                    <a:pt x="15706" y="12380"/>
                  </a:cubicBezTo>
                  <a:cubicBezTo>
                    <a:pt x="15856" y="11552"/>
                    <a:pt x="15998" y="10771"/>
                    <a:pt x="16890" y="10087"/>
                  </a:cubicBezTo>
                  <a:cubicBezTo>
                    <a:pt x="16990" y="10010"/>
                    <a:pt x="17099" y="9937"/>
                    <a:pt x="17202" y="9863"/>
                  </a:cubicBezTo>
                  <a:cubicBezTo>
                    <a:pt x="17527" y="9638"/>
                    <a:pt x="17863" y="9405"/>
                    <a:pt x="18000" y="9091"/>
                  </a:cubicBezTo>
                  <a:cubicBezTo>
                    <a:pt x="18163" y="8712"/>
                    <a:pt x="18040" y="8344"/>
                    <a:pt x="17882" y="8002"/>
                  </a:cubicBezTo>
                  <a:cubicBezTo>
                    <a:pt x="17721" y="7656"/>
                    <a:pt x="17516" y="7311"/>
                    <a:pt x="17274" y="6974"/>
                  </a:cubicBezTo>
                  <a:cubicBezTo>
                    <a:pt x="17207" y="6880"/>
                    <a:pt x="17135" y="6784"/>
                    <a:pt x="17061" y="6688"/>
                  </a:cubicBezTo>
                  <a:cubicBezTo>
                    <a:pt x="16903" y="6480"/>
                    <a:pt x="16741" y="6265"/>
                    <a:pt x="16613" y="6046"/>
                  </a:cubicBezTo>
                  <a:cubicBezTo>
                    <a:pt x="16532" y="5906"/>
                    <a:pt x="16473" y="5767"/>
                    <a:pt x="16416" y="5629"/>
                  </a:cubicBezTo>
                  <a:cubicBezTo>
                    <a:pt x="16352" y="5473"/>
                    <a:pt x="16290" y="5327"/>
                    <a:pt x="16200" y="5188"/>
                  </a:cubicBezTo>
                  <a:cubicBezTo>
                    <a:pt x="15955" y="4810"/>
                    <a:pt x="15578" y="4525"/>
                    <a:pt x="15180" y="4223"/>
                  </a:cubicBezTo>
                  <a:cubicBezTo>
                    <a:pt x="14945" y="4045"/>
                    <a:pt x="14702" y="3861"/>
                    <a:pt x="14483" y="3651"/>
                  </a:cubicBezTo>
                  <a:cubicBezTo>
                    <a:pt x="14333" y="3509"/>
                    <a:pt x="14207" y="3377"/>
                    <a:pt x="14093" y="3243"/>
                  </a:cubicBezTo>
                  <a:cubicBezTo>
                    <a:pt x="13895" y="3008"/>
                    <a:pt x="13734" y="2765"/>
                    <a:pt x="13578" y="2527"/>
                  </a:cubicBezTo>
                  <a:cubicBezTo>
                    <a:pt x="13407" y="2271"/>
                    <a:pt x="13246" y="2028"/>
                    <a:pt x="13054" y="1820"/>
                  </a:cubicBezTo>
                  <a:lnTo>
                    <a:pt x="13046" y="1815"/>
                  </a:lnTo>
                  <a:cubicBezTo>
                    <a:pt x="12848" y="1712"/>
                    <a:pt x="12643" y="1655"/>
                    <a:pt x="12428" y="1595"/>
                  </a:cubicBezTo>
                  <a:cubicBezTo>
                    <a:pt x="12193" y="1531"/>
                    <a:pt x="11950" y="1465"/>
                    <a:pt x="11714" y="1331"/>
                  </a:cubicBezTo>
                  <a:cubicBezTo>
                    <a:pt x="11472" y="1194"/>
                    <a:pt x="11284" y="1004"/>
                    <a:pt x="11089" y="803"/>
                  </a:cubicBezTo>
                  <a:cubicBezTo>
                    <a:pt x="10849" y="555"/>
                    <a:pt x="10600" y="301"/>
                    <a:pt x="10237" y="151"/>
                  </a:cubicBezTo>
                  <a:cubicBezTo>
                    <a:pt x="9990" y="50"/>
                    <a:pt x="9741" y="1"/>
                    <a:pt x="9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6" name="Google Shape;46836;p35"/>
            <p:cNvSpPr/>
            <p:nvPr/>
          </p:nvSpPr>
          <p:spPr>
            <a:xfrm>
              <a:off x="6801228" y="4508736"/>
              <a:ext cx="793174" cy="784443"/>
            </a:xfrm>
            <a:custGeom>
              <a:avLst/>
              <a:gdLst/>
              <a:ahLst/>
              <a:cxnLst/>
              <a:rect l="l" t="t" r="r" b="b"/>
              <a:pathLst>
                <a:path w="15989" h="15813" extrusionOk="0">
                  <a:moveTo>
                    <a:pt x="8523" y="38"/>
                  </a:moveTo>
                  <a:cubicBezTo>
                    <a:pt x="8762" y="38"/>
                    <a:pt x="8991" y="80"/>
                    <a:pt x="9211" y="164"/>
                  </a:cubicBezTo>
                  <a:cubicBezTo>
                    <a:pt x="9546" y="292"/>
                    <a:pt x="9780" y="524"/>
                    <a:pt x="10003" y="749"/>
                  </a:cubicBezTo>
                  <a:cubicBezTo>
                    <a:pt x="10111" y="857"/>
                    <a:pt x="10224" y="970"/>
                    <a:pt x="10345" y="1065"/>
                  </a:cubicBezTo>
                  <a:cubicBezTo>
                    <a:pt x="10465" y="1162"/>
                    <a:pt x="10588" y="1236"/>
                    <a:pt x="10707" y="1307"/>
                  </a:cubicBezTo>
                  <a:cubicBezTo>
                    <a:pt x="10884" y="1414"/>
                    <a:pt x="11049" y="1513"/>
                    <a:pt x="11164" y="1663"/>
                  </a:cubicBezTo>
                  <a:cubicBezTo>
                    <a:pt x="11319" y="1862"/>
                    <a:pt x="11419" y="2089"/>
                    <a:pt x="11523" y="2331"/>
                  </a:cubicBezTo>
                  <a:cubicBezTo>
                    <a:pt x="11645" y="2614"/>
                    <a:pt x="11769" y="2905"/>
                    <a:pt x="11995" y="3162"/>
                  </a:cubicBezTo>
                  <a:cubicBezTo>
                    <a:pt x="12113" y="3297"/>
                    <a:pt x="12251" y="3425"/>
                    <a:pt x="12415" y="3552"/>
                  </a:cubicBezTo>
                  <a:cubicBezTo>
                    <a:pt x="12706" y="3775"/>
                    <a:pt x="13049" y="3958"/>
                    <a:pt x="13381" y="4131"/>
                  </a:cubicBezTo>
                  <a:cubicBezTo>
                    <a:pt x="13806" y="4357"/>
                    <a:pt x="14207" y="4569"/>
                    <a:pt x="14515" y="4868"/>
                  </a:cubicBezTo>
                  <a:cubicBezTo>
                    <a:pt x="14664" y="5012"/>
                    <a:pt x="14776" y="5181"/>
                    <a:pt x="14895" y="5360"/>
                  </a:cubicBezTo>
                  <a:cubicBezTo>
                    <a:pt x="14933" y="5419"/>
                    <a:pt x="14974" y="5480"/>
                    <a:pt x="15016" y="5540"/>
                  </a:cubicBezTo>
                  <a:cubicBezTo>
                    <a:pt x="15048" y="5589"/>
                    <a:pt x="15082" y="5639"/>
                    <a:pt x="15118" y="5689"/>
                  </a:cubicBezTo>
                  <a:cubicBezTo>
                    <a:pt x="15266" y="5901"/>
                    <a:pt x="15418" y="6120"/>
                    <a:pt x="15542" y="6339"/>
                  </a:cubicBezTo>
                  <a:cubicBezTo>
                    <a:pt x="15708" y="6635"/>
                    <a:pt x="15826" y="6940"/>
                    <a:pt x="15886" y="7243"/>
                  </a:cubicBezTo>
                  <a:cubicBezTo>
                    <a:pt x="15962" y="7607"/>
                    <a:pt x="15933" y="7883"/>
                    <a:pt x="15794" y="8135"/>
                  </a:cubicBezTo>
                  <a:cubicBezTo>
                    <a:pt x="15651" y="8392"/>
                    <a:pt x="15373" y="8599"/>
                    <a:pt x="15104" y="8801"/>
                  </a:cubicBezTo>
                  <a:cubicBezTo>
                    <a:pt x="15044" y="8845"/>
                    <a:pt x="14983" y="8889"/>
                    <a:pt x="14924" y="8936"/>
                  </a:cubicBezTo>
                  <a:cubicBezTo>
                    <a:pt x="14059" y="9602"/>
                    <a:pt x="13742" y="10297"/>
                    <a:pt x="13526" y="10949"/>
                  </a:cubicBezTo>
                  <a:cubicBezTo>
                    <a:pt x="13389" y="11362"/>
                    <a:pt x="13347" y="11789"/>
                    <a:pt x="13308" y="12198"/>
                  </a:cubicBezTo>
                  <a:cubicBezTo>
                    <a:pt x="13298" y="12282"/>
                    <a:pt x="13291" y="12365"/>
                    <a:pt x="13283" y="12447"/>
                  </a:cubicBezTo>
                  <a:cubicBezTo>
                    <a:pt x="13256" y="12703"/>
                    <a:pt x="13230" y="12920"/>
                    <a:pt x="13183" y="13136"/>
                  </a:cubicBezTo>
                  <a:cubicBezTo>
                    <a:pt x="13153" y="13287"/>
                    <a:pt x="13109" y="13443"/>
                    <a:pt x="13056" y="13603"/>
                  </a:cubicBezTo>
                  <a:cubicBezTo>
                    <a:pt x="12906" y="14059"/>
                    <a:pt x="12691" y="14395"/>
                    <a:pt x="12359" y="14695"/>
                  </a:cubicBezTo>
                  <a:cubicBezTo>
                    <a:pt x="12116" y="14916"/>
                    <a:pt x="11875" y="15099"/>
                    <a:pt x="11626" y="15253"/>
                  </a:cubicBezTo>
                  <a:cubicBezTo>
                    <a:pt x="11413" y="15382"/>
                    <a:pt x="11195" y="15492"/>
                    <a:pt x="10976" y="15576"/>
                  </a:cubicBezTo>
                  <a:cubicBezTo>
                    <a:pt x="10639" y="15706"/>
                    <a:pt x="10315" y="15770"/>
                    <a:pt x="10010" y="15770"/>
                  </a:cubicBezTo>
                  <a:cubicBezTo>
                    <a:pt x="9918" y="15770"/>
                    <a:pt x="9827" y="15764"/>
                    <a:pt x="9738" y="15752"/>
                  </a:cubicBezTo>
                  <a:cubicBezTo>
                    <a:pt x="9431" y="15711"/>
                    <a:pt x="9155" y="15594"/>
                    <a:pt x="8899" y="15478"/>
                  </a:cubicBezTo>
                  <a:cubicBezTo>
                    <a:pt x="8515" y="15306"/>
                    <a:pt x="8215" y="15146"/>
                    <a:pt x="7980" y="14990"/>
                  </a:cubicBezTo>
                  <a:cubicBezTo>
                    <a:pt x="7821" y="14884"/>
                    <a:pt x="7688" y="14779"/>
                    <a:pt x="7567" y="14667"/>
                  </a:cubicBezTo>
                  <a:cubicBezTo>
                    <a:pt x="7500" y="14607"/>
                    <a:pt x="7434" y="14540"/>
                    <a:pt x="7377" y="14458"/>
                  </a:cubicBezTo>
                  <a:cubicBezTo>
                    <a:pt x="7321" y="14379"/>
                    <a:pt x="7278" y="14287"/>
                    <a:pt x="7244" y="14204"/>
                  </a:cubicBezTo>
                  <a:cubicBezTo>
                    <a:pt x="7169" y="14027"/>
                    <a:pt x="7115" y="13881"/>
                    <a:pt x="7076" y="13748"/>
                  </a:cubicBezTo>
                  <a:cubicBezTo>
                    <a:pt x="7017" y="13550"/>
                    <a:pt x="6991" y="13378"/>
                    <a:pt x="6995" y="13220"/>
                  </a:cubicBezTo>
                  <a:cubicBezTo>
                    <a:pt x="7001" y="13069"/>
                    <a:pt x="7031" y="12924"/>
                    <a:pt x="7059" y="12784"/>
                  </a:cubicBezTo>
                  <a:cubicBezTo>
                    <a:pt x="7078" y="12696"/>
                    <a:pt x="7098" y="12607"/>
                    <a:pt x="7109" y="12514"/>
                  </a:cubicBezTo>
                  <a:cubicBezTo>
                    <a:pt x="7169" y="12077"/>
                    <a:pt x="7066" y="11586"/>
                    <a:pt x="6836" y="11199"/>
                  </a:cubicBezTo>
                  <a:cubicBezTo>
                    <a:pt x="6701" y="10975"/>
                    <a:pt x="6536" y="10790"/>
                    <a:pt x="6358" y="10595"/>
                  </a:cubicBezTo>
                  <a:cubicBezTo>
                    <a:pt x="6213" y="10437"/>
                    <a:pt x="6066" y="10273"/>
                    <a:pt x="5938" y="10085"/>
                  </a:cubicBezTo>
                  <a:lnTo>
                    <a:pt x="5884" y="10010"/>
                  </a:lnTo>
                  <a:cubicBezTo>
                    <a:pt x="5341" y="9215"/>
                    <a:pt x="4725" y="8314"/>
                    <a:pt x="3666" y="7873"/>
                  </a:cubicBezTo>
                  <a:cubicBezTo>
                    <a:pt x="3495" y="7802"/>
                    <a:pt x="3309" y="7741"/>
                    <a:pt x="3110" y="7688"/>
                  </a:cubicBezTo>
                  <a:cubicBezTo>
                    <a:pt x="2902" y="7635"/>
                    <a:pt x="2681" y="7591"/>
                    <a:pt x="2469" y="7550"/>
                  </a:cubicBezTo>
                  <a:cubicBezTo>
                    <a:pt x="2213" y="7500"/>
                    <a:pt x="1950" y="7449"/>
                    <a:pt x="1703" y="7378"/>
                  </a:cubicBezTo>
                  <a:cubicBezTo>
                    <a:pt x="1294" y="7258"/>
                    <a:pt x="976" y="7102"/>
                    <a:pt x="731" y="6897"/>
                  </a:cubicBezTo>
                  <a:cubicBezTo>
                    <a:pt x="635" y="6820"/>
                    <a:pt x="553" y="6733"/>
                    <a:pt x="479" y="6641"/>
                  </a:cubicBezTo>
                  <a:cubicBezTo>
                    <a:pt x="243" y="6339"/>
                    <a:pt x="108" y="5951"/>
                    <a:pt x="66" y="5457"/>
                  </a:cubicBezTo>
                  <a:cubicBezTo>
                    <a:pt x="54" y="5308"/>
                    <a:pt x="46" y="5111"/>
                    <a:pt x="93" y="4925"/>
                  </a:cubicBezTo>
                  <a:cubicBezTo>
                    <a:pt x="129" y="4784"/>
                    <a:pt x="214" y="4662"/>
                    <a:pt x="308" y="4537"/>
                  </a:cubicBezTo>
                  <a:cubicBezTo>
                    <a:pt x="446" y="4355"/>
                    <a:pt x="597" y="4177"/>
                    <a:pt x="756" y="3987"/>
                  </a:cubicBezTo>
                  <a:cubicBezTo>
                    <a:pt x="934" y="3778"/>
                    <a:pt x="1118" y="3561"/>
                    <a:pt x="1286" y="3333"/>
                  </a:cubicBezTo>
                  <a:cubicBezTo>
                    <a:pt x="1449" y="3110"/>
                    <a:pt x="1589" y="2882"/>
                    <a:pt x="1694" y="2708"/>
                  </a:cubicBezTo>
                  <a:lnTo>
                    <a:pt x="1714" y="2677"/>
                  </a:lnTo>
                  <a:cubicBezTo>
                    <a:pt x="1828" y="2488"/>
                    <a:pt x="1947" y="2291"/>
                    <a:pt x="2121" y="2136"/>
                  </a:cubicBezTo>
                  <a:cubicBezTo>
                    <a:pt x="2235" y="2035"/>
                    <a:pt x="2367" y="1951"/>
                    <a:pt x="2525" y="1882"/>
                  </a:cubicBezTo>
                  <a:cubicBezTo>
                    <a:pt x="2895" y="1718"/>
                    <a:pt x="3343" y="1663"/>
                    <a:pt x="3815" y="1603"/>
                  </a:cubicBezTo>
                  <a:cubicBezTo>
                    <a:pt x="4019" y="1576"/>
                    <a:pt x="4231" y="1549"/>
                    <a:pt x="4434" y="1513"/>
                  </a:cubicBezTo>
                  <a:cubicBezTo>
                    <a:pt x="5214" y="1377"/>
                    <a:pt x="5911" y="1020"/>
                    <a:pt x="6586" y="674"/>
                  </a:cubicBezTo>
                  <a:lnTo>
                    <a:pt x="6765" y="581"/>
                  </a:lnTo>
                  <a:cubicBezTo>
                    <a:pt x="6906" y="510"/>
                    <a:pt x="7044" y="443"/>
                    <a:pt x="7179" y="382"/>
                  </a:cubicBezTo>
                  <a:cubicBezTo>
                    <a:pt x="7698" y="147"/>
                    <a:pt x="8125" y="38"/>
                    <a:pt x="8523" y="38"/>
                  </a:cubicBezTo>
                  <a:close/>
                  <a:moveTo>
                    <a:pt x="8519" y="1"/>
                  </a:moveTo>
                  <a:cubicBezTo>
                    <a:pt x="8116" y="1"/>
                    <a:pt x="7684" y="110"/>
                    <a:pt x="7159" y="348"/>
                  </a:cubicBezTo>
                  <a:cubicBezTo>
                    <a:pt x="7022" y="409"/>
                    <a:pt x="6883" y="477"/>
                    <a:pt x="6743" y="549"/>
                  </a:cubicBezTo>
                  <a:lnTo>
                    <a:pt x="6563" y="641"/>
                  </a:lnTo>
                  <a:cubicBezTo>
                    <a:pt x="5891" y="985"/>
                    <a:pt x="5197" y="1341"/>
                    <a:pt x="4424" y="1476"/>
                  </a:cubicBezTo>
                  <a:cubicBezTo>
                    <a:pt x="4221" y="1512"/>
                    <a:pt x="4009" y="1539"/>
                    <a:pt x="3807" y="1563"/>
                  </a:cubicBezTo>
                  <a:cubicBezTo>
                    <a:pt x="3330" y="1624"/>
                    <a:pt x="2881" y="1681"/>
                    <a:pt x="2505" y="1846"/>
                  </a:cubicBezTo>
                  <a:cubicBezTo>
                    <a:pt x="2343" y="1917"/>
                    <a:pt x="2208" y="2001"/>
                    <a:pt x="2091" y="2107"/>
                  </a:cubicBezTo>
                  <a:cubicBezTo>
                    <a:pt x="1910" y="2266"/>
                    <a:pt x="1792" y="2465"/>
                    <a:pt x="1674" y="2657"/>
                  </a:cubicBezTo>
                  <a:lnTo>
                    <a:pt x="1654" y="2690"/>
                  </a:lnTo>
                  <a:cubicBezTo>
                    <a:pt x="1552" y="2862"/>
                    <a:pt x="1411" y="3088"/>
                    <a:pt x="1247" y="3310"/>
                  </a:cubicBezTo>
                  <a:cubicBezTo>
                    <a:pt x="1082" y="3534"/>
                    <a:pt x="899" y="3751"/>
                    <a:pt x="721" y="3960"/>
                  </a:cubicBezTo>
                  <a:cubicBezTo>
                    <a:pt x="561" y="4150"/>
                    <a:pt x="409" y="4327"/>
                    <a:pt x="271" y="4512"/>
                  </a:cubicBezTo>
                  <a:cubicBezTo>
                    <a:pt x="174" y="4639"/>
                    <a:pt x="86" y="4767"/>
                    <a:pt x="49" y="4914"/>
                  </a:cubicBezTo>
                  <a:cubicBezTo>
                    <a:pt x="1" y="5107"/>
                    <a:pt x="9" y="5306"/>
                    <a:pt x="22" y="5459"/>
                  </a:cubicBezTo>
                  <a:cubicBezTo>
                    <a:pt x="64" y="5962"/>
                    <a:pt x="200" y="6356"/>
                    <a:pt x="443" y="6667"/>
                  </a:cubicBezTo>
                  <a:cubicBezTo>
                    <a:pt x="519" y="6762"/>
                    <a:pt x="606" y="6850"/>
                    <a:pt x="699" y="6928"/>
                  </a:cubicBezTo>
                  <a:cubicBezTo>
                    <a:pt x="951" y="7137"/>
                    <a:pt x="1273" y="7295"/>
                    <a:pt x="1687" y="7416"/>
                  </a:cubicBezTo>
                  <a:cubicBezTo>
                    <a:pt x="1936" y="7489"/>
                    <a:pt x="2201" y="7542"/>
                    <a:pt x="2457" y="7591"/>
                  </a:cubicBezTo>
                  <a:cubicBezTo>
                    <a:pt x="2669" y="7631"/>
                    <a:pt x="2888" y="7675"/>
                    <a:pt x="3095" y="7729"/>
                  </a:cubicBezTo>
                  <a:cubicBezTo>
                    <a:pt x="3295" y="7781"/>
                    <a:pt x="3480" y="7843"/>
                    <a:pt x="3646" y="7913"/>
                  </a:cubicBezTo>
                  <a:cubicBezTo>
                    <a:pt x="4695" y="8348"/>
                    <a:pt x="5306" y="9245"/>
                    <a:pt x="5847" y="10034"/>
                  </a:cubicBezTo>
                  <a:lnTo>
                    <a:pt x="5900" y="10111"/>
                  </a:lnTo>
                  <a:cubicBezTo>
                    <a:pt x="6029" y="10299"/>
                    <a:pt x="6179" y="10462"/>
                    <a:pt x="6324" y="10623"/>
                  </a:cubicBezTo>
                  <a:cubicBezTo>
                    <a:pt x="6499" y="10817"/>
                    <a:pt x="6665" y="11000"/>
                    <a:pt x="6796" y="11221"/>
                  </a:cubicBezTo>
                  <a:cubicBezTo>
                    <a:pt x="7024" y="11599"/>
                    <a:pt x="7123" y="12082"/>
                    <a:pt x="7065" y="12508"/>
                  </a:cubicBezTo>
                  <a:cubicBezTo>
                    <a:pt x="7052" y="12597"/>
                    <a:pt x="7034" y="12688"/>
                    <a:pt x="7015" y="12775"/>
                  </a:cubicBezTo>
                  <a:cubicBezTo>
                    <a:pt x="6987" y="12917"/>
                    <a:pt x="6955" y="13063"/>
                    <a:pt x="6951" y="13218"/>
                  </a:cubicBezTo>
                  <a:cubicBezTo>
                    <a:pt x="6945" y="13382"/>
                    <a:pt x="6973" y="13557"/>
                    <a:pt x="7034" y="13759"/>
                  </a:cubicBezTo>
                  <a:cubicBezTo>
                    <a:pt x="7074" y="13894"/>
                    <a:pt x="7128" y="14039"/>
                    <a:pt x="7204" y="14221"/>
                  </a:cubicBezTo>
                  <a:cubicBezTo>
                    <a:pt x="7240" y="14303"/>
                    <a:pt x="7283" y="14399"/>
                    <a:pt x="7340" y="14480"/>
                  </a:cubicBezTo>
                  <a:cubicBezTo>
                    <a:pt x="7398" y="14566"/>
                    <a:pt x="7469" y="14635"/>
                    <a:pt x="7535" y="14698"/>
                  </a:cubicBezTo>
                  <a:cubicBezTo>
                    <a:pt x="7657" y="14809"/>
                    <a:pt x="7795" y="14916"/>
                    <a:pt x="7953" y="15022"/>
                  </a:cubicBezTo>
                  <a:cubicBezTo>
                    <a:pt x="8190" y="15180"/>
                    <a:pt x="8493" y="15341"/>
                    <a:pt x="8878" y="15516"/>
                  </a:cubicBezTo>
                  <a:cubicBezTo>
                    <a:pt x="9137" y="15633"/>
                    <a:pt x="9417" y="15750"/>
                    <a:pt x="9727" y="15794"/>
                  </a:cubicBezTo>
                  <a:cubicBezTo>
                    <a:pt x="9818" y="15805"/>
                    <a:pt x="9912" y="15812"/>
                    <a:pt x="10007" y="15812"/>
                  </a:cubicBezTo>
                  <a:cubicBezTo>
                    <a:pt x="10315" y="15812"/>
                    <a:pt x="10643" y="15745"/>
                    <a:pt x="10979" y="15619"/>
                  </a:cubicBezTo>
                  <a:cubicBezTo>
                    <a:pt x="11200" y="15533"/>
                    <a:pt x="11422" y="15422"/>
                    <a:pt x="11635" y="15291"/>
                  </a:cubicBezTo>
                  <a:cubicBezTo>
                    <a:pt x="11887" y="15136"/>
                    <a:pt x="12126" y="14953"/>
                    <a:pt x="12373" y="14729"/>
                  </a:cubicBezTo>
                  <a:cubicBezTo>
                    <a:pt x="12709" y="14423"/>
                    <a:pt x="12928" y="14082"/>
                    <a:pt x="13082" y="13618"/>
                  </a:cubicBezTo>
                  <a:cubicBezTo>
                    <a:pt x="13135" y="13459"/>
                    <a:pt x="13177" y="13301"/>
                    <a:pt x="13210" y="13149"/>
                  </a:cubicBezTo>
                  <a:cubicBezTo>
                    <a:pt x="13256" y="12930"/>
                    <a:pt x="13283" y="12715"/>
                    <a:pt x="13310" y="12456"/>
                  </a:cubicBezTo>
                  <a:cubicBezTo>
                    <a:pt x="13318" y="12373"/>
                    <a:pt x="13325" y="12291"/>
                    <a:pt x="13334" y="12207"/>
                  </a:cubicBezTo>
                  <a:cubicBezTo>
                    <a:pt x="13376" y="11779"/>
                    <a:pt x="13416" y="11373"/>
                    <a:pt x="13551" y="10965"/>
                  </a:cubicBezTo>
                  <a:cubicBezTo>
                    <a:pt x="13765" y="10319"/>
                    <a:pt x="14081" y="9630"/>
                    <a:pt x="14936" y="8970"/>
                  </a:cubicBezTo>
                  <a:cubicBezTo>
                    <a:pt x="14996" y="8924"/>
                    <a:pt x="15055" y="8880"/>
                    <a:pt x="15117" y="8835"/>
                  </a:cubicBezTo>
                  <a:cubicBezTo>
                    <a:pt x="15388" y="8633"/>
                    <a:pt x="15671" y="8422"/>
                    <a:pt x="15817" y="8158"/>
                  </a:cubicBezTo>
                  <a:cubicBezTo>
                    <a:pt x="15959" y="7896"/>
                    <a:pt x="15989" y="7611"/>
                    <a:pt x="15913" y="7237"/>
                  </a:cubicBezTo>
                  <a:cubicBezTo>
                    <a:pt x="15851" y="6931"/>
                    <a:pt x="15733" y="6622"/>
                    <a:pt x="15565" y="6321"/>
                  </a:cubicBezTo>
                  <a:cubicBezTo>
                    <a:pt x="15441" y="6102"/>
                    <a:pt x="15287" y="5881"/>
                    <a:pt x="15139" y="5669"/>
                  </a:cubicBezTo>
                  <a:cubicBezTo>
                    <a:pt x="15105" y="5619"/>
                    <a:pt x="15070" y="5570"/>
                    <a:pt x="15035" y="5520"/>
                  </a:cubicBezTo>
                  <a:cubicBezTo>
                    <a:pt x="14993" y="5460"/>
                    <a:pt x="14954" y="5399"/>
                    <a:pt x="14914" y="5340"/>
                  </a:cubicBezTo>
                  <a:cubicBezTo>
                    <a:pt x="14796" y="5160"/>
                    <a:pt x="14683" y="4989"/>
                    <a:pt x="14530" y="4841"/>
                  </a:cubicBezTo>
                  <a:cubicBezTo>
                    <a:pt x="14220" y="4538"/>
                    <a:pt x="13796" y="4315"/>
                    <a:pt x="13388" y="4100"/>
                  </a:cubicBezTo>
                  <a:cubicBezTo>
                    <a:pt x="13058" y="3926"/>
                    <a:pt x="12716" y="3746"/>
                    <a:pt x="12429" y="3524"/>
                  </a:cubicBezTo>
                  <a:cubicBezTo>
                    <a:pt x="12267" y="3397"/>
                    <a:pt x="12132" y="3272"/>
                    <a:pt x="12015" y="3139"/>
                  </a:cubicBezTo>
                  <a:cubicBezTo>
                    <a:pt x="11791" y="2886"/>
                    <a:pt x="11668" y="2599"/>
                    <a:pt x="11548" y="2319"/>
                  </a:cubicBezTo>
                  <a:cubicBezTo>
                    <a:pt x="11443" y="2075"/>
                    <a:pt x="11343" y="1846"/>
                    <a:pt x="11185" y="1641"/>
                  </a:cubicBezTo>
                  <a:cubicBezTo>
                    <a:pt x="11064" y="1486"/>
                    <a:pt x="10898" y="1385"/>
                    <a:pt x="10717" y="1277"/>
                  </a:cubicBezTo>
                  <a:cubicBezTo>
                    <a:pt x="10601" y="1204"/>
                    <a:pt x="10478" y="1131"/>
                    <a:pt x="10360" y="1037"/>
                  </a:cubicBezTo>
                  <a:cubicBezTo>
                    <a:pt x="10241" y="941"/>
                    <a:pt x="10134" y="835"/>
                    <a:pt x="10023" y="722"/>
                  </a:cubicBezTo>
                  <a:cubicBezTo>
                    <a:pt x="9795" y="495"/>
                    <a:pt x="9561" y="260"/>
                    <a:pt x="9215" y="126"/>
                  </a:cubicBezTo>
                  <a:cubicBezTo>
                    <a:pt x="8996" y="44"/>
                    <a:pt x="8764" y="1"/>
                    <a:pt x="85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7" name="Google Shape;46837;p35"/>
            <p:cNvSpPr/>
            <p:nvPr/>
          </p:nvSpPr>
          <p:spPr>
            <a:xfrm>
              <a:off x="6851481" y="4555120"/>
              <a:ext cx="700011" cy="701252"/>
            </a:xfrm>
            <a:custGeom>
              <a:avLst/>
              <a:gdLst/>
              <a:ahLst/>
              <a:cxnLst/>
              <a:rect l="l" t="t" r="r" b="b"/>
              <a:pathLst>
                <a:path w="14111" h="14136" extrusionOk="0">
                  <a:moveTo>
                    <a:pt x="7655" y="21"/>
                  </a:moveTo>
                  <a:cubicBezTo>
                    <a:pt x="7879" y="21"/>
                    <a:pt x="8088" y="55"/>
                    <a:pt x="8279" y="120"/>
                  </a:cubicBezTo>
                  <a:cubicBezTo>
                    <a:pt x="8829" y="311"/>
                    <a:pt x="9205" y="763"/>
                    <a:pt x="9394" y="1466"/>
                  </a:cubicBezTo>
                  <a:cubicBezTo>
                    <a:pt x="9423" y="1573"/>
                    <a:pt x="9450" y="1684"/>
                    <a:pt x="9474" y="1790"/>
                  </a:cubicBezTo>
                  <a:cubicBezTo>
                    <a:pt x="9575" y="2227"/>
                    <a:pt x="9682" y="2677"/>
                    <a:pt x="10016" y="3045"/>
                  </a:cubicBezTo>
                  <a:cubicBezTo>
                    <a:pt x="10419" y="3486"/>
                    <a:pt x="11074" y="3730"/>
                    <a:pt x="11709" y="3964"/>
                  </a:cubicBezTo>
                  <a:cubicBezTo>
                    <a:pt x="12137" y="4124"/>
                    <a:pt x="12583" y="4289"/>
                    <a:pt x="12951" y="4512"/>
                  </a:cubicBezTo>
                  <a:cubicBezTo>
                    <a:pt x="13509" y="4852"/>
                    <a:pt x="13892" y="5369"/>
                    <a:pt x="14003" y="5928"/>
                  </a:cubicBezTo>
                  <a:cubicBezTo>
                    <a:pt x="14091" y="6383"/>
                    <a:pt x="13990" y="6837"/>
                    <a:pt x="13715" y="7207"/>
                  </a:cubicBezTo>
                  <a:cubicBezTo>
                    <a:pt x="13459" y="7554"/>
                    <a:pt x="13066" y="7840"/>
                    <a:pt x="12686" y="8118"/>
                  </a:cubicBezTo>
                  <a:cubicBezTo>
                    <a:pt x="12234" y="8449"/>
                    <a:pt x="11764" y="8790"/>
                    <a:pt x="11531" y="9233"/>
                  </a:cubicBezTo>
                  <a:cubicBezTo>
                    <a:pt x="11295" y="9681"/>
                    <a:pt x="11328" y="10172"/>
                    <a:pt x="11359" y="10647"/>
                  </a:cubicBezTo>
                  <a:cubicBezTo>
                    <a:pt x="11375" y="10883"/>
                    <a:pt x="11390" y="11128"/>
                    <a:pt x="11373" y="11366"/>
                  </a:cubicBezTo>
                  <a:cubicBezTo>
                    <a:pt x="11316" y="12171"/>
                    <a:pt x="10850" y="12962"/>
                    <a:pt x="10096" y="13538"/>
                  </a:cubicBezTo>
                  <a:cubicBezTo>
                    <a:pt x="9815" y="13753"/>
                    <a:pt x="9240" y="14115"/>
                    <a:pt x="8562" y="14115"/>
                  </a:cubicBezTo>
                  <a:cubicBezTo>
                    <a:pt x="8484" y="14115"/>
                    <a:pt x="8407" y="14109"/>
                    <a:pt x="8330" y="14100"/>
                  </a:cubicBezTo>
                  <a:cubicBezTo>
                    <a:pt x="7821" y="14035"/>
                    <a:pt x="7352" y="13742"/>
                    <a:pt x="7081" y="13312"/>
                  </a:cubicBezTo>
                  <a:cubicBezTo>
                    <a:pt x="6842" y="12935"/>
                    <a:pt x="6768" y="12512"/>
                    <a:pt x="6708" y="12074"/>
                  </a:cubicBezTo>
                  <a:cubicBezTo>
                    <a:pt x="6689" y="11929"/>
                    <a:pt x="6669" y="11783"/>
                    <a:pt x="6651" y="11637"/>
                  </a:cubicBezTo>
                  <a:cubicBezTo>
                    <a:pt x="6536" y="10728"/>
                    <a:pt x="6415" y="9788"/>
                    <a:pt x="6021" y="8911"/>
                  </a:cubicBezTo>
                  <a:cubicBezTo>
                    <a:pt x="5503" y="7762"/>
                    <a:pt x="4530" y="6887"/>
                    <a:pt x="3349" y="6511"/>
                  </a:cubicBezTo>
                  <a:cubicBezTo>
                    <a:pt x="3064" y="6422"/>
                    <a:pt x="2757" y="6355"/>
                    <a:pt x="2459" y="6291"/>
                  </a:cubicBezTo>
                  <a:cubicBezTo>
                    <a:pt x="1920" y="6175"/>
                    <a:pt x="1364" y="6054"/>
                    <a:pt x="931" y="5784"/>
                  </a:cubicBezTo>
                  <a:cubicBezTo>
                    <a:pt x="157" y="5299"/>
                    <a:pt x="27" y="4487"/>
                    <a:pt x="162" y="3886"/>
                  </a:cubicBezTo>
                  <a:cubicBezTo>
                    <a:pt x="322" y="3180"/>
                    <a:pt x="813" y="2542"/>
                    <a:pt x="1247" y="1980"/>
                  </a:cubicBezTo>
                  <a:cubicBezTo>
                    <a:pt x="1361" y="1833"/>
                    <a:pt x="1491" y="1664"/>
                    <a:pt x="1683" y="1550"/>
                  </a:cubicBezTo>
                  <a:cubicBezTo>
                    <a:pt x="1969" y="1379"/>
                    <a:pt x="2324" y="1358"/>
                    <a:pt x="2603" y="1358"/>
                  </a:cubicBezTo>
                  <a:cubicBezTo>
                    <a:pt x="2750" y="1358"/>
                    <a:pt x="2901" y="1365"/>
                    <a:pt x="3046" y="1366"/>
                  </a:cubicBezTo>
                  <a:cubicBezTo>
                    <a:pt x="3195" y="1374"/>
                    <a:pt x="3349" y="1381"/>
                    <a:pt x="3498" y="1381"/>
                  </a:cubicBezTo>
                  <a:cubicBezTo>
                    <a:pt x="3608" y="1381"/>
                    <a:pt x="3706" y="1378"/>
                    <a:pt x="3797" y="1371"/>
                  </a:cubicBezTo>
                  <a:cubicBezTo>
                    <a:pt x="4486" y="1311"/>
                    <a:pt x="5065" y="995"/>
                    <a:pt x="5627" y="689"/>
                  </a:cubicBezTo>
                  <a:cubicBezTo>
                    <a:pt x="5740" y="628"/>
                    <a:pt x="5856" y="564"/>
                    <a:pt x="5972" y="504"/>
                  </a:cubicBezTo>
                  <a:cubicBezTo>
                    <a:pt x="6395" y="284"/>
                    <a:pt x="7029" y="21"/>
                    <a:pt x="7655" y="21"/>
                  </a:cubicBezTo>
                  <a:close/>
                  <a:moveTo>
                    <a:pt x="7654" y="1"/>
                  </a:moveTo>
                  <a:cubicBezTo>
                    <a:pt x="7025" y="1"/>
                    <a:pt x="6385" y="265"/>
                    <a:pt x="5960" y="487"/>
                  </a:cubicBezTo>
                  <a:cubicBezTo>
                    <a:pt x="5844" y="548"/>
                    <a:pt x="5726" y="611"/>
                    <a:pt x="5614" y="672"/>
                  </a:cubicBezTo>
                  <a:cubicBezTo>
                    <a:pt x="5055" y="977"/>
                    <a:pt x="4476" y="1294"/>
                    <a:pt x="3793" y="1351"/>
                  </a:cubicBezTo>
                  <a:cubicBezTo>
                    <a:pt x="3704" y="1358"/>
                    <a:pt x="3606" y="1361"/>
                    <a:pt x="3497" y="1361"/>
                  </a:cubicBezTo>
                  <a:cubicBezTo>
                    <a:pt x="3349" y="1361"/>
                    <a:pt x="3194" y="1354"/>
                    <a:pt x="3046" y="1347"/>
                  </a:cubicBezTo>
                  <a:cubicBezTo>
                    <a:pt x="2901" y="1341"/>
                    <a:pt x="2750" y="1334"/>
                    <a:pt x="2603" y="1334"/>
                  </a:cubicBezTo>
                  <a:cubicBezTo>
                    <a:pt x="2321" y="1334"/>
                    <a:pt x="1962" y="1358"/>
                    <a:pt x="1670" y="1530"/>
                  </a:cubicBezTo>
                  <a:cubicBezTo>
                    <a:pt x="1472" y="1647"/>
                    <a:pt x="1343" y="1816"/>
                    <a:pt x="1227" y="1965"/>
                  </a:cubicBezTo>
                  <a:cubicBezTo>
                    <a:pt x="792" y="2529"/>
                    <a:pt x="298" y="3169"/>
                    <a:pt x="139" y="3880"/>
                  </a:cubicBezTo>
                  <a:cubicBezTo>
                    <a:pt x="1" y="4488"/>
                    <a:pt x="135" y="5309"/>
                    <a:pt x="917" y="5801"/>
                  </a:cubicBezTo>
                  <a:cubicBezTo>
                    <a:pt x="1353" y="6076"/>
                    <a:pt x="1912" y="6195"/>
                    <a:pt x="2452" y="6312"/>
                  </a:cubicBezTo>
                  <a:cubicBezTo>
                    <a:pt x="2750" y="6376"/>
                    <a:pt x="3056" y="6443"/>
                    <a:pt x="3340" y="6533"/>
                  </a:cubicBezTo>
                  <a:cubicBezTo>
                    <a:pt x="4514" y="6907"/>
                    <a:pt x="5483" y="7776"/>
                    <a:pt x="5998" y="8920"/>
                  </a:cubicBezTo>
                  <a:cubicBezTo>
                    <a:pt x="6392" y="9792"/>
                    <a:pt x="6513" y="10733"/>
                    <a:pt x="6628" y="11639"/>
                  </a:cubicBezTo>
                  <a:cubicBezTo>
                    <a:pt x="6645" y="11784"/>
                    <a:pt x="6665" y="11931"/>
                    <a:pt x="6685" y="12076"/>
                  </a:cubicBezTo>
                  <a:cubicBezTo>
                    <a:pt x="6745" y="12517"/>
                    <a:pt x="6819" y="12944"/>
                    <a:pt x="7061" y="13323"/>
                  </a:cubicBezTo>
                  <a:cubicBezTo>
                    <a:pt x="7335" y="13757"/>
                    <a:pt x="7809" y="14056"/>
                    <a:pt x="8327" y="14122"/>
                  </a:cubicBezTo>
                  <a:cubicBezTo>
                    <a:pt x="8404" y="14130"/>
                    <a:pt x="8484" y="14136"/>
                    <a:pt x="8562" y="14136"/>
                  </a:cubicBezTo>
                  <a:cubicBezTo>
                    <a:pt x="9248" y="14136"/>
                    <a:pt x="9827" y="13773"/>
                    <a:pt x="10106" y="13554"/>
                  </a:cubicBezTo>
                  <a:cubicBezTo>
                    <a:pt x="10864" y="12975"/>
                    <a:pt x="11332" y="12177"/>
                    <a:pt x="11390" y="11366"/>
                  </a:cubicBezTo>
                  <a:cubicBezTo>
                    <a:pt x="11409" y="11127"/>
                    <a:pt x="11393" y="10882"/>
                    <a:pt x="11376" y="10643"/>
                  </a:cubicBezTo>
                  <a:cubicBezTo>
                    <a:pt x="11345" y="10171"/>
                    <a:pt x="11312" y="9683"/>
                    <a:pt x="11545" y="9242"/>
                  </a:cubicBezTo>
                  <a:cubicBezTo>
                    <a:pt x="11779" y="8802"/>
                    <a:pt x="12245" y="8463"/>
                    <a:pt x="12695" y="8133"/>
                  </a:cubicBezTo>
                  <a:cubicBezTo>
                    <a:pt x="13078" y="7854"/>
                    <a:pt x="13472" y="7568"/>
                    <a:pt x="13729" y="7217"/>
                  </a:cubicBezTo>
                  <a:cubicBezTo>
                    <a:pt x="14007" y="6843"/>
                    <a:pt x="14111" y="6382"/>
                    <a:pt x="14020" y="5921"/>
                  </a:cubicBezTo>
                  <a:cubicBezTo>
                    <a:pt x="13909" y="5356"/>
                    <a:pt x="13523" y="4834"/>
                    <a:pt x="12960" y="4491"/>
                  </a:cubicBezTo>
                  <a:cubicBezTo>
                    <a:pt x="12590" y="4265"/>
                    <a:pt x="12146" y="4101"/>
                    <a:pt x="11715" y="3942"/>
                  </a:cubicBezTo>
                  <a:cubicBezTo>
                    <a:pt x="11083" y="3708"/>
                    <a:pt x="10428" y="3465"/>
                    <a:pt x="10030" y="3030"/>
                  </a:cubicBezTo>
                  <a:cubicBezTo>
                    <a:pt x="9700" y="2667"/>
                    <a:pt x="9595" y="2219"/>
                    <a:pt x="9494" y="1785"/>
                  </a:cubicBezTo>
                  <a:cubicBezTo>
                    <a:pt x="9468" y="1678"/>
                    <a:pt x="9441" y="1567"/>
                    <a:pt x="9413" y="1460"/>
                  </a:cubicBezTo>
                  <a:cubicBezTo>
                    <a:pt x="9221" y="750"/>
                    <a:pt x="8842" y="292"/>
                    <a:pt x="8284" y="100"/>
                  </a:cubicBezTo>
                  <a:cubicBezTo>
                    <a:pt x="8092" y="35"/>
                    <a:pt x="7880" y="1"/>
                    <a:pt x="7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8" name="Google Shape;46838;p35"/>
            <p:cNvSpPr/>
            <p:nvPr/>
          </p:nvSpPr>
          <p:spPr>
            <a:xfrm>
              <a:off x="7151710" y="4771312"/>
              <a:ext cx="148326" cy="162812"/>
            </a:xfrm>
            <a:custGeom>
              <a:avLst/>
              <a:gdLst/>
              <a:ahLst/>
              <a:cxnLst/>
              <a:rect l="l" t="t" r="r" b="b"/>
              <a:pathLst>
                <a:path w="2990" h="3282" extrusionOk="0">
                  <a:moveTo>
                    <a:pt x="761" y="1"/>
                  </a:moveTo>
                  <a:cubicBezTo>
                    <a:pt x="512" y="1"/>
                    <a:pt x="267" y="66"/>
                    <a:pt x="90" y="181"/>
                  </a:cubicBezTo>
                  <a:lnTo>
                    <a:pt x="85" y="183"/>
                  </a:lnTo>
                  <a:cubicBezTo>
                    <a:pt x="80" y="187"/>
                    <a:pt x="78" y="194"/>
                    <a:pt x="81" y="200"/>
                  </a:cubicBezTo>
                  <a:cubicBezTo>
                    <a:pt x="84" y="203"/>
                    <a:pt x="87" y="204"/>
                    <a:pt x="91" y="204"/>
                  </a:cubicBezTo>
                  <a:cubicBezTo>
                    <a:pt x="94" y="204"/>
                    <a:pt x="97" y="204"/>
                    <a:pt x="95" y="201"/>
                  </a:cubicBezTo>
                  <a:lnTo>
                    <a:pt x="100" y="200"/>
                  </a:lnTo>
                  <a:cubicBezTo>
                    <a:pt x="275" y="86"/>
                    <a:pt x="514" y="22"/>
                    <a:pt x="760" y="22"/>
                  </a:cubicBezTo>
                  <a:cubicBezTo>
                    <a:pt x="866" y="22"/>
                    <a:pt x="969" y="33"/>
                    <a:pt x="1066" y="59"/>
                  </a:cubicBezTo>
                  <a:cubicBezTo>
                    <a:pt x="1067" y="59"/>
                    <a:pt x="1068" y="59"/>
                    <a:pt x="1069" y="59"/>
                  </a:cubicBezTo>
                  <a:cubicBezTo>
                    <a:pt x="1075" y="59"/>
                    <a:pt x="1079" y="56"/>
                    <a:pt x="1080" y="52"/>
                  </a:cubicBezTo>
                  <a:cubicBezTo>
                    <a:pt x="1081" y="45"/>
                    <a:pt x="1078" y="39"/>
                    <a:pt x="1073" y="38"/>
                  </a:cubicBezTo>
                  <a:cubicBezTo>
                    <a:pt x="975" y="12"/>
                    <a:pt x="869" y="1"/>
                    <a:pt x="761" y="1"/>
                  </a:cubicBezTo>
                  <a:close/>
                  <a:moveTo>
                    <a:pt x="13" y="1043"/>
                  </a:moveTo>
                  <a:cubicBezTo>
                    <a:pt x="11" y="1043"/>
                    <a:pt x="8" y="1044"/>
                    <a:pt x="6" y="1046"/>
                  </a:cubicBezTo>
                  <a:cubicBezTo>
                    <a:pt x="0" y="1049"/>
                    <a:pt x="0" y="1056"/>
                    <a:pt x="4" y="1062"/>
                  </a:cubicBezTo>
                  <a:cubicBezTo>
                    <a:pt x="147" y="1250"/>
                    <a:pt x="332" y="1439"/>
                    <a:pt x="442" y="1534"/>
                  </a:cubicBezTo>
                  <a:cubicBezTo>
                    <a:pt x="521" y="1603"/>
                    <a:pt x="616" y="1667"/>
                    <a:pt x="747" y="1743"/>
                  </a:cubicBezTo>
                  <a:cubicBezTo>
                    <a:pt x="748" y="1745"/>
                    <a:pt x="751" y="1745"/>
                    <a:pt x="753" y="1745"/>
                  </a:cubicBezTo>
                  <a:cubicBezTo>
                    <a:pt x="756" y="1745"/>
                    <a:pt x="761" y="1743"/>
                    <a:pt x="763" y="1736"/>
                  </a:cubicBezTo>
                  <a:cubicBezTo>
                    <a:pt x="767" y="1731"/>
                    <a:pt x="765" y="1725"/>
                    <a:pt x="760" y="1722"/>
                  </a:cubicBezTo>
                  <a:cubicBezTo>
                    <a:pt x="630" y="1647"/>
                    <a:pt x="538" y="1584"/>
                    <a:pt x="460" y="1517"/>
                  </a:cubicBezTo>
                  <a:cubicBezTo>
                    <a:pt x="349" y="1422"/>
                    <a:pt x="164" y="1234"/>
                    <a:pt x="21" y="1048"/>
                  </a:cubicBezTo>
                  <a:cubicBezTo>
                    <a:pt x="20" y="1045"/>
                    <a:pt x="17" y="1043"/>
                    <a:pt x="13" y="1043"/>
                  </a:cubicBezTo>
                  <a:close/>
                  <a:moveTo>
                    <a:pt x="1665" y="752"/>
                  </a:moveTo>
                  <a:cubicBezTo>
                    <a:pt x="1659" y="752"/>
                    <a:pt x="1655" y="757"/>
                    <a:pt x="1655" y="763"/>
                  </a:cubicBezTo>
                  <a:cubicBezTo>
                    <a:pt x="1655" y="850"/>
                    <a:pt x="1642" y="942"/>
                    <a:pt x="1629" y="1032"/>
                  </a:cubicBezTo>
                  <a:cubicBezTo>
                    <a:pt x="1615" y="1126"/>
                    <a:pt x="1602" y="1224"/>
                    <a:pt x="1602" y="1319"/>
                  </a:cubicBezTo>
                  <a:cubicBezTo>
                    <a:pt x="1602" y="1359"/>
                    <a:pt x="1605" y="1396"/>
                    <a:pt x="1609" y="1433"/>
                  </a:cubicBezTo>
                  <a:cubicBezTo>
                    <a:pt x="1623" y="1540"/>
                    <a:pt x="1662" y="1648"/>
                    <a:pt x="1720" y="1755"/>
                  </a:cubicBezTo>
                  <a:cubicBezTo>
                    <a:pt x="1722" y="1759"/>
                    <a:pt x="1726" y="1761"/>
                    <a:pt x="1729" y="1761"/>
                  </a:cubicBezTo>
                  <a:lnTo>
                    <a:pt x="1734" y="1761"/>
                  </a:lnTo>
                  <a:cubicBezTo>
                    <a:pt x="1740" y="1759"/>
                    <a:pt x="1741" y="1752"/>
                    <a:pt x="1737" y="1746"/>
                  </a:cubicBezTo>
                  <a:cubicBezTo>
                    <a:pt x="1680" y="1641"/>
                    <a:pt x="1645" y="1537"/>
                    <a:pt x="1631" y="1433"/>
                  </a:cubicBezTo>
                  <a:cubicBezTo>
                    <a:pt x="1626" y="1398"/>
                    <a:pt x="1623" y="1361"/>
                    <a:pt x="1623" y="1321"/>
                  </a:cubicBezTo>
                  <a:cubicBezTo>
                    <a:pt x="1623" y="1227"/>
                    <a:pt x="1638" y="1129"/>
                    <a:pt x="1650" y="1035"/>
                  </a:cubicBezTo>
                  <a:cubicBezTo>
                    <a:pt x="1662" y="947"/>
                    <a:pt x="1673" y="854"/>
                    <a:pt x="1676" y="763"/>
                  </a:cubicBezTo>
                  <a:cubicBezTo>
                    <a:pt x="1676" y="757"/>
                    <a:pt x="1670" y="752"/>
                    <a:pt x="1665" y="752"/>
                  </a:cubicBezTo>
                  <a:close/>
                  <a:moveTo>
                    <a:pt x="1568" y="2303"/>
                  </a:moveTo>
                  <a:cubicBezTo>
                    <a:pt x="1566" y="2303"/>
                    <a:pt x="1564" y="2304"/>
                    <a:pt x="1562" y="2305"/>
                  </a:cubicBezTo>
                  <a:cubicBezTo>
                    <a:pt x="1557" y="2308"/>
                    <a:pt x="1555" y="2315"/>
                    <a:pt x="1558" y="2321"/>
                  </a:cubicBezTo>
                  <a:cubicBezTo>
                    <a:pt x="1628" y="2421"/>
                    <a:pt x="1685" y="2533"/>
                    <a:pt x="1740" y="2641"/>
                  </a:cubicBezTo>
                  <a:cubicBezTo>
                    <a:pt x="1821" y="2805"/>
                    <a:pt x="1905" y="2971"/>
                    <a:pt x="2039" y="3106"/>
                  </a:cubicBezTo>
                  <a:cubicBezTo>
                    <a:pt x="2060" y="3128"/>
                    <a:pt x="2082" y="3149"/>
                    <a:pt x="2106" y="3169"/>
                  </a:cubicBezTo>
                  <a:cubicBezTo>
                    <a:pt x="2107" y="3170"/>
                    <a:pt x="2111" y="3170"/>
                    <a:pt x="2113" y="3170"/>
                  </a:cubicBezTo>
                  <a:cubicBezTo>
                    <a:pt x="2117" y="3170"/>
                    <a:pt x="2119" y="3169"/>
                    <a:pt x="2124" y="3168"/>
                  </a:cubicBezTo>
                  <a:cubicBezTo>
                    <a:pt x="2127" y="3162"/>
                    <a:pt x="2127" y="3155"/>
                    <a:pt x="2121" y="3152"/>
                  </a:cubicBezTo>
                  <a:cubicBezTo>
                    <a:pt x="2099" y="3132"/>
                    <a:pt x="2076" y="3111"/>
                    <a:pt x="2056" y="3091"/>
                  </a:cubicBezTo>
                  <a:cubicBezTo>
                    <a:pt x="1926" y="2957"/>
                    <a:pt x="1843" y="2791"/>
                    <a:pt x="1761" y="2630"/>
                  </a:cubicBezTo>
                  <a:cubicBezTo>
                    <a:pt x="1706" y="2522"/>
                    <a:pt x="1649" y="2409"/>
                    <a:pt x="1578" y="2308"/>
                  </a:cubicBezTo>
                  <a:cubicBezTo>
                    <a:pt x="1575" y="2305"/>
                    <a:pt x="1572" y="2303"/>
                    <a:pt x="1568" y="2303"/>
                  </a:cubicBezTo>
                  <a:close/>
                  <a:moveTo>
                    <a:pt x="2432" y="2456"/>
                  </a:moveTo>
                  <a:cubicBezTo>
                    <a:pt x="2429" y="2456"/>
                    <a:pt x="2426" y="2457"/>
                    <a:pt x="2424" y="2459"/>
                  </a:cubicBezTo>
                  <a:cubicBezTo>
                    <a:pt x="2420" y="2465"/>
                    <a:pt x="2420" y="2472"/>
                    <a:pt x="2426" y="2476"/>
                  </a:cubicBezTo>
                  <a:cubicBezTo>
                    <a:pt x="2597" y="2606"/>
                    <a:pt x="2810" y="2769"/>
                    <a:pt x="2900" y="2970"/>
                  </a:cubicBezTo>
                  <a:cubicBezTo>
                    <a:pt x="2945" y="3074"/>
                    <a:pt x="2968" y="3162"/>
                    <a:pt x="2968" y="3232"/>
                  </a:cubicBezTo>
                  <a:cubicBezTo>
                    <a:pt x="2968" y="3244"/>
                    <a:pt x="2968" y="3256"/>
                    <a:pt x="2967" y="3269"/>
                  </a:cubicBezTo>
                  <a:cubicBezTo>
                    <a:pt x="2965" y="3274"/>
                    <a:pt x="2971" y="3281"/>
                    <a:pt x="2978" y="3281"/>
                  </a:cubicBezTo>
                  <a:cubicBezTo>
                    <a:pt x="2982" y="3281"/>
                    <a:pt x="2986" y="3276"/>
                    <a:pt x="2988" y="3270"/>
                  </a:cubicBezTo>
                  <a:cubicBezTo>
                    <a:pt x="2989" y="3259"/>
                    <a:pt x="2989" y="3244"/>
                    <a:pt x="2989" y="3232"/>
                  </a:cubicBezTo>
                  <a:cubicBezTo>
                    <a:pt x="2989" y="3159"/>
                    <a:pt x="2967" y="3068"/>
                    <a:pt x="2918" y="2961"/>
                  </a:cubicBezTo>
                  <a:cubicBezTo>
                    <a:pt x="2828" y="2755"/>
                    <a:pt x="2612" y="2590"/>
                    <a:pt x="2440" y="2458"/>
                  </a:cubicBezTo>
                  <a:cubicBezTo>
                    <a:pt x="2438" y="2456"/>
                    <a:pt x="2435" y="2456"/>
                    <a:pt x="2432" y="2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9" name="Google Shape;46839;p35"/>
            <p:cNvSpPr/>
            <p:nvPr/>
          </p:nvSpPr>
          <p:spPr>
            <a:xfrm>
              <a:off x="7094512" y="4739265"/>
              <a:ext cx="224573" cy="243275"/>
            </a:xfrm>
            <a:custGeom>
              <a:avLst/>
              <a:gdLst/>
              <a:ahLst/>
              <a:cxnLst/>
              <a:rect l="l" t="t" r="r" b="b"/>
              <a:pathLst>
                <a:path w="4527" h="4904" extrusionOk="0">
                  <a:moveTo>
                    <a:pt x="1893" y="1"/>
                  </a:moveTo>
                  <a:cubicBezTo>
                    <a:pt x="1588" y="25"/>
                    <a:pt x="1282" y="132"/>
                    <a:pt x="988" y="234"/>
                  </a:cubicBezTo>
                  <a:cubicBezTo>
                    <a:pt x="951" y="248"/>
                    <a:pt x="913" y="260"/>
                    <a:pt x="876" y="272"/>
                  </a:cubicBezTo>
                  <a:cubicBezTo>
                    <a:pt x="866" y="277"/>
                    <a:pt x="860" y="287"/>
                    <a:pt x="863" y="298"/>
                  </a:cubicBezTo>
                  <a:cubicBezTo>
                    <a:pt x="867" y="307"/>
                    <a:pt x="874" y="312"/>
                    <a:pt x="883" y="312"/>
                  </a:cubicBezTo>
                  <a:cubicBezTo>
                    <a:pt x="887" y="312"/>
                    <a:pt x="888" y="312"/>
                    <a:pt x="887" y="309"/>
                  </a:cubicBezTo>
                  <a:cubicBezTo>
                    <a:pt x="924" y="298"/>
                    <a:pt x="962" y="284"/>
                    <a:pt x="1001" y="271"/>
                  </a:cubicBezTo>
                  <a:cubicBezTo>
                    <a:pt x="1294" y="170"/>
                    <a:pt x="1595" y="65"/>
                    <a:pt x="1897" y="39"/>
                  </a:cubicBezTo>
                  <a:cubicBezTo>
                    <a:pt x="1907" y="39"/>
                    <a:pt x="1916" y="29"/>
                    <a:pt x="1914" y="18"/>
                  </a:cubicBezTo>
                  <a:cubicBezTo>
                    <a:pt x="1914" y="8"/>
                    <a:pt x="1906" y="1"/>
                    <a:pt x="1893" y="1"/>
                  </a:cubicBezTo>
                  <a:close/>
                  <a:moveTo>
                    <a:pt x="2865" y="310"/>
                  </a:moveTo>
                  <a:cubicBezTo>
                    <a:pt x="2860" y="310"/>
                    <a:pt x="2855" y="311"/>
                    <a:pt x="2850" y="315"/>
                  </a:cubicBezTo>
                  <a:cubicBezTo>
                    <a:pt x="2843" y="322"/>
                    <a:pt x="2843" y="335"/>
                    <a:pt x="2850" y="343"/>
                  </a:cubicBezTo>
                  <a:lnTo>
                    <a:pt x="2855" y="349"/>
                  </a:lnTo>
                  <a:cubicBezTo>
                    <a:pt x="2981" y="484"/>
                    <a:pt x="3057" y="671"/>
                    <a:pt x="3071" y="888"/>
                  </a:cubicBezTo>
                  <a:cubicBezTo>
                    <a:pt x="3074" y="938"/>
                    <a:pt x="3075" y="989"/>
                    <a:pt x="3078" y="1041"/>
                  </a:cubicBezTo>
                  <a:cubicBezTo>
                    <a:pt x="3081" y="1139"/>
                    <a:pt x="3085" y="1238"/>
                    <a:pt x="3101" y="1334"/>
                  </a:cubicBezTo>
                  <a:cubicBezTo>
                    <a:pt x="3102" y="1345"/>
                    <a:pt x="3111" y="1352"/>
                    <a:pt x="3121" y="1352"/>
                  </a:cubicBezTo>
                  <a:cubicBezTo>
                    <a:pt x="3121" y="1352"/>
                    <a:pt x="3122" y="1352"/>
                    <a:pt x="3122" y="1351"/>
                  </a:cubicBezTo>
                  <a:cubicBezTo>
                    <a:pt x="3132" y="1348"/>
                    <a:pt x="3139" y="1338"/>
                    <a:pt x="3138" y="1327"/>
                  </a:cubicBezTo>
                  <a:cubicBezTo>
                    <a:pt x="3124" y="1234"/>
                    <a:pt x="3121" y="1135"/>
                    <a:pt x="3116" y="1039"/>
                  </a:cubicBezTo>
                  <a:cubicBezTo>
                    <a:pt x="3115" y="988"/>
                    <a:pt x="3114" y="935"/>
                    <a:pt x="3109" y="884"/>
                  </a:cubicBezTo>
                  <a:cubicBezTo>
                    <a:pt x="3094" y="658"/>
                    <a:pt x="3015" y="463"/>
                    <a:pt x="2883" y="321"/>
                  </a:cubicBezTo>
                  <a:lnTo>
                    <a:pt x="2879" y="315"/>
                  </a:lnTo>
                  <a:cubicBezTo>
                    <a:pt x="2875" y="311"/>
                    <a:pt x="2870" y="310"/>
                    <a:pt x="2865" y="310"/>
                  </a:cubicBezTo>
                  <a:close/>
                  <a:moveTo>
                    <a:pt x="86" y="855"/>
                  </a:moveTo>
                  <a:cubicBezTo>
                    <a:pt x="79" y="855"/>
                    <a:pt x="71" y="860"/>
                    <a:pt x="69" y="868"/>
                  </a:cubicBezTo>
                  <a:cubicBezTo>
                    <a:pt x="28" y="971"/>
                    <a:pt x="5" y="1071"/>
                    <a:pt x="1" y="1169"/>
                  </a:cubicBezTo>
                  <a:lnTo>
                    <a:pt x="1" y="1187"/>
                  </a:lnTo>
                  <a:cubicBezTo>
                    <a:pt x="1" y="1386"/>
                    <a:pt x="127" y="1637"/>
                    <a:pt x="328" y="1842"/>
                  </a:cubicBezTo>
                  <a:cubicBezTo>
                    <a:pt x="332" y="1845"/>
                    <a:pt x="336" y="1846"/>
                    <a:pt x="342" y="1846"/>
                  </a:cubicBezTo>
                  <a:cubicBezTo>
                    <a:pt x="348" y="1846"/>
                    <a:pt x="353" y="1843"/>
                    <a:pt x="355" y="1843"/>
                  </a:cubicBezTo>
                  <a:cubicBezTo>
                    <a:pt x="362" y="1836"/>
                    <a:pt x="362" y="1822"/>
                    <a:pt x="355" y="1815"/>
                  </a:cubicBezTo>
                  <a:cubicBezTo>
                    <a:pt x="161" y="1617"/>
                    <a:pt x="40" y="1376"/>
                    <a:pt x="40" y="1189"/>
                  </a:cubicBezTo>
                  <a:lnTo>
                    <a:pt x="40" y="1173"/>
                  </a:lnTo>
                  <a:cubicBezTo>
                    <a:pt x="43" y="1078"/>
                    <a:pt x="65" y="984"/>
                    <a:pt x="106" y="884"/>
                  </a:cubicBezTo>
                  <a:cubicBezTo>
                    <a:pt x="112" y="874"/>
                    <a:pt x="106" y="861"/>
                    <a:pt x="94" y="857"/>
                  </a:cubicBezTo>
                  <a:cubicBezTo>
                    <a:pt x="92" y="856"/>
                    <a:pt x="89" y="855"/>
                    <a:pt x="86" y="855"/>
                  </a:cubicBezTo>
                  <a:close/>
                  <a:moveTo>
                    <a:pt x="1231" y="2360"/>
                  </a:moveTo>
                  <a:cubicBezTo>
                    <a:pt x="1224" y="2360"/>
                    <a:pt x="1217" y="2364"/>
                    <a:pt x="1214" y="2371"/>
                  </a:cubicBezTo>
                  <a:cubicBezTo>
                    <a:pt x="1208" y="2379"/>
                    <a:pt x="1211" y="2392"/>
                    <a:pt x="1223" y="2398"/>
                  </a:cubicBezTo>
                  <a:cubicBezTo>
                    <a:pt x="1489" y="2539"/>
                    <a:pt x="1829" y="2731"/>
                    <a:pt x="2092" y="2974"/>
                  </a:cubicBezTo>
                  <a:cubicBezTo>
                    <a:pt x="2096" y="2977"/>
                    <a:pt x="2101" y="2980"/>
                    <a:pt x="2106" y="2980"/>
                  </a:cubicBezTo>
                  <a:cubicBezTo>
                    <a:pt x="2112" y="2980"/>
                    <a:pt x="2118" y="2977"/>
                    <a:pt x="2120" y="2974"/>
                  </a:cubicBezTo>
                  <a:cubicBezTo>
                    <a:pt x="2128" y="2966"/>
                    <a:pt x="2128" y="2953"/>
                    <a:pt x="2119" y="2946"/>
                  </a:cubicBezTo>
                  <a:cubicBezTo>
                    <a:pt x="1852" y="2698"/>
                    <a:pt x="1509" y="2505"/>
                    <a:pt x="1240" y="2362"/>
                  </a:cubicBezTo>
                  <a:cubicBezTo>
                    <a:pt x="1237" y="2361"/>
                    <a:pt x="1234" y="2360"/>
                    <a:pt x="1231" y="2360"/>
                  </a:cubicBezTo>
                  <a:close/>
                  <a:moveTo>
                    <a:pt x="3727" y="2138"/>
                  </a:moveTo>
                  <a:cubicBezTo>
                    <a:pt x="3722" y="2138"/>
                    <a:pt x="3716" y="2140"/>
                    <a:pt x="3713" y="2145"/>
                  </a:cubicBezTo>
                  <a:cubicBezTo>
                    <a:pt x="3705" y="2153"/>
                    <a:pt x="3705" y="2166"/>
                    <a:pt x="3714" y="2173"/>
                  </a:cubicBezTo>
                  <a:cubicBezTo>
                    <a:pt x="3742" y="2199"/>
                    <a:pt x="3772" y="2224"/>
                    <a:pt x="3801" y="2251"/>
                  </a:cubicBezTo>
                  <a:cubicBezTo>
                    <a:pt x="4041" y="2476"/>
                    <a:pt x="4245" y="2744"/>
                    <a:pt x="4356" y="2988"/>
                  </a:cubicBezTo>
                  <a:cubicBezTo>
                    <a:pt x="4360" y="2997"/>
                    <a:pt x="4367" y="3001"/>
                    <a:pt x="4374" y="3001"/>
                  </a:cubicBezTo>
                  <a:cubicBezTo>
                    <a:pt x="4377" y="3001"/>
                    <a:pt x="4380" y="3001"/>
                    <a:pt x="4381" y="2998"/>
                  </a:cubicBezTo>
                  <a:cubicBezTo>
                    <a:pt x="4391" y="2993"/>
                    <a:pt x="4397" y="2983"/>
                    <a:pt x="4391" y="2971"/>
                  </a:cubicBezTo>
                  <a:cubicBezTo>
                    <a:pt x="4277" y="2722"/>
                    <a:pt x="4071" y="2451"/>
                    <a:pt x="3828" y="2223"/>
                  </a:cubicBezTo>
                  <a:cubicBezTo>
                    <a:pt x="3799" y="2197"/>
                    <a:pt x="3770" y="2170"/>
                    <a:pt x="3741" y="2143"/>
                  </a:cubicBezTo>
                  <a:cubicBezTo>
                    <a:pt x="3737" y="2140"/>
                    <a:pt x="3732" y="2138"/>
                    <a:pt x="3727" y="2138"/>
                  </a:cubicBezTo>
                  <a:close/>
                  <a:moveTo>
                    <a:pt x="2632" y="3834"/>
                  </a:moveTo>
                  <a:cubicBezTo>
                    <a:pt x="2630" y="3834"/>
                    <a:pt x="2628" y="3834"/>
                    <a:pt x="2626" y="3835"/>
                  </a:cubicBezTo>
                  <a:cubicBezTo>
                    <a:pt x="2614" y="3838"/>
                    <a:pt x="2610" y="3849"/>
                    <a:pt x="2613" y="3859"/>
                  </a:cubicBezTo>
                  <a:cubicBezTo>
                    <a:pt x="2631" y="3915"/>
                    <a:pt x="2648" y="3970"/>
                    <a:pt x="2664" y="4026"/>
                  </a:cubicBezTo>
                  <a:cubicBezTo>
                    <a:pt x="2677" y="4068"/>
                    <a:pt x="2691" y="4108"/>
                    <a:pt x="2704" y="4151"/>
                  </a:cubicBezTo>
                  <a:cubicBezTo>
                    <a:pt x="2749" y="4299"/>
                    <a:pt x="2795" y="4431"/>
                    <a:pt x="2873" y="4555"/>
                  </a:cubicBezTo>
                  <a:cubicBezTo>
                    <a:pt x="2930" y="4645"/>
                    <a:pt x="3004" y="4726"/>
                    <a:pt x="3089" y="4788"/>
                  </a:cubicBezTo>
                  <a:cubicBezTo>
                    <a:pt x="3094" y="4790"/>
                    <a:pt x="3098" y="4791"/>
                    <a:pt x="3102" y="4791"/>
                  </a:cubicBezTo>
                  <a:cubicBezTo>
                    <a:pt x="3109" y="4791"/>
                    <a:pt x="3115" y="4790"/>
                    <a:pt x="3115" y="4783"/>
                  </a:cubicBezTo>
                  <a:cubicBezTo>
                    <a:pt x="3122" y="4774"/>
                    <a:pt x="3121" y="4761"/>
                    <a:pt x="3111" y="4754"/>
                  </a:cubicBezTo>
                  <a:cubicBezTo>
                    <a:pt x="3031" y="4696"/>
                    <a:pt x="2959" y="4618"/>
                    <a:pt x="2904" y="4532"/>
                  </a:cubicBezTo>
                  <a:cubicBezTo>
                    <a:pt x="2830" y="4411"/>
                    <a:pt x="2785" y="4283"/>
                    <a:pt x="2741" y="4139"/>
                  </a:cubicBezTo>
                  <a:cubicBezTo>
                    <a:pt x="2728" y="4097"/>
                    <a:pt x="2714" y="4056"/>
                    <a:pt x="2702" y="4013"/>
                  </a:cubicBezTo>
                  <a:cubicBezTo>
                    <a:pt x="2684" y="3957"/>
                    <a:pt x="2668" y="3902"/>
                    <a:pt x="2650" y="3848"/>
                  </a:cubicBezTo>
                  <a:cubicBezTo>
                    <a:pt x="2648" y="3839"/>
                    <a:pt x="2640" y="3834"/>
                    <a:pt x="2632" y="3834"/>
                  </a:cubicBezTo>
                  <a:close/>
                  <a:moveTo>
                    <a:pt x="4493" y="3998"/>
                  </a:moveTo>
                  <a:cubicBezTo>
                    <a:pt x="4493" y="3998"/>
                    <a:pt x="4492" y="3999"/>
                    <a:pt x="4491" y="3999"/>
                  </a:cubicBezTo>
                  <a:cubicBezTo>
                    <a:pt x="4479" y="3999"/>
                    <a:pt x="4472" y="4009"/>
                    <a:pt x="4472" y="4020"/>
                  </a:cubicBezTo>
                  <a:lnTo>
                    <a:pt x="4474" y="4041"/>
                  </a:lnTo>
                  <a:cubicBezTo>
                    <a:pt x="4481" y="4147"/>
                    <a:pt x="4487" y="4236"/>
                    <a:pt x="4487" y="4320"/>
                  </a:cubicBezTo>
                  <a:cubicBezTo>
                    <a:pt x="4487" y="4464"/>
                    <a:pt x="4467" y="4562"/>
                    <a:pt x="4423" y="4637"/>
                  </a:cubicBezTo>
                  <a:cubicBezTo>
                    <a:pt x="4363" y="4736"/>
                    <a:pt x="4256" y="4812"/>
                    <a:pt x="4107" y="4862"/>
                  </a:cubicBezTo>
                  <a:cubicBezTo>
                    <a:pt x="4097" y="4866"/>
                    <a:pt x="4091" y="4876"/>
                    <a:pt x="4095" y="4888"/>
                  </a:cubicBezTo>
                  <a:cubicBezTo>
                    <a:pt x="4098" y="4896"/>
                    <a:pt x="4105" y="4902"/>
                    <a:pt x="4114" y="4902"/>
                  </a:cubicBezTo>
                  <a:cubicBezTo>
                    <a:pt x="4117" y="4902"/>
                    <a:pt x="4118" y="4902"/>
                    <a:pt x="4120" y="4903"/>
                  </a:cubicBezTo>
                  <a:cubicBezTo>
                    <a:pt x="4280" y="4852"/>
                    <a:pt x="4394" y="4768"/>
                    <a:pt x="4458" y="4660"/>
                  </a:cubicBezTo>
                  <a:cubicBezTo>
                    <a:pt x="4505" y="4578"/>
                    <a:pt x="4526" y="4472"/>
                    <a:pt x="4526" y="4322"/>
                  </a:cubicBezTo>
                  <a:cubicBezTo>
                    <a:pt x="4526" y="4236"/>
                    <a:pt x="4522" y="4141"/>
                    <a:pt x="4515" y="4038"/>
                  </a:cubicBezTo>
                  <a:lnTo>
                    <a:pt x="4512" y="4017"/>
                  </a:lnTo>
                  <a:cubicBezTo>
                    <a:pt x="4512" y="4007"/>
                    <a:pt x="4504" y="3998"/>
                    <a:pt x="4493" y="3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0" name="Google Shape;46840;p35"/>
            <p:cNvSpPr/>
            <p:nvPr/>
          </p:nvSpPr>
          <p:spPr>
            <a:xfrm>
              <a:off x="7048624" y="4704391"/>
              <a:ext cx="311386" cy="333908"/>
            </a:xfrm>
            <a:custGeom>
              <a:avLst/>
              <a:gdLst/>
              <a:ahLst/>
              <a:cxnLst/>
              <a:rect l="l" t="t" r="r" b="b"/>
              <a:pathLst>
                <a:path w="6277" h="6731" extrusionOk="0">
                  <a:moveTo>
                    <a:pt x="2917" y="1"/>
                  </a:moveTo>
                  <a:cubicBezTo>
                    <a:pt x="2916" y="1"/>
                    <a:pt x="2915" y="1"/>
                    <a:pt x="2915" y="1"/>
                  </a:cubicBezTo>
                  <a:cubicBezTo>
                    <a:pt x="2832" y="9"/>
                    <a:pt x="2747" y="24"/>
                    <a:pt x="2661" y="42"/>
                  </a:cubicBezTo>
                  <a:cubicBezTo>
                    <a:pt x="2442" y="88"/>
                    <a:pt x="2219" y="169"/>
                    <a:pt x="2001" y="244"/>
                  </a:cubicBezTo>
                  <a:lnTo>
                    <a:pt x="1936" y="268"/>
                  </a:lnTo>
                  <a:cubicBezTo>
                    <a:pt x="1922" y="273"/>
                    <a:pt x="1913" y="290"/>
                    <a:pt x="1917" y="305"/>
                  </a:cubicBezTo>
                  <a:cubicBezTo>
                    <a:pt x="1923" y="317"/>
                    <a:pt x="1934" y="325"/>
                    <a:pt x="1946" y="325"/>
                  </a:cubicBezTo>
                  <a:cubicBezTo>
                    <a:pt x="1950" y="325"/>
                    <a:pt x="1954" y="325"/>
                    <a:pt x="1956" y="322"/>
                  </a:cubicBezTo>
                  <a:lnTo>
                    <a:pt x="2021" y="300"/>
                  </a:lnTo>
                  <a:cubicBezTo>
                    <a:pt x="2236" y="223"/>
                    <a:pt x="2459" y="144"/>
                    <a:pt x="2674" y="99"/>
                  </a:cubicBezTo>
                  <a:cubicBezTo>
                    <a:pt x="2758" y="80"/>
                    <a:pt x="2839" y="69"/>
                    <a:pt x="2919" y="59"/>
                  </a:cubicBezTo>
                  <a:cubicBezTo>
                    <a:pt x="2936" y="58"/>
                    <a:pt x="2947" y="43"/>
                    <a:pt x="2946" y="28"/>
                  </a:cubicBezTo>
                  <a:cubicBezTo>
                    <a:pt x="2945" y="13"/>
                    <a:pt x="2933" y="1"/>
                    <a:pt x="2917" y="1"/>
                  </a:cubicBezTo>
                  <a:close/>
                  <a:moveTo>
                    <a:pt x="965" y="492"/>
                  </a:moveTo>
                  <a:cubicBezTo>
                    <a:pt x="964" y="492"/>
                    <a:pt x="963" y="492"/>
                    <a:pt x="963" y="492"/>
                  </a:cubicBezTo>
                  <a:cubicBezTo>
                    <a:pt x="813" y="506"/>
                    <a:pt x="659" y="530"/>
                    <a:pt x="536" y="618"/>
                  </a:cubicBezTo>
                  <a:cubicBezTo>
                    <a:pt x="459" y="671"/>
                    <a:pt x="406" y="741"/>
                    <a:pt x="355" y="813"/>
                  </a:cubicBezTo>
                  <a:cubicBezTo>
                    <a:pt x="281" y="913"/>
                    <a:pt x="227" y="998"/>
                    <a:pt x="179" y="1079"/>
                  </a:cubicBezTo>
                  <a:cubicBezTo>
                    <a:pt x="171" y="1093"/>
                    <a:pt x="176" y="1111"/>
                    <a:pt x="190" y="1119"/>
                  </a:cubicBezTo>
                  <a:cubicBezTo>
                    <a:pt x="193" y="1122"/>
                    <a:pt x="199" y="1123"/>
                    <a:pt x="203" y="1123"/>
                  </a:cubicBezTo>
                  <a:cubicBezTo>
                    <a:pt x="214" y="1123"/>
                    <a:pt x="226" y="1118"/>
                    <a:pt x="230" y="1109"/>
                  </a:cubicBezTo>
                  <a:cubicBezTo>
                    <a:pt x="277" y="1031"/>
                    <a:pt x="332" y="947"/>
                    <a:pt x="403" y="847"/>
                  </a:cubicBezTo>
                  <a:cubicBezTo>
                    <a:pt x="450" y="780"/>
                    <a:pt x="500" y="714"/>
                    <a:pt x="570" y="667"/>
                  </a:cubicBezTo>
                  <a:cubicBezTo>
                    <a:pt x="675" y="591"/>
                    <a:pt x="806" y="567"/>
                    <a:pt x="968" y="550"/>
                  </a:cubicBezTo>
                  <a:cubicBezTo>
                    <a:pt x="984" y="549"/>
                    <a:pt x="997" y="534"/>
                    <a:pt x="995" y="519"/>
                  </a:cubicBezTo>
                  <a:cubicBezTo>
                    <a:pt x="994" y="504"/>
                    <a:pt x="981" y="492"/>
                    <a:pt x="965" y="492"/>
                  </a:cubicBezTo>
                  <a:close/>
                  <a:moveTo>
                    <a:pt x="3886" y="210"/>
                  </a:moveTo>
                  <a:cubicBezTo>
                    <a:pt x="3876" y="210"/>
                    <a:pt x="3867" y="214"/>
                    <a:pt x="3862" y="223"/>
                  </a:cubicBezTo>
                  <a:cubicBezTo>
                    <a:pt x="3854" y="236"/>
                    <a:pt x="3856" y="255"/>
                    <a:pt x="3869" y="264"/>
                  </a:cubicBezTo>
                  <a:lnTo>
                    <a:pt x="3876" y="270"/>
                  </a:lnTo>
                  <a:cubicBezTo>
                    <a:pt x="4141" y="462"/>
                    <a:pt x="4234" y="753"/>
                    <a:pt x="4266" y="963"/>
                  </a:cubicBezTo>
                  <a:cubicBezTo>
                    <a:pt x="4273" y="1018"/>
                    <a:pt x="4280" y="1074"/>
                    <a:pt x="4288" y="1130"/>
                  </a:cubicBezTo>
                  <a:cubicBezTo>
                    <a:pt x="4289" y="1146"/>
                    <a:pt x="4302" y="1157"/>
                    <a:pt x="4316" y="1157"/>
                  </a:cubicBezTo>
                  <a:cubicBezTo>
                    <a:pt x="4316" y="1157"/>
                    <a:pt x="4317" y="1157"/>
                    <a:pt x="4320" y="1153"/>
                  </a:cubicBezTo>
                  <a:cubicBezTo>
                    <a:pt x="4337" y="1152"/>
                    <a:pt x="4347" y="1138"/>
                    <a:pt x="4346" y="1122"/>
                  </a:cubicBezTo>
                  <a:cubicBezTo>
                    <a:pt x="4340" y="1064"/>
                    <a:pt x="4333" y="1010"/>
                    <a:pt x="4325" y="953"/>
                  </a:cubicBezTo>
                  <a:cubicBezTo>
                    <a:pt x="4290" y="732"/>
                    <a:pt x="4192" y="425"/>
                    <a:pt x="3912" y="221"/>
                  </a:cubicBezTo>
                  <a:lnTo>
                    <a:pt x="3903" y="216"/>
                  </a:lnTo>
                  <a:cubicBezTo>
                    <a:pt x="3898" y="212"/>
                    <a:pt x="3892" y="210"/>
                    <a:pt x="3886" y="210"/>
                  </a:cubicBezTo>
                  <a:close/>
                  <a:moveTo>
                    <a:pt x="4699" y="2003"/>
                  </a:moveTo>
                  <a:cubicBezTo>
                    <a:pt x="4692" y="2003"/>
                    <a:pt x="4684" y="2006"/>
                    <a:pt x="4679" y="2013"/>
                  </a:cubicBezTo>
                  <a:cubicBezTo>
                    <a:pt x="4667" y="2023"/>
                    <a:pt x="4667" y="2042"/>
                    <a:pt x="4680" y="2054"/>
                  </a:cubicBezTo>
                  <a:cubicBezTo>
                    <a:pt x="4818" y="2179"/>
                    <a:pt x="4985" y="2284"/>
                    <a:pt x="5160" y="2397"/>
                  </a:cubicBezTo>
                  <a:cubicBezTo>
                    <a:pt x="5278" y="2471"/>
                    <a:pt x="5399" y="2548"/>
                    <a:pt x="5511" y="2631"/>
                  </a:cubicBezTo>
                  <a:cubicBezTo>
                    <a:pt x="5515" y="2634"/>
                    <a:pt x="5523" y="2637"/>
                    <a:pt x="5528" y="2637"/>
                  </a:cubicBezTo>
                  <a:cubicBezTo>
                    <a:pt x="5537" y="2637"/>
                    <a:pt x="5547" y="2631"/>
                    <a:pt x="5551" y="2626"/>
                  </a:cubicBezTo>
                  <a:cubicBezTo>
                    <a:pt x="5562" y="2613"/>
                    <a:pt x="5558" y="2594"/>
                    <a:pt x="5547" y="2585"/>
                  </a:cubicBezTo>
                  <a:cubicBezTo>
                    <a:pt x="5433" y="2499"/>
                    <a:pt x="5309" y="2424"/>
                    <a:pt x="5192" y="2348"/>
                  </a:cubicBezTo>
                  <a:cubicBezTo>
                    <a:pt x="5017" y="2239"/>
                    <a:pt x="4854" y="2133"/>
                    <a:pt x="4719" y="2011"/>
                  </a:cubicBezTo>
                  <a:cubicBezTo>
                    <a:pt x="4714" y="2006"/>
                    <a:pt x="4707" y="2003"/>
                    <a:pt x="4699" y="2003"/>
                  </a:cubicBezTo>
                  <a:close/>
                  <a:moveTo>
                    <a:pt x="34" y="2024"/>
                  </a:moveTo>
                  <a:cubicBezTo>
                    <a:pt x="31" y="2024"/>
                    <a:pt x="27" y="2024"/>
                    <a:pt x="24" y="2025"/>
                  </a:cubicBezTo>
                  <a:cubicBezTo>
                    <a:pt x="9" y="2030"/>
                    <a:pt x="1" y="2047"/>
                    <a:pt x="6" y="2062"/>
                  </a:cubicBezTo>
                  <a:cubicBezTo>
                    <a:pt x="83" y="2284"/>
                    <a:pt x="234" y="2492"/>
                    <a:pt x="433" y="2647"/>
                  </a:cubicBezTo>
                  <a:cubicBezTo>
                    <a:pt x="507" y="2705"/>
                    <a:pt x="590" y="2758"/>
                    <a:pt x="684" y="2809"/>
                  </a:cubicBezTo>
                  <a:cubicBezTo>
                    <a:pt x="689" y="2811"/>
                    <a:pt x="692" y="2812"/>
                    <a:pt x="698" y="2812"/>
                  </a:cubicBezTo>
                  <a:cubicBezTo>
                    <a:pt x="709" y="2812"/>
                    <a:pt x="719" y="2808"/>
                    <a:pt x="724" y="2797"/>
                  </a:cubicBezTo>
                  <a:cubicBezTo>
                    <a:pt x="731" y="2782"/>
                    <a:pt x="725" y="2765"/>
                    <a:pt x="711" y="2758"/>
                  </a:cubicBezTo>
                  <a:cubicBezTo>
                    <a:pt x="620" y="2708"/>
                    <a:pt x="540" y="2656"/>
                    <a:pt x="469" y="2602"/>
                  </a:cubicBezTo>
                  <a:cubicBezTo>
                    <a:pt x="278" y="2452"/>
                    <a:pt x="134" y="2254"/>
                    <a:pt x="62" y="2042"/>
                  </a:cubicBezTo>
                  <a:cubicBezTo>
                    <a:pt x="57" y="2031"/>
                    <a:pt x="47" y="2024"/>
                    <a:pt x="34" y="2024"/>
                  </a:cubicBezTo>
                  <a:close/>
                  <a:moveTo>
                    <a:pt x="1628" y="3146"/>
                  </a:moveTo>
                  <a:cubicBezTo>
                    <a:pt x="1617" y="3146"/>
                    <a:pt x="1607" y="3153"/>
                    <a:pt x="1601" y="3162"/>
                  </a:cubicBezTo>
                  <a:cubicBezTo>
                    <a:pt x="1594" y="3176"/>
                    <a:pt x="1601" y="3195"/>
                    <a:pt x="1616" y="3202"/>
                  </a:cubicBezTo>
                  <a:cubicBezTo>
                    <a:pt x="1936" y="3350"/>
                    <a:pt x="2220" y="3528"/>
                    <a:pt x="2462" y="3734"/>
                  </a:cubicBezTo>
                  <a:cubicBezTo>
                    <a:pt x="2468" y="3740"/>
                    <a:pt x="2475" y="3741"/>
                    <a:pt x="2482" y="3741"/>
                  </a:cubicBezTo>
                  <a:cubicBezTo>
                    <a:pt x="2491" y="3741"/>
                    <a:pt x="2498" y="3737"/>
                    <a:pt x="2503" y="3730"/>
                  </a:cubicBezTo>
                  <a:cubicBezTo>
                    <a:pt x="2513" y="3718"/>
                    <a:pt x="2512" y="3700"/>
                    <a:pt x="2499" y="3690"/>
                  </a:cubicBezTo>
                  <a:cubicBezTo>
                    <a:pt x="2254" y="3481"/>
                    <a:pt x="1964" y="3299"/>
                    <a:pt x="1641" y="3149"/>
                  </a:cubicBezTo>
                  <a:cubicBezTo>
                    <a:pt x="1637" y="3147"/>
                    <a:pt x="1632" y="3146"/>
                    <a:pt x="1628" y="3146"/>
                  </a:cubicBezTo>
                  <a:close/>
                  <a:moveTo>
                    <a:pt x="6156" y="3354"/>
                  </a:moveTo>
                  <a:cubicBezTo>
                    <a:pt x="6153" y="3354"/>
                    <a:pt x="6149" y="3354"/>
                    <a:pt x="6146" y="3356"/>
                  </a:cubicBezTo>
                  <a:cubicBezTo>
                    <a:pt x="6132" y="3363"/>
                    <a:pt x="6124" y="3380"/>
                    <a:pt x="6130" y="3394"/>
                  </a:cubicBezTo>
                  <a:cubicBezTo>
                    <a:pt x="6184" y="3528"/>
                    <a:pt x="6215" y="3657"/>
                    <a:pt x="6218" y="3778"/>
                  </a:cubicBezTo>
                  <a:lnTo>
                    <a:pt x="6218" y="3807"/>
                  </a:lnTo>
                  <a:cubicBezTo>
                    <a:pt x="6218" y="3848"/>
                    <a:pt x="6215" y="3886"/>
                    <a:pt x="6210" y="3926"/>
                  </a:cubicBezTo>
                  <a:cubicBezTo>
                    <a:pt x="6187" y="4077"/>
                    <a:pt x="6119" y="4211"/>
                    <a:pt x="6053" y="4335"/>
                  </a:cubicBezTo>
                  <a:cubicBezTo>
                    <a:pt x="6046" y="4349"/>
                    <a:pt x="6052" y="4367"/>
                    <a:pt x="6066" y="4374"/>
                  </a:cubicBezTo>
                  <a:cubicBezTo>
                    <a:pt x="6070" y="4376"/>
                    <a:pt x="6075" y="4377"/>
                    <a:pt x="6080" y="4377"/>
                  </a:cubicBezTo>
                  <a:cubicBezTo>
                    <a:pt x="6090" y="4377"/>
                    <a:pt x="6099" y="4373"/>
                    <a:pt x="6104" y="4362"/>
                  </a:cubicBezTo>
                  <a:cubicBezTo>
                    <a:pt x="6174" y="4232"/>
                    <a:pt x="6244" y="4093"/>
                    <a:pt x="6268" y="3933"/>
                  </a:cubicBezTo>
                  <a:cubicBezTo>
                    <a:pt x="6274" y="3892"/>
                    <a:pt x="6277" y="3849"/>
                    <a:pt x="6277" y="3805"/>
                  </a:cubicBezTo>
                  <a:lnTo>
                    <a:pt x="6277" y="3775"/>
                  </a:lnTo>
                  <a:cubicBezTo>
                    <a:pt x="6274" y="3647"/>
                    <a:pt x="6241" y="3512"/>
                    <a:pt x="6184" y="3371"/>
                  </a:cubicBezTo>
                  <a:cubicBezTo>
                    <a:pt x="6179" y="3360"/>
                    <a:pt x="6167" y="3354"/>
                    <a:pt x="6156" y="3354"/>
                  </a:cubicBezTo>
                  <a:close/>
                  <a:moveTo>
                    <a:pt x="3108" y="4465"/>
                  </a:moveTo>
                  <a:cubicBezTo>
                    <a:pt x="3104" y="4465"/>
                    <a:pt x="3099" y="4466"/>
                    <a:pt x="3095" y="4468"/>
                  </a:cubicBezTo>
                  <a:cubicBezTo>
                    <a:pt x="3080" y="4475"/>
                    <a:pt x="3074" y="4494"/>
                    <a:pt x="3081" y="4508"/>
                  </a:cubicBezTo>
                  <a:cubicBezTo>
                    <a:pt x="3232" y="4818"/>
                    <a:pt x="3309" y="5163"/>
                    <a:pt x="3378" y="5464"/>
                  </a:cubicBezTo>
                  <a:cubicBezTo>
                    <a:pt x="3381" y="5478"/>
                    <a:pt x="3393" y="5487"/>
                    <a:pt x="3407" y="5487"/>
                  </a:cubicBezTo>
                  <a:lnTo>
                    <a:pt x="3414" y="5487"/>
                  </a:lnTo>
                  <a:cubicBezTo>
                    <a:pt x="3428" y="5484"/>
                    <a:pt x="3438" y="5467"/>
                    <a:pt x="3435" y="5451"/>
                  </a:cubicBezTo>
                  <a:cubicBezTo>
                    <a:pt x="3366" y="5146"/>
                    <a:pt x="3287" y="4798"/>
                    <a:pt x="3134" y="4482"/>
                  </a:cubicBezTo>
                  <a:cubicBezTo>
                    <a:pt x="3129" y="4471"/>
                    <a:pt x="3119" y="4465"/>
                    <a:pt x="3108" y="4465"/>
                  </a:cubicBezTo>
                  <a:close/>
                  <a:moveTo>
                    <a:pt x="5813" y="5279"/>
                  </a:moveTo>
                  <a:cubicBezTo>
                    <a:pt x="5797" y="5279"/>
                    <a:pt x="5784" y="5292"/>
                    <a:pt x="5784" y="5308"/>
                  </a:cubicBezTo>
                  <a:lnTo>
                    <a:pt x="5784" y="5340"/>
                  </a:lnTo>
                  <a:lnTo>
                    <a:pt x="5784" y="5449"/>
                  </a:lnTo>
                  <a:lnTo>
                    <a:pt x="5784" y="5550"/>
                  </a:lnTo>
                  <a:cubicBezTo>
                    <a:pt x="5784" y="5700"/>
                    <a:pt x="5777" y="5826"/>
                    <a:pt x="5742" y="5937"/>
                  </a:cubicBezTo>
                  <a:cubicBezTo>
                    <a:pt x="5708" y="6046"/>
                    <a:pt x="5648" y="6147"/>
                    <a:pt x="5562" y="6240"/>
                  </a:cubicBezTo>
                  <a:cubicBezTo>
                    <a:pt x="5551" y="6251"/>
                    <a:pt x="5551" y="6270"/>
                    <a:pt x="5564" y="6281"/>
                  </a:cubicBezTo>
                  <a:cubicBezTo>
                    <a:pt x="5570" y="6287"/>
                    <a:pt x="5577" y="6288"/>
                    <a:pt x="5584" y="6288"/>
                  </a:cubicBezTo>
                  <a:cubicBezTo>
                    <a:pt x="5591" y="6288"/>
                    <a:pt x="5599" y="6284"/>
                    <a:pt x="5601" y="6281"/>
                  </a:cubicBezTo>
                  <a:cubicBezTo>
                    <a:pt x="5693" y="6183"/>
                    <a:pt x="5757" y="6072"/>
                    <a:pt x="5796" y="5956"/>
                  </a:cubicBezTo>
                  <a:cubicBezTo>
                    <a:pt x="5834" y="5837"/>
                    <a:pt x="5841" y="5709"/>
                    <a:pt x="5841" y="5551"/>
                  </a:cubicBezTo>
                  <a:lnTo>
                    <a:pt x="5841" y="5450"/>
                  </a:lnTo>
                  <a:lnTo>
                    <a:pt x="5841" y="5342"/>
                  </a:lnTo>
                  <a:lnTo>
                    <a:pt x="5841" y="5309"/>
                  </a:lnTo>
                  <a:cubicBezTo>
                    <a:pt x="5841" y="5293"/>
                    <a:pt x="5828" y="5279"/>
                    <a:pt x="5813" y="5279"/>
                  </a:cubicBezTo>
                  <a:close/>
                  <a:moveTo>
                    <a:pt x="3769" y="6358"/>
                  </a:moveTo>
                  <a:cubicBezTo>
                    <a:pt x="3762" y="6358"/>
                    <a:pt x="3755" y="6361"/>
                    <a:pt x="3748" y="6366"/>
                  </a:cubicBezTo>
                  <a:cubicBezTo>
                    <a:pt x="3736" y="6376"/>
                    <a:pt x="3736" y="6395"/>
                    <a:pt x="3746" y="6408"/>
                  </a:cubicBezTo>
                  <a:cubicBezTo>
                    <a:pt x="3868" y="6540"/>
                    <a:pt x="4019" y="6637"/>
                    <a:pt x="4184" y="6686"/>
                  </a:cubicBezTo>
                  <a:cubicBezTo>
                    <a:pt x="4285" y="6715"/>
                    <a:pt x="4394" y="6730"/>
                    <a:pt x="4508" y="6730"/>
                  </a:cubicBezTo>
                  <a:cubicBezTo>
                    <a:pt x="4568" y="6730"/>
                    <a:pt x="4630" y="6728"/>
                    <a:pt x="4693" y="6718"/>
                  </a:cubicBezTo>
                  <a:cubicBezTo>
                    <a:pt x="4709" y="6715"/>
                    <a:pt x="4719" y="6701"/>
                    <a:pt x="4717" y="6684"/>
                  </a:cubicBezTo>
                  <a:cubicBezTo>
                    <a:pt x="4715" y="6669"/>
                    <a:pt x="4703" y="6659"/>
                    <a:pt x="4687" y="6659"/>
                  </a:cubicBezTo>
                  <a:cubicBezTo>
                    <a:pt x="4685" y="6659"/>
                    <a:pt x="4684" y="6659"/>
                    <a:pt x="4683" y="6659"/>
                  </a:cubicBezTo>
                  <a:cubicBezTo>
                    <a:pt x="4622" y="6667"/>
                    <a:pt x="4562" y="6672"/>
                    <a:pt x="4503" y="6672"/>
                  </a:cubicBezTo>
                  <a:cubicBezTo>
                    <a:pt x="4396" y="6672"/>
                    <a:pt x="4294" y="6658"/>
                    <a:pt x="4199" y="6629"/>
                  </a:cubicBezTo>
                  <a:cubicBezTo>
                    <a:pt x="4044" y="6583"/>
                    <a:pt x="3902" y="6493"/>
                    <a:pt x="3788" y="6368"/>
                  </a:cubicBezTo>
                  <a:cubicBezTo>
                    <a:pt x="3783" y="6361"/>
                    <a:pt x="3776" y="6358"/>
                    <a:pt x="3769" y="63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1" name="Google Shape;46841;p35"/>
            <p:cNvSpPr/>
            <p:nvPr/>
          </p:nvSpPr>
          <p:spPr>
            <a:xfrm>
              <a:off x="6997825" y="4668276"/>
              <a:ext cx="408617" cy="424591"/>
            </a:xfrm>
            <a:custGeom>
              <a:avLst/>
              <a:gdLst/>
              <a:ahLst/>
              <a:cxnLst/>
              <a:rect l="l" t="t" r="r" b="b"/>
              <a:pathLst>
                <a:path w="8237" h="8559" extrusionOk="0">
                  <a:moveTo>
                    <a:pt x="3950" y="1"/>
                  </a:moveTo>
                  <a:cubicBezTo>
                    <a:pt x="3948" y="1"/>
                    <a:pt x="3945" y="1"/>
                    <a:pt x="3943" y="2"/>
                  </a:cubicBezTo>
                  <a:cubicBezTo>
                    <a:pt x="3803" y="24"/>
                    <a:pt x="3655" y="60"/>
                    <a:pt x="3506" y="108"/>
                  </a:cubicBezTo>
                  <a:cubicBezTo>
                    <a:pt x="3327" y="167"/>
                    <a:pt x="3145" y="239"/>
                    <a:pt x="2968" y="310"/>
                  </a:cubicBezTo>
                  <a:lnTo>
                    <a:pt x="2907" y="336"/>
                  </a:lnTo>
                  <a:cubicBezTo>
                    <a:pt x="2887" y="343"/>
                    <a:pt x="2879" y="366"/>
                    <a:pt x="2886" y="386"/>
                  </a:cubicBezTo>
                  <a:cubicBezTo>
                    <a:pt x="2890" y="402"/>
                    <a:pt x="2904" y="410"/>
                    <a:pt x="2921" y="410"/>
                  </a:cubicBezTo>
                  <a:cubicBezTo>
                    <a:pt x="2926" y="410"/>
                    <a:pt x="2930" y="410"/>
                    <a:pt x="2933" y="407"/>
                  </a:cubicBezTo>
                  <a:lnTo>
                    <a:pt x="2997" y="382"/>
                  </a:lnTo>
                  <a:cubicBezTo>
                    <a:pt x="3180" y="308"/>
                    <a:pt x="3352" y="238"/>
                    <a:pt x="3529" y="181"/>
                  </a:cubicBezTo>
                  <a:cubicBezTo>
                    <a:pt x="3675" y="134"/>
                    <a:pt x="3819" y="98"/>
                    <a:pt x="3956" y="77"/>
                  </a:cubicBezTo>
                  <a:cubicBezTo>
                    <a:pt x="3977" y="74"/>
                    <a:pt x="3991" y="54"/>
                    <a:pt x="3988" y="33"/>
                  </a:cubicBezTo>
                  <a:cubicBezTo>
                    <a:pt x="3985" y="14"/>
                    <a:pt x="3969" y="1"/>
                    <a:pt x="3950" y="1"/>
                  </a:cubicBezTo>
                  <a:close/>
                  <a:moveTo>
                    <a:pt x="1887" y="640"/>
                  </a:moveTo>
                  <a:cubicBezTo>
                    <a:pt x="1886" y="640"/>
                    <a:pt x="1884" y="640"/>
                    <a:pt x="1883" y="641"/>
                  </a:cubicBezTo>
                  <a:cubicBezTo>
                    <a:pt x="1783" y="649"/>
                    <a:pt x="1679" y="652"/>
                    <a:pt x="1580" y="653"/>
                  </a:cubicBezTo>
                  <a:cubicBezTo>
                    <a:pt x="1318" y="662"/>
                    <a:pt x="1046" y="666"/>
                    <a:pt x="838" y="804"/>
                  </a:cubicBezTo>
                  <a:cubicBezTo>
                    <a:pt x="827" y="808"/>
                    <a:pt x="818" y="816"/>
                    <a:pt x="810" y="823"/>
                  </a:cubicBezTo>
                  <a:cubicBezTo>
                    <a:pt x="791" y="835"/>
                    <a:pt x="789" y="858"/>
                    <a:pt x="800" y="877"/>
                  </a:cubicBezTo>
                  <a:cubicBezTo>
                    <a:pt x="808" y="887"/>
                    <a:pt x="818" y="892"/>
                    <a:pt x="831" y="892"/>
                  </a:cubicBezTo>
                  <a:cubicBezTo>
                    <a:pt x="840" y="892"/>
                    <a:pt x="847" y="890"/>
                    <a:pt x="854" y="887"/>
                  </a:cubicBezTo>
                  <a:cubicBezTo>
                    <a:pt x="863" y="880"/>
                    <a:pt x="870" y="875"/>
                    <a:pt x="880" y="870"/>
                  </a:cubicBezTo>
                  <a:cubicBezTo>
                    <a:pt x="1069" y="744"/>
                    <a:pt x="1318" y="737"/>
                    <a:pt x="1581" y="733"/>
                  </a:cubicBezTo>
                  <a:cubicBezTo>
                    <a:pt x="1683" y="730"/>
                    <a:pt x="1787" y="727"/>
                    <a:pt x="1890" y="719"/>
                  </a:cubicBezTo>
                  <a:cubicBezTo>
                    <a:pt x="1911" y="715"/>
                    <a:pt x="1927" y="697"/>
                    <a:pt x="1925" y="676"/>
                  </a:cubicBezTo>
                  <a:cubicBezTo>
                    <a:pt x="1921" y="655"/>
                    <a:pt x="1904" y="640"/>
                    <a:pt x="1887" y="640"/>
                  </a:cubicBezTo>
                  <a:close/>
                  <a:moveTo>
                    <a:pt x="5005" y="140"/>
                  </a:moveTo>
                  <a:cubicBezTo>
                    <a:pt x="4992" y="140"/>
                    <a:pt x="4978" y="146"/>
                    <a:pt x="4972" y="160"/>
                  </a:cubicBezTo>
                  <a:cubicBezTo>
                    <a:pt x="4963" y="178"/>
                    <a:pt x="4970" y="201"/>
                    <a:pt x="4987" y="211"/>
                  </a:cubicBezTo>
                  <a:lnTo>
                    <a:pt x="4996" y="217"/>
                  </a:lnTo>
                  <a:cubicBezTo>
                    <a:pt x="5363" y="421"/>
                    <a:pt x="5505" y="790"/>
                    <a:pt x="5558" y="1063"/>
                  </a:cubicBezTo>
                  <a:cubicBezTo>
                    <a:pt x="5562" y="1082"/>
                    <a:pt x="5578" y="1093"/>
                    <a:pt x="5596" y="1093"/>
                  </a:cubicBezTo>
                  <a:cubicBezTo>
                    <a:pt x="5598" y="1093"/>
                    <a:pt x="5599" y="1093"/>
                    <a:pt x="5602" y="1092"/>
                  </a:cubicBezTo>
                  <a:cubicBezTo>
                    <a:pt x="5623" y="1089"/>
                    <a:pt x="5636" y="1069"/>
                    <a:pt x="5633" y="1047"/>
                  </a:cubicBezTo>
                  <a:cubicBezTo>
                    <a:pt x="5575" y="757"/>
                    <a:pt x="5425" y="367"/>
                    <a:pt x="5031" y="150"/>
                  </a:cubicBezTo>
                  <a:lnTo>
                    <a:pt x="5023" y="144"/>
                  </a:lnTo>
                  <a:cubicBezTo>
                    <a:pt x="5017" y="141"/>
                    <a:pt x="5011" y="140"/>
                    <a:pt x="5005" y="140"/>
                  </a:cubicBezTo>
                  <a:close/>
                  <a:moveTo>
                    <a:pt x="5911" y="2041"/>
                  </a:moveTo>
                  <a:cubicBezTo>
                    <a:pt x="5903" y="2041"/>
                    <a:pt x="5895" y="2044"/>
                    <a:pt x="5888" y="2049"/>
                  </a:cubicBezTo>
                  <a:cubicBezTo>
                    <a:pt x="5871" y="2060"/>
                    <a:pt x="5868" y="2085"/>
                    <a:pt x="5881" y="2102"/>
                  </a:cubicBezTo>
                  <a:cubicBezTo>
                    <a:pt x="5955" y="2201"/>
                    <a:pt x="6049" y="2292"/>
                    <a:pt x="6167" y="2381"/>
                  </a:cubicBezTo>
                  <a:cubicBezTo>
                    <a:pt x="6340" y="2513"/>
                    <a:pt x="6541" y="2620"/>
                    <a:pt x="6767" y="2736"/>
                  </a:cubicBezTo>
                  <a:cubicBezTo>
                    <a:pt x="6773" y="2739"/>
                    <a:pt x="6780" y="2741"/>
                    <a:pt x="6786" y="2741"/>
                  </a:cubicBezTo>
                  <a:cubicBezTo>
                    <a:pt x="6800" y="2741"/>
                    <a:pt x="6813" y="2733"/>
                    <a:pt x="6820" y="2719"/>
                  </a:cubicBezTo>
                  <a:cubicBezTo>
                    <a:pt x="6830" y="2701"/>
                    <a:pt x="6823" y="2677"/>
                    <a:pt x="6803" y="2668"/>
                  </a:cubicBezTo>
                  <a:cubicBezTo>
                    <a:pt x="6581" y="2551"/>
                    <a:pt x="6382" y="2447"/>
                    <a:pt x="6212" y="2319"/>
                  </a:cubicBezTo>
                  <a:cubicBezTo>
                    <a:pt x="6101" y="2235"/>
                    <a:pt x="6012" y="2149"/>
                    <a:pt x="5940" y="2056"/>
                  </a:cubicBezTo>
                  <a:cubicBezTo>
                    <a:pt x="5933" y="2046"/>
                    <a:pt x="5922" y="2041"/>
                    <a:pt x="5911" y="2041"/>
                  </a:cubicBezTo>
                  <a:close/>
                  <a:moveTo>
                    <a:pt x="205" y="1693"/>
                  </a:moveTo>
                  <a:cubicBezTo>
                    <a:pt x="191" y="1693"/>
                    <a:pt x="177" y="1700"/>
                    <a:pt x="171" y="1715"/>
                  </a:cubicBezTo>
                  <a:cubicBezTo>
                    <a:pt x="91" y="1878"/>
                    <a:pt x="39" y="2032"/>
                    <a:pt x="15" y="2186"/>
                  </a:cubicBezTo>
                  <a:cubicBezTo>
                    <a:pt x="6" y="2243"/>
                    <a:pt x="0" y="2301"/>
                    <a:pt x="0" y="2359"/>
                  </a:cubicBezTo>
                  <a:cubicBezTo>
                    <a:pt x="0" y="2506"/>
                    <a:pt x="29" y="2650"/>
                    <a:pt x="83" y="2792"/>
                  </a:cubicBezTo>
                  <a:cubicBezTo>
                    <a:pt x="87" y="2807"/>
                    <a:pt x="101" y="2817"/>
                    <a:pt x="118" y="2817"/>
                  </a:cubicBezTo>
                  <a:cubicBezTo>
                    <a:pt x="123" y="2817"/>
                    <a:pt x="127" y="2815"/>
                    <a:pt x="131" y="2813"/>
                  </a:cubicBezTo>
                  <a:cubicBezTo>
                    <a:pt x="153" y="2806"/>
                    <a:pt x="163" y="2783"/>
                    <a:pt x="155" y="2763"/>
                  </a:cubicBezTo>
                  <a:cubicBezTo>
                    <a:pt x="103" y="2630"/>
                    <a:pt x="79" y="2494"/>
                    <a:pt x="79" y="2359"/>
                  </a:cubicBezTo>
                  <a:cubicBezTo>
                    <a:pt x="79" y="2305"/>
                    <a:pt x="81" y="2251"/>
                    <a:pt x="91" y="2198"/>
                  </a:cubicBezTo>
                  <a:cubicBezTo>
                    <a:pt x="114" y="2052"/>
                    <a:pt x="164" y="1907"/>
                    <a:pt x="241" y="1747"/>
                  </a:cubicBezTo>
                  <a:cubicBezTo>
                    <a:pt x="249" y="1729"/>
                    <a:pt x="242" y="1705"/>
                    <a:pt x="222" y="1696"/>
                  </a:cubicBezTo>
                  <a:cubicBezTo>
                    <a:pt x="217" y="1694"/>
                    <a:pt x="211" y="1693"/>
                    <a:pt x="205" y="1693"/>
                  </a:cubicBezTo>
                  <a:close/>
                  <a:moveTo>
                    <a:pt x="851" y="3501"/>
                  </a:moveTo>
                  <a:cubicBezTo>
                    <a:pt x="837" y="3501"/>
                    <a:pt x="823" y="3509"/>
                    <a:pt x="817" y="3523"/>
                  </a:cubicBezTo>
                  <a:cubicBezTo>
                    <a:pt x="807" y="3543"/>
                    <a:pt x="814" y="3566"/>
                    <a:pt x="834" y="3574"/>
                  </a:cubicBezTo>
                  <a:cubicBezTo>
                    <a:pt x="1059" y="3687"/>
                    <a:pt x="1305" y="3761"/>
                    <a:pt x="1544" y="3835"/>
                  </a:cubicBezTo>
                  <a:cubicBezTo>
                    <a:pt x="1592" y="3849"/>
                    <a:pt x="1639" y="3865"/>
                    <a:pt x="1688" y="3879"/>
                  </a:cubicBezTo>
                  <a:cubicBezTo>
                    <a:pt x="1745" y="3896"/>
                    <a:pt x="1802" y="3916"/>
                    <a:pt x="1858" y="3936"/>
                  </a:cubicBezTo>
                  <a:cubicBezTo>
                    <a:pt x="1863" y="3937"/>
                    <a:pt x="1867" y="3937"/>
                    <a:pt x="1871" y="3937"/>
                  </a:cubicBezTo>
                  <a:cubicBezTo>
                    <a:pt x="1887" y="3937"/>
                    <a:pt x="1903" y="3927"/>
                    <a:pt x="1910" y="3913"/>
                  </a:cubicBezTo>
                  <a:cubicBezTo>
                    <a:pt x="1917" y="3890"/>
                    <a:pt x="1907" y="3870"/>
                    <a:pt x="1887" y="3863"/>
                  </a:cubicBezTo>
                  <a:cubicBezTo>
                    <a:pt x="1829" y="3842"/>
                    <a:pt x="1772" y="3822"/>
                    <a:pt x="1713" y="3803"/>
                  </a:cubicBezTo>
                  <a:cubicBezTo>
                    <a:pt x="1665" y="3789"/>
                    <a:pt x="1615" y="3773"/>
                    <a:pt x="1567" y="3759"/>
                  </a:cubicBezTo>
                  <a:cubicBezTo>
                    <a:pt x="1331" y="3688"/>
                    <a:pt x="1089" y="3614"/>
                    <a:pt x="868" y="3505"/>
                  </a:cubicBezTo>
                  <a:cubicBezTo>
                    <a:pt x="863" y="3502"/>
                    <a:pt x="857" y="3501"/>
                    <a:pt x="851" y="3501"/>
                  </a:cubicBezTo>
                  <a:close/>
                  <a:moveTo>
                    <a:pt x="7696" y="3244"/>
                  </a:moveTo>
                  <a:cubicBezTo>
                    <a:pt x="7686" y="3244"/>
                    <a:pt x="7676" y="3248"/>
                    <a:pt x="7669" y="3256"/>
                  </a:cubicBezTo>
                  <a:cubicBezTo>
                    <a:pt x="7653" y="3273"/>
                    <a:pt x="7653" y="3297"/>
                    <a:pt x="7669" y="3311"/>
                  </a:cubicBezTo>
                  <a:cubicBezTo>
                    <a:pt x="7939" y="3576"/>
                    <a:pt x="8117" y="3910"/>
                    <a:pt x="8157" y="4227"/>
                  </a:cubicBezTo>
                  <a:cubicBezTo>
                    <a:pt x="8159" y="4247"/>
                    <a:pt x="8174" y="4262"/>
                    <a:pt x="8194" y="4262"/>
                  </a:cubicBezTo>
                  <a:lnTo>
                    <a:pt x="8201" y="4262"/>
                  </a:lnTo>
                  <a:cubicBezTo>
                    <a:pt x="8223" y="4259"/>
                    <a:pt x="8237" y="4240"/>
                    <a:pt x="8235" y="4219"/>
                  </a:cubicBezTo>
                  <a:cubicBezTo>
                    <a:pt x="8194" y="3884"/>
                    <a:pt x="8009" y="3533"/>
                    <a:pt x="7725" y="3256"/>
                  </a:cubicBezTo>
                  <a:cubicBezTo>
                    <a:pt x="7717" y="3248"/>
                    <a:pt x="7706" y="3244"/>
                    <a:pt x="7696" y="3244"/>
                  </a:cubicBezTo>
                  <a:close/>
                  <a:moveTo>
                    <a:pt x="2833" y="4352"/>
                  </a:moveTo>
                  <a:cubicBezTo>
                    <a:pt x="2821" y="4352"/>
                    <a:pt x="2810" y="4357"/>
                    <a:pt x="2802" y="4368"/>
                  </a:cubicBezTo>
                  <a:cubicBezTo>
                    <a:pt x="2789" y="4385"/>
                    <a:pt x="2792" y="4408"/>
                    <a:pt x="2810" y="4421"/>
                  </a:cubicBezTo>
                  <a:cubicBezTo>
                    <a:pt x="3115" y="4636"/>
                    <a:pt x="3369" y="4889"/>
                    <a:pt x="3570" y="5169"/>
                  </a:cubicBezTo>
                  <a:cubicBezTo>
                    <a:pt x="3579" y="5181"/>
                    <a:pt x="3589" y="5186"/>
                    <a:pt x="3601" y="5186"/>
                  </a:cubicBezTo>
                  <a:cubicBezTo>
                    <a:pt x="3609" y="5186"/>
                    <a:pt x="3618" y="5183"/>
                    <a:pt x="3623" y="5179"/>
                  </a:cubicBezTo>
                  <a:cubicBezTo>
                    <a:pt x="3641" y="5166"/>
                    <a:pt x="3644" y="5144"/>
                    <a:pt x="3633" y="5125"/>
                  </a:cubicBezTo>
                  <a:cubicBezTo>
                    <a:pt x="3426" y="4838"/>
                    <a:pt x="3165" y="4579"/>
                    <a:pt x="2854" y="4358"/>
                  </a:cubicBezTo>
                  <a:cubicBezTo>
                    <a:pt x="2848" y="4354"/>
                    <a:pt x="2840" y="4352"/>
                    <a:pt x="2833" y="4352"/>
                  </a:cubicBezTo>
                  <a:close/>
                  <a:moveTo>
                    <a:pt x="7816" y="5160"/>
                  </a:moveTo>
                  <a:cubicBezTo>
                    <a:pt x="7805" y="5160"/>
                    <a:pt x="7794" y="5165"/>
                    <a:pt x="7786" y="5174"/>
                  </a:cubicBezTo>
                  <a:cubicBezTo>
                    <a:pt x="7762" y="5203"/>
                    <a:pt x="7735" y="5233"/>
                    <a:pt x="7709" y="5265"/>
                  </a:cubicBezTo>
                  <a:cubicBezTo>
                    <a:pt x="7525" y="5475"/>
                    <a:pt x="7335" y="5693"/>
                    <a:pt x="7251" y="5976"/>
                  </a:cubicBezTo>
                  <a:cubicBezTo>
                    <a:pt x="7239" y="6019"/>
                    <a:pt x="7228" y="6060"/>
                    <a:pt x="7220" y="6101"/>
                  </a:cubicBezTo>
                  <a:cubicBezTo>
                    <a:pt x="7215" y="6122"/>
                    <a:pt x="7228" y="6144"/>
                    <a:pt x="7249" y="6148"/>
                  </a:cubicBezTo>
                  <a:lnTo>
                    <a:pt x="7257" y="6148"/>
                  </a:lnTo>
                  <a:cubicBezTo>
                    <a:pt x="7275" y="6148"/>
                    <a:pt x="7292" y="6135"/>
                    <a:pt x="7294" y="6120"/>
                  </a:cubicBezTo>
                  <a:cubicBezTo>
                    <a:pt x="7303" y="6080"/>
                    <a:pt x="7312" y="6040"/>
                    <a:pt x="7325" y="6000"/>
                  </a:cubicBezTo>
                  <a:cubicBezTo>
                    <a:pt x="7403" y="5734"/>
                    <a:pt x="7588" y="5522"/>
                    <a:pt x="7766" y="5317"/>
                  </a:cubicBezTo>
                  <a:cubicBezTo>
                    <a:pt x="7791" y="5286"/>
                    <a:pt x="7819" y="5255"/>
                    <a:pt x="7846" y="5225"/>
                  </a:cubicBezTo>
                  <a:cubicBezTo>
                    <a:pt x="7860" y="5208"/>
                    <a:pt x="7857" y="5183"/>
                    <a:pt x="7841" y="5169"/>
                  </a:cubicBezTo>
                  <a:cubicBezTo>
                    <a:pt x="7834" y="5163"/>
                    <a:pt x="7825" y="5160"/>
                    <a:pt x="7816" y="5160"/>
                  </a:cubicBezTo>
                  <a:close/>
                  <a:moveTo>
                    <a:pt x="4055" y="6085"/>
                  </a:moveTo>
                  <a:cubicBezTo>
                    <a:pt x="4052" y="6085"/>
                    <a:pt x="4049" y="6086"/>
                    <a:pt x="4045" y="6087"/>
                  </a:cubicBezTo>
                  <a:cubicBezTo>
                    <a:pt x="4023" y="6094"/>
                    <a:pt x="4013" y="6114"/>
                    <a:pt x="4018" y="6135"/>
                  </a:cubicBezTo>
                  <a:cubicBezTo>
                    <a:pt x="4098" y="6418"/>
                    <a:pt x="4152" y="6712"/>
                    <a:pt x="4205" y="6996"/>
                  </a:cubicBezTo>
                  <a:cubicBezTo>
                    <a:pt x="4217" y="7062"/>
                    <a:pt x="4229" y="7126"/>
                    <a:pt x="4242" y="7191"/>
                  </a:cubicBezTo>
                  <a:cubicBezTo>
                    <a:pt x="4246" y="7211"/>
                    <a:pt x="4262" y="7224"/>
                    <a:pt x="4280" y="7224"/>
                  </a:cubicBezTo>
                  <a:cubicBezTo>
                    <a:pt x="4281" y="7224"/>
                    <a:pt x="4284" y="7224"/>
                    <a:pt x="4287" y="7222"/>
                  </a:cubicBezTo>
                  <a:cubicBezTo>
                    <a:pt x="4306" y="7218"/>
                    <a:pt x="4320" y="7198"/>
                    <a:pt x="4317" y="7178"/>
                  </a:cubicBezTo>
                  <a:cubicBezTo>
                    <a:pt x="4306" y="7111"/>
                    <a:pt x="4294" y="7047"/>
                    <a:pt x="4281" y="6982"/>
                  </a:cubicBezTo>
                  <a:cubicBezTo>
                    <a:pt x="4227" y="6696"/>
                    <a:pt x="4175" y="6399"/>
                    <a:pt x="4092" y="6114"/>
                  </a:cubicBezTo>
                  <a:cubicBezTo>
                    <a:pt x="4086" y="6096"/>
                    <a:pt x="4071" y="6085"/>
                    <a:pt x="4055" y="6085"/>
                  </a:cubicBezTo>
                  <a:close/>
                  <a:moveTo>
                    <a:pt x="7212" y="7152"/>
                  </a:moveTo>
                  <a:cubicBezTo>
                    <a:pt x="7192" y="7152"/>
                    <a:pt x="7177" y="7166"/>
                    <a:pt x="7173" y="7187"/>
                  </a:cubicBezTo>
                  <a:cubicBezTo>
                    <a:pt x="7170" y="7212"/>
                    <a:pt x="7165" y="7239"/>
                    <a:pt x="7161" y="7265"/>
                  </a:cubicBezTo>
                  <a:cubicBezTo>
                    <a:pt x="7100" y="7562"/>
                    <a:pt x="6919" y="7837"/>
                    <a:pt x="6635" y="8062"/>
                  </a:cubicBezTo>
                  <a:cubicBezTo>
                    <a:pt x="6616" y="8073"/>
                    <a:pt x="6615" y="8099"/>
                    <a:pt x="6628" y="8114"/>
                  </a:cubicBezTo>
                  <a:cubicBezTo>
                    <a:pt x="6635" y="8123"/>
                    <a:pt x="6646" y="8129"/>
                    <a:pt x="6658" y="8129"/>
                  </a:cubicBezTo>
                  <a:cubicBezTo>
                    <a:pt x="6665" y="8129"/>
                    <a:pt x="6673" y="8126"/>
                    <a:pt x="6680" y="8119"/>
                  </a:cubicBezTo>
                  <a:cubicBezTo>
                    <a:pt x="6979" y="7881"/>
                    <a:pt x="7171" y="7592"/>
                    <a:pt x="7235" y="7276"/>
                  </a:cubicBezTo>
                  <a:cubicBezTo>
                    <a:pt x="7241" y="7251"/>
                    <a:pt x="7247" y="7224"/>
                    <a:pt x="7249" y="7195"/>
                  </a:cubicBezTo>
                  <a:cubicBezTo>
                    <a:pt x="7251" y="7174"/>
                    <a:pt x="7237" y="7155"/>
                    <a:pt x="7215" y="7153"/>
                  </a:cubicBezTo>
                  <a:cubicBezTo>
                    <a:pt x="7214" y="7153"/>
                    <a:pt x="7213" y="7152"/>
                    <a:pt x="7212" y="7152"/>
                  </a:cubicBezTo>
                  <a:close/>
                  <a:moveTo>
                    <a:pt x="4684" y="8131"/>
                  </a:moveTo>
                  <a:cubicBezTo>
                    <a:pt x="4675" y="8131"/>
                    <a:pt x="4665" y="8134"/>
                    <a:pt x="4657" y="8141"/>
                  </a:cubicBezTo>
                  <a:cubicBezTo>
                    <a:pt x="4643" y="8157"/>
                    <a:pt x="4643" y="8181"/>
                    <a:pt x="4657" y="8197"/>
                  </a:cubicBezTo>
                  <a:cubicBezTo>
                    <a:pt x="4818" y="8363"/>
                    <a:pt x="5021" y="8480"/>
                    <a:pt x="5242" y="8527"/>
                  </a:cubicBezTo>
                  <a:cubicBezTo>
                    <a:pt x="5330" y="8547"/>
                    <a:pt x="5425" y="8558"/>
                    <a:pt x="5521" y="8558"/>
                  </a:cubicBezTo>
                  <a:cubicBezTo>
                    <a:pt x="5572" y="8558"/>
                    <a:pt x="5625" y="8555"/>
                    <a:pt x="5676" y="8547"/>
                  </a:cubicBezTo>
                  <a:cubicBezTo>
                    <a:pt x="5697" y="8545"/>
                    <a:pt x="5711" y="8526"/>
                    <a:pt x="5710" y="8504"/>
                  </a:cubicBezTo>
                  <a:cubicBezTo>
                    <a:pt x="5707" y="8484"/>
                    <a:pt x="5688" y="8470"/>
                    <a:pt x="5670" y="8470"/>
                  </a:cubicBezTo>
                  <a:cubicBezTo>
                    <a:pt x="5669" y="8470"/>
                    <a:pt x="5668" y="8470"/>
                    <a:pt x="5667" y="8470"/>
                  </a:cubicBezTo>
                  <a:cubicBezTo>
                    <a:pt x="5616" y="8476"/>
                    <a:pt x="5566" y="8479"/>
                    <a:pt x="5516" y="8479"/>
                  </a:cubicBezTo>
                  <a:cubicBezTo>
                    <a:pt x="5427" y="8479"/>
                    <a:pt x="5339" y="8470"/>
                    <a:pt x="5258" y="8452"/>
                  </a:cubicBezTo>
                  <a:cubicBezTo>
                    <a:pt x="5053" y="8405"/>
                    <a:pt x="4863" y="8298"/>
                    <a:pt x="4711" y="8141"/>
                  </a:cubicBezTo>
                  <a:cubicBezTo>
                    <a:pt x="4703" y="8134"/>
                    <a:pt x="4694" y="8131"/>
                    <a:pt x="4684" y="8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2" name="Google Shape;46842;p35"/>
            <p:cNvSpPr/>
            <p:nvPr/>
          </p:nvSpPr>
          <p:spPr>
            <a:xfrm>
              <a:off x="6949308" y="4630623"/>
              <a:ext cx="504806" cy="517158"/>
            </a:xfrm>
            <a:custGeom>
              <a:avLst/>
              <a:gdLst/>
              <a:ahLst/>
              <a:cxnLst/>
              <a:rect l="l" t="t" r="r" b="b"/>
              <a:pathLst>
                <a:path w="10176" h="10425" extrusionOk="0">
                  <a:moveTo>
                    <a:pt x="5032" y="1"/>
                  </a:moveTo>
                  <a:cubicBezTo>
                    <a:pt x="5030" y="1"/>
                    <a:pt x="5028" y="1"/>
                    <a:pt x="5026" y="1"/>
                  </a:cubicBezTo>
                  <a:cubicBezTo>
                    <a:pt x="4797" y="38"/>
                    <a:pt x="4554" y="109"/>
                    <a:pt x="4302" y="212"/>
                  </a:cubicBezTo>
                  <a:cubicBezTo>
                    <a:pt x="4217" y="244"/>
                    <a:pt x="4123" y="286"/>
                    <a:pt x="4007" y="337"/>
                  </a:cubicBezTo>
                  <a:cubicBezTo>
                    <a:pt x="3985" y="348"/>
                    <a:pt x="3973" y="377"/>
                    <a:pt x="3985" y="399"/>
                  </a:cubicBezTo>
                  <a:cubicBezTo>
                    <a:pt x="3992" y="418"/>
                    <a:pt x="4009" y="428"/>
                    <a:pt x="4027" y="428"/>
                  </a:cubicBezTo>
                  <a:cubicBezTo>
                    <a:pt x="4032" y="428"/>
                    <a:pt x="4039" y="426"/>
                    <a:pt x="4046" y="426"/>
                  </a:cubicBezTo>
                  <a:cubicBezTo>
                    <a:pt x="4160" y="375"/>
                    <a:pt x="4252" y="334"/>
                    <a:pt x="4338" y="300"/>
                  </a:cubicBezTo>
                  <a:cubicBezTo>
                    <a:pt x="4582" y="202"/>
                    <a:pt x="4818" y="133"/>
                    <a:pt x="5042" y="95"/>
                  </a:cubicBezTo>
                  <a:cubicBezTo>
                    <a:pt x="5069" y="91"/>
                    <a:pt x="5084" y="66"/>
                    <a:pt x="5082" y="41"/>
                  </a:cubicBezTo>
                  <a:cubicBezTo>
                    <a:pt x="5076" y="16"/>
                    <a:pt x="5055" y="1"/>
                    <a:pt x="5032" y="1"/>
                  </a:cubicBezTo>
                  <a:close/>
                  <a:moveTo>
                    <a:pt x="3040" y="736"/>
                  </a:moveTo>
                  <a:cubicBezTo>
                    <a:pt x="3036" y="736"/>
                    <a:pt x="3032" y="737"/>
                    <a:pt x="3027" y="738"/>
                  </a:cubicBezTo>
                  <a:cubicBezTo>
                    <a:pt x="2871" y="785"/>
                    <a:pt x="2726" y="818"/>
                    <a:pt x="2583" y="838"/>
                  </a:cubicBezTo>
                  <a:cubicBezTo>
                    <a:pt x="2448" y="855"/>
                    <a:pt x="2309" y="856"/>
                    <a:pt x="2189" y="856"/>
                  </a:cubicBezTo>
                  <a:lnTo>
                    <a:pt x="1990" y="856"/>
                  </a:lnTo>
                  <a:cubicBezTo>
                    <a:pt x="1963" y="856"/>
                    <a:pt x="1942" y="877"/>
                    <a:pt x="1942" y="904"/>
                  </a:cubicBezTo>
                  <a:cubicBezTo>
                    <a:pt x="1942" y="931"/>
                    <a:pt x="1963" y="953"/>
                    <a:pt x="1990" y="953"/>
                  </a:cubicBezTo>
                  <a:lnTo>
                    <a:pt x="2047" y="953"/>
                  </a:lnTo>
                  <a:cubicBezTo>
                    <a:pt x="2095" y="954"/>
                    <a:pt x="2144" y="954"/>
                    <a:pt x="2192" y="954"/>
                  </a:cubicBezTo>
                  <a:cubicBezTo>
                    <a:pt x="2311" y="954"/>
                    <a:pt x="2457" y="951"/>
                    <a:pt x="2597" y="933"/>
                  </a:cubicBezTo>
                  <a:cubicBezTo>
                    <a:pt x="2744" y="913"/>
                    <a:pt x="2893" y="880"/>
                    <a:pt x="3056" y="830"/>
                  </a:cubicBezTo>
                  <a:cubicBezTo>
                    <a:pt x="3081" y="820"/>
                    <a:pt x="3094" y="795"/>
                    <a:pt x="3088" y="769"/>
                  </a:cubicBezTo>
                  <a:cubicBezTo>
                    <a:pt x="3080" y="749"/>
                    <a:pt x="3061" y="736"/>
                    <a:pt x="3040" y="736"/>
                  </a:cubicBezTo>
                  <a:close/>
                  <a:moveTo>
                    <a:pt x="6079" y="94"/>
                  </a:moveTo>
                  <a:cubicBezTo>
                    <a:pt x="6061" y="94"/>
                    <a:pt x="6044" y="105"/>
                    <a:pt x="6036" y="122"/>
                  </a:cubicBezTo>
                  <a:cubicBezTo>
                    <a:pt x="6024" y="147"/>
                    <a:pt x="6035" y="176"/>
                    <a:pt x="6059" y="186"/>
                  </a:cubicBezTo>
                  <a:lnTo>
                    <a:pt x="6070" y="192"/>
                  </a:lnTo>
                  <a:cubicBezTo>
                    <a:pt x="6375" y="332"/>
                    <a:pt x="6597" y="583"/>
                    <a:pt x="6731" y="941"/>
                  </a:cubicBezTo>
                  <a:cubicBezTo>
                    <a:pt x="6738" y="961"/>
                    <a:pt x="6755" y="974"/>
                    <a:pt x="6775" y="974"/>
                  </a:cubicBezTo>
                  <a:cubicBezTo>
                    <a:pt x="6780" y="974"/>
                    <a:pt x="6785" y="973"/>
                    <a:pt x="6792" y="968"/>
                  </a:cubicBezTo>
                  <a:cubicBezTo>
                    <a:pt x="6817" y="960"/>
                    <a:pt x="6830" y="933"/>
                    <a:pt x="6820" y="909"/>
                  </a:cubicBezTo>
                  <a:cubicBezTo>
                    <a:pt x="6678" y="525"/>
                    <a:pt x="6440" y="254"/>
                    <a:pt x="6112" y="105"/>
                  </a:cubicBezTo>
                  <a:lnTo>
                    <a:pt x="6100" y="99"/>
                  </a:lnTo>
                  <a:cubicBezTo>
                    <a:pt x="6093" y="95"/>
                    <a:pt x="6086" y="94"/>
                    <a:pt x="6079" y="94"/>
                  </a:cubicBezTo>
                  <a:close/>
                  <a:moveTo>
                    <a:pt x="989" y="1114"/>
                  </a:moveTo>
                  <a:cubicBezTo>
                    <a:pt x="977" y="1114"/>
                    <a:pt x="965" y="1118"/>
                    <a:pt x="956" y="1126"/>
                  </a:cubicBezTo>
                  <a:cubicBezTo>
                    <a:pt x="887" y="1192"/>
                    <a:pt x="833" y="1262"/>
                    <a:pt x="772" y="1341"/>
                  </a:cubicBezTo>
                  <a:cubicBezTo>
                    <a:pt x="627" y="1536"/>
                    <a:pt x="460" y="1761"/>
                    <a:pt x="322" y="1996"/>
                  </a:cubicBezTo>
                  <a:cubicBezTo>
                    <a:pt x="310" y="2020"/>
                    <a:pt x="317" y="2048"/>
                    <a:pt x="340" y="2063"/>
                  </a:cubicBezTo>
                  <a:cubicBezTo>
                    <a:pt x="347" y="2068"/>
                    <a:pt x="354" y="2070"/>
                    <a:pt x="364" y="2070"/>
                  </a:cubicBezTo>
                  <a:cubicBezTo>
                    <a:pt x="379" y="2070"/>
                    <a:pt x="395" y="2061"/>
                    <a:pt x="404" y="2045"/>
                  </a:cubicBezTo>
                  <a:cubicBezTo>
                    <a:pt x="539" y="1815"/>
                    <a:pt x="704" y="1590"/>
                    <a:pt x="849" y="1401"/>
                  </a:cubicBezTo>
                  <a:cubicBezTo>
                    <a:pt x="906" y="1324"/>
                    <a:pt x="958" y="1257"/>
                    <a:pt x="1021" y="1196"/>
                  </a:cubicBezTo>
                  <a:cubicBezTo>
                    <a:pt x="1041" y="1178"/>
                    <a:pt x="1041" y="1148"/>
                    <a:pt x="1022" y="1128"/>
                  </a:cubicBezTo>
                  <a:cubicBezTo>
                    <a:pt x="1014" y="1118"/>
                    <a:pt x="1002" y="1114"/>
                    <a:pt x="989" y="1114"/>
                  </a:cubicBezTo>
                  <a:close/>
                  <a:moveTo>
                    <a:pt x="7031" y="1912"/>
                  </a:moveTo>
                  <a:cubicBezTo>
                    <a:pt x="7026" y="1912"/>
                    <a:pt x="7020" y="1913"/>
                    <a:pt x="7015" y="1915"/>
                  </a:cubicBezTo>
                  <a:cubicBezTo>
                    <a:pt x="6990" y="1923"/>
                    <a:pt x="6977" y="1950"/>
                    <a:pt x="6985" y="1976"/>
                  </a:cubicBezTo>
                  <a:cubicBezTo>
                    <a:pt x="7045" y="2138"/>
                    <a:pt x="7118" y="2276"/>
                    <a:pt x="7212" y="2395"/>
                  </a:cubicBezTo>
                  <a:cubicBezTo>
                    <a:pt x="7317" y="2528"/>
                    <a:pt x="7453" y="2649"/>
                    <a:pt x="7630" y="2763"/>
                  </a:cubicBezTo>
                  <a:cubicBezTo>
                    <a:pt x="7645" y="2774"/>
                    <a:pt x="7663" y="2782"/>
                    <a:pt x="7678" y="2794"/>
                  </a:cubicBezTo>
                  <a:cubicBezTo>
                    <a:pt x="7685" y="2798"/>
                    <a:pt x="7694" y="2801"/>
                    <a:pt x="7702" y="2801"/>
                  </a:cubicBezTo>
                  <a:cubicBezTo>
                    <a:pt x="7719" y="2801"/>
                    <a:pt x="7735" y="2794"/>
                    <a:pt x="7742" y="2781"/>
                  </a:cubicBezTo>
                  <a:cubicBezTo>
                    <a:pt x="7755" y="2757"/>
                    <a:pt x="7749" y="2728"/>
                    <a:pt x="7727" y="2714"/>
                  </a:cubicBezTo>
                  <a:cubicBezTo>
                    <a:pt x="7710" y="2704"/>
                    <a:pt x="7695" y="2696"/>
                    <a:pt x="7680" y="2684"/>
                  </a:cubicBezTo>
                  <a:cubicBezTo>
                    <a:pt x="7512" y="2575"/>
                    <a:pt x="7384" y="2461"/>
                    <a:pt x="7284" y="2336"/>
                  </a:cubicBezTo>
                  <a:cubicBezTo>
                    <a:pt x="7197" y="2226"/>
                    <a:pt x="7128" y="2095"/>
                    <a:pt x="7075" y="1943"/>
                  </a:cubicBezTo>
                  <a:cubicBezTo>
                    <a:pt x="7068" y="1924"/>
                    <a:pt x="7050" y="1912"/>
                    <a:pt x="7031" y="1912"/>
                  </a:cubicBezTo>
                  <a:close/>
                  <a:moveTo>
                    <a:pt x="8660" y="3171"/>
                  </a:moveTo>
                  <a:cubicBezTo>
                    <a:pt x="8642" y="3171"/>
                    <a:pt x="8625" y="3181"/>
                    <a:pt x="8617" y="3199"/>
                  </a:cubicBezTo>
                  <a:cubicBezTo>
                    <a:pt x="8606" y="3224"/>
                    <a:pt x="8617" y="3252"/>
                    <a:pt x="8640" y="3263"/>
                  </a:cubicBezTo>
                  <a:cubicBezTo>
                    <a:pt x="8831" y="3350"/>
                    <a:pt x="9050" y="3457"/>
                    <a:pt x="9246" y="3586"/>
                  </a:cubicBezTo>
                  <a:cubicBezTo>
                    <a:pt x="9349" y="3655"/>
                    <a:pt x="9442" y="3729"/>
                    <a:pt x="9529" y="3811"/>
                  </a:cubicBezTo>
                  <a:cubicBezTo>
                    <a:pt x="9538" y="3820"/>
                    <a:pt x="9549" y="3823"/>
                    <a:pt x="9562" y="3823"/>
                  </a:cubicBezTo>
                  <a:cubicBezTo>
                    <a:pt x="9573" y="3823"/>
                    <a:pt x="9586" y="3818"/>
                    <a:pt x="9598" y="3808"/>
                  </a:cubicBezTo>
                  <a:cubicBezTo>
                    <a:pt x="9615" y="3790"/>
                    <a:pt x="9615" y="3759"/>
                    <a:pt x="9595" y="3741"/>
                  </a:cubicBezTo>
                  <a:cubicBezTo>
                    <a:pt x="9506" y="3656"/>
                    <a:pt x="9407" y="3576"/>
                    <a:pt x="9300" y="3507"/>
                  </a:cubicBezTo>
                  <a:cubicBezTo>
                    <a:pt x="9097" y="3372"/>
                    <a:pt x="8873" y="3265"/>
                    <a:pt x="8681" y="3175"/>
                  </a:cubicBezTo>
                  <a:cubicBezTo>
                    <a:pt x="8674" y="3172"/>
                    <a:pt x="8667" y="3171"/>
                    <a:pt x="8660" y="3171"/>
                  </a:cubicBezTo>
                  <a:close/>
                  <a:moveTo>
                    <a:pt x="46" y="2979"/>
                  </a:moveTo>
                  <a:cubicBezTo>
                    <a:pt x="22" y="2979"/>
                    <a:pt x="1" y="3000"/>
                    <a:pt x="1" y="3026"/>
                  </a:cubicBezTo>
                  <a:cubicBezTo>
                    <a:pt x="8" y="3394"/>
                    <a:pt x="155" y="3747"/>
                    <a:pt x="418" y="4015"/>
                  </a:cubicBezTo>
                  <a:cubicBezTo>
                    <a:pt x="428" y="4025"/>
                    <a:pt x="439" y="4029"/>
                    <a:pt x="452" y="4029"/>
                  </a:cubicBezTo>
                  <a:cubicBezTo>
                    <a:pt x="465" y="4029"/>
                    <a:pt x="478" y="4025"/>
                    <a:pt x="487" y="4017"/>
                  </a:cubicBezTo>
                  <a:cubicBezTo>
                    <a:pt x="506" y="3999"/>
                    <a:pt x="506" y="3969"/>
                    <a:pt x="487" y="3949"/>
                  </a:cubicBezTo>
                  <a:cubicBezTo>
                    <a:pt x="243" y="3697"/>
                    <a:pt x="103" y="3370"/>
                    <a:pt x="96" y="3024"/>
                  </a:cubicBezTo>
                  <a:cubicBezTo>
                    <a:pt x="96" y="3000"/>
                    <a:pt x="75" y="2979"/>
                    <a:pt x="48" y="2979"/>
                  </a:cubicBezTo>
                  <a:close/>
                  <a:moveTo>
                    <a:pt x="1376" y="4440"/>
                  </a:moveTo>
                  <a:cubicBezTo>
                    <a:pt x="1354" y="4440"/>
                    <a:pt x="1334" y="4453"/>
                    <a:pt x="1328" y="4474"/>
                  </a:cubicBezTo>
                  <a:cubicBezTo>
                    <a:pt x="1321" y="4501"/>
                    <a:pt x="1335" y="4527"/>
                    <a:pt x="1361" y="4534"/>
                  </a:cubicBezTo>
                  <a:cubicBezTo>
                    <a:pt x="1513" y="4582"/>
                    <a:pt x="1674" y="4625"/>
                    <a:pt x="1829" y="4666"/>
                  </a:cubicBezTo>
                  <a:lnTo>
                    <a:pt x="2047" y="4725"/>
                  </a:lnTo>
                  <a:cubicBezTo>
                    <a:pt x="2168" y="4759"/>
                    <a:pt x="2277" y="4793"/>
                    <a:pt x="2381" y="4828"/>
                  </a:cubicBezTo>
                  <a:cubicBezTo>
                    <a:pt x="2387" y="4830"/>
                    <a:pt x="2393" y="4830"/>
                    <a:pt x="2398" y="4830"/>
                  </a:cubicBezTo>
                  <a:cubicBezTo>
                    <a:pt x="2417" y="4830"/>
                    <a:pt x="2437" y="4817"/>
                    <a:pt x="2444" y="4796"/>
                  </a:cubicBezTo>
                  <a:cubicBezTo>
                    <a:pt x="2451" y="4772"/>
                    <a:pt x="2438" y="4744"/>
                    <a:pt x="2414" y="4736"/>
                  </a:cubicBezTo>
                  <a:cubicBezTo>
                    <a:pt x="2309" y="4698"/>
                    <a:pt x="2196" y="4665"/>
                    <a:pt x="2074" y="4631"/>
                  </a:cubicBezTo>
                  <a:cubicBezTo>
                    <a:pt x="2001" y="4611"/>
                    <a:pt x="1929" y="4591"/>
                    <a:pt x="1853" y="4572"/>
                  </a:cubicBezTo>
                  <a:cubicBezTo>
                    <a:pt x="1701" y="4531"/>
                    <a:pt x="1542" y="4490"/>
                    <a:pt x="1390" y="4441"/>
                  </a:cubicBezTo>
                  <a:cubicBezTo>
                    <a:pt x="1385" y="4440"/>
                    <a:pt x="1380" y="4440"/>
                    <a:pt x="1376" y="4440"/>
                  </a:cubicBezTo>
                  <a:close/>
                  <a:moveTo>
                    <a:pt x="10095" y="4631"/>
                  </a:moveTo>
                  <a:cubicBezTo>
                    <a:pt x="10091" y="4631"/>
                    <a:pt x="10088" y="4631"/>
                    <a:pt x="10084" y="4632"/>
                  </a:cubicBezTo>
                  <a:cubicBezTo>
                    <a:pt x="10060" y="4638"/>
                    <a:pt x="10043" y="4663"/>
                    <a:pt x="10049" y="4689"/>
                  </a:cubicBezTo>
                  <a:cubicBezTo>
                    <a:pt x="10070" y="4783"/>
                    <a:pt x="10080" y="4880"/>
                    <a:pt x="10080" y="4972"/>
                  </a:cubicBezTo>
                  <a:cubicBezTo>
                    <a:pt x="10080" y="5082"/>
                    <a:pt x="10067" y="5187"/>
                    <a:pt x="10039" y="5288"/>
                  </a:cubicBezTo>
                  <a:cubicBezTo>
                    <a:pt x="10014" y="5369"/>
                    <a:pt x="9983" y="5447"/>
                    <a:pt x="9942" y="5520"/>
                  </a:cubicBezTo>
                  <a:cubicBezTo>
                    <a:pt x="9915" y="5565"/>
                    <a:pt x="9885" y="5614"/>
                    <a:pt x="9851" y="5661"/>
                  </a:cubicBezTo>
                  <a:cubicBezTo>
                    <a:pt x="9835" y="5682"/>
                    <a:pt x="9841" y="5711"/>
                    <a:pt x="9862" y="5726"/>
                  </a:cubicBezTo>
                  <a:cubicBezTo>
                    <a:pt x="9871" y="5732"/>
                    <a:pt x="9882" y="5735"/>
                    <a:pt x="9891" y="5735"/>
                  </a:cubicBezTo>
                  <a:cubicBezTo>
                    <a:pt x="9905" y="5735"/>
                    <a:pt x="9921" y="5728"/>
                    <a:pt x="9926" y="5716"/>
                  </a:cubicBezTo>
                  <a:cubicBezTo>
                    <a:pt x="9962" y="5668"/>
                    <a:pt x="9993" y="5615"/>
                    <a:pt x="10022" y="5565"/>
                  </a:cubicBezTo>
                  <a:cubicBezTo>
                    <a:pt x="10067" y="5486"/>
                    <a:pt x="10103" y="5400"/>
                    <a:pt x="10127" y="5314"/>
                  </a:cubicBezTo>
                  <a:cubicBezTo>
                    <a:pt x="10160" y="5204"/>
                    <a:pt x="10175" y="5089"/>
                    <a:pt x="10175" y="4972"/>
                  </a:cubicBezTo>
                  <a:cubicBezTo>
                    <a:pt x="10175" y="4873"/>
                    <a:pt x="10164" y="4769"/>
                    <a:pt x="10141" y="4668"/>
                  </a:cubicBezTo>
                  <a:cubicBezTo>
                    <a:pt x="10136" y="4646"/>
                    <a:pt x="10116" y="4631"/>
                    <a:pt x="10095" y="4631"/>
                  </a:cubicBezTo>
                  <a:close/>
                  <a:moveTo>
                    <a:pt x="3344" y="5215"/>
                  </a:moveTo>
                  <a:cubicBezTo>
                    <a:pt x="3329" y="5215"/>
                    <a:pt x="3314" y="5222"/>
                    <a:pt x="3305" y="5235"/>
                  </a:cubicBezTo>
                  <a:cubicBezTo>
                    <a:pt x="3290" y="5257"/>
                    <a:pt x="3296" y="5287"/>
                    <a:pt x="3317" y="5301"/>
                  </a:cubicBezTo>
                  <a:cubicBezTo>
                    <a:pt x="3609" y="5504"/>
                    <a:pt x="3867" y="5742"/>
                    <a:pt x="4084" y="6014"/>
                  </a:cubicBezTo>
                  <a:cubicBezTo>
                    <a:pt x="4093" y="6026"/>
                    <a:pt x="4107" y="6032"/>
                    <a:pt x="4121" y="6032"/>
                  </a:cubicBezTo>
                  <a:cubicBezTo>
                    <a:pt x="4131" y="6032"/>
                    <a:pt x="4143" y="6028"/>
                    <a:pt x="4150" y="6024"/>
                  </a:cubicBezTo>
                  <a:cubicBezTo>
                    <a:pt x="4170" y="6005"/>
                    <a:pt x="4172" y="5977"/>
                    <a:pt x="4157" y="5955"/>
                  </a:cubicBezTo>
                  <a:cubicBezTo>
                    <a:pt x="3935" y="5676"/>
                    <a:pt x="3669" y="5430"/>
                    <a:pt x="3370" y="5223"/>
                  </a:cubicBezTo>
                  <a:cubicBezTo>
                    <a:pt x="3362" y="5217"/>
                    <a:pt x="3353" y="5215"/>
                    <a:pt x="3344" y="5215"/>
                  </a:cubicBezTo>
                  <a:close/>
                  <a:moveTo>
                    <a:pt x="9144" y="6398"/>
                  </a:moveTo>
                  <a:cubicBezTo>
                    <a:pt x="9132" y="6398"/>
                    <a:pt x="9120" y="6402"/>
                    <a:pt x="9110" y="6411"/>
                  </a:cubicBezTo>
                  <a:cubicBezTo>
                    <a:pt x="8950" y="6567"/>
                    <a:pt x="8752" y="6780"/>
                    <a:pt x="8647" y="7045"/>
                  </a:cubicBezTo>
                  <a:cubicBezTo>
                    <a:pt x="8610" y="7136"/>
                    <a:pt x="8583" y="7233"/>
                    <a:pt x="8566" y="7335"/>
                  </a:cubicBezTo>
                  <a:cubicBezTo>
                    <a:pt x="8562" y="7361"/>
                    <a:pt x="8577" y="7385"/>
                    <a:pt x="8604" y="7391"/>
                  </a:cubicBezTo>
                  <a:lnTo>
                    <a:pt x="8613" y="7391"/>
                  </a:lnTo>
                  <a:cubicBezTo>
                    <a:pt x="8634" y="7391"/>
                    <a:pt x="8656" y="7375"/>
                    <a:pt x="8661" y="7354"/>
                  </a:cubicBezTo>
                  <a:cubicBezTo>
                    <a:pt x="8680" y="7256"/>
                    <a:pt x="8704" y="7166"/>
                    <a:pt x="8738" y="7081"/>
                  </a:cubicBezTo>
                  <a:cubicBezTo>
                    <a:pt x="8835" y="6832"/>
                    <a:pt x="9024" y="6628"/>
                    <a:pt x="9178" y="6479"/>
                  </a:cubicBezTo>
                  <a:cubicBezTo>
                    <a:pt x="9195" y="6460"/>
                    <a:pt x="9195" y="6430"/>
                    <a:pt x="9178" y="6411"/>
                  </a:cubicBezTo>
                  <a:cubicBezTo>
                    <a:pt x="9169" y="6402"/>
                    <a:pt x="9156" y="6398"/>
                    <a:pt x="9144" y="6398"/>
                  </a:cubicBezTo>
                  <a:close/>
                  <a:moveTo>
                    <a:pt x="4649" y="6854"/>
                  </a:moveTo>
                  <a:cubicBezTo>
                    <a:pt x="4644" y="6854"/>
                    <a:pt x="4638" y="6855"/>
                    <a:pt x="4632" y="6857"/>
                  </a:cubicBezTo>
                  <a:cubicBezTo>
                    <a:pt x="4606" y="6867"/>
                    <a:pt x="4596" y="6894"/>
                    <a:pt x="4605" y="6920"/>
                  </a:cubicBezTo>
                  <a:cubicBezTo>
                    <a:pt x="4719" y="7209"/>
                    <a:pt x="4803" y="7522"/>
                    <a:pt x="4881" y="7937"/>
                  </a:cubicBezTo>
                  <a:cubicBezTo>
                    <a:pt x="4884" y="7960"/>
                    <a:pt x="4904" y="7976"/>
                    <a:pt x="4927" y="7976"/>
                  </a:cubicBezTo>
                  <a:cubicBezTo>
                    <a:pt x="4931" y="7976"/>
                    <a:pt x="4934" y="7976"/>
                    <a:pt x="4935" y="7974"/>
                  </a:cubicBezTo>
                  <a:cubicBezTo>
                    <a:pt x="4961" y="7970"/>
                    <a:pt x="4978" y="7946"/>
                    <a:pt x="4974" y="7919"/>
                  </a:cubicBezTo>
                  <a:cubicBezTo>
                    <a:pt x="4894" y="7498"/>
                    <a:pt x="4810" y="7179"/>
                    <a:pt x="4693" y="6884"/>
                  </a:cubicBezTo>
                  <a:cubicBezTo>
                    <a:pt x="4686" y="6865"/>
                    <a:pt x="4668" y="6854"/>
                    <a:pt x="4649" y="6854"/>
                  </a:cubicBezTo>
                  <a:close/>
                  <a:moveTo>
                    <a:pt x="8597" y="8358"/>
                  </a:moveTo>
                  <a:cubicBezTo>
                    <a:pt x="8570" y="8358"/>
                    <a:pt x="8549" y="8378"/>
                    <a:pt x="8549" y="8404"/>
                  </a:cubicBezTo>
                  <a:cubicBezTo>
                    <a:pt x="8548" y="8485"/>
                    <a:pt x="8542" y="8553"/>
                    <a:pt x="8533" y="8620"/>
                  </a:cubicBezTo>
                  <a:cubicBezTo>
                    <a:pt x="8496" y="8883"/>
                    <a:pt x="8392" y="9135"/>
                    <a:pt x="8225" y="9371"/>
                  </a:cubicBezTo>
                  <a:cubicBezTo>
                    <a:pt x="8207" y="9393"/>
                    <a:pt x="8213" y="9421"/>
                    <a:pt x="8235" y="9438"/>
                  </a:cubicBezTo>
                  <a:cubicBezTo>
                    <a:pt x="8243" y="9442"/>
                    <a:pt x="8254" y="9447"/>
                    <a:pt x="8263" y="9447"/>
                  </a:cubicBezTo>
                  <a:cubicBezTo>
                    <a:pt x="8277" y="9447"/>
                    <a:pt x="8291" y="9440"/>
                    <a:pt x="8303" y="9427"/>
                  </a:cubicBezTo>
                  <a:cubicBezTo>
                    <a:pt x="8481" y="9178"/>
                    <a:pt x="8589" y="8912"/>
                    <a:pt x="8627" y="8634"/>
                  </a:cubicBezTo>
                  <a:cubicBezTo>
                    <a:pt x="8639" y="8565"/>
                    <a:pt x="8644" y="8492"/>
                    <a:pt x="8646" y="8408"/>
                  </a:cubicBezTo>
                  <a:cubicBezTo>
                    <a:pt x="8647" y="8381"/>
                    <a:pt x="8626" y="8358"/>
                    <a:pt x="8599" y="8358"/>
                  </a:cubicBezTo>
                  <a:close/>
                  <a:moveTo>
                    <a:pt x="5102" y="8930"/>
                  </a:moveTo>
                  <a:cubicBezTo>
                    <a:pt x="5100" y="8930"/>
                    <a:pt x="5097" y="8930"/>
                    <a:pt x="5094" y="8930"/>
                  </a:cubicBezTo>
                  <a:cubicBezTo>
                    <a:pt x="5067" y="8935"/>
                    <a:pt x="5049" y="8959"/>
                    <a:pt x="5055" y="8986"/>
                  </a:cubicBezTo>
                  <a:cubicBezTo>
                    <a:pt x="5103" y="9248"/>
                    <a:pt x="5168" y="9526"/>
                    <a:pt x="5331" y="9781"/>
                  </a:cubicBezTo>
                  <a:cubicBezTo>
                    <a:pt x="5373" y="9848"/>
                    <a:pt x="5423" y="9913"/>
                    <a:pt x="5480" y="9975"/>
                  </a:cubicBezTo>
                  <a:cubicBezTo>
                    <a:pt x="5490" y="9985"/>
                    <a:pt x="5503" y="9990"/>
                    <a:pt x="5516" y="9990"/>
                  </a:cubicBezTo>
                  <a:cubicBezTo>
                    <a:pt x="5526" y="9990"/>
                    <a:pt x="5538" y="9987"/>
                    <a:pt x="5547" y="9979"/>
                  </a:cubicBezTo>
                  <a:cubicBezTo>
                    <a:pt x="5565" y="9960"/>
                    <a:pt x="5567" y="9931"/>
                    <a:pt x="5550" y="9911"/>
                  </a:cubicBezTo>
                  <a:cubicBezTo>
                    <a:pt x="5497" y="9854"/>
                    <a:pt x="5450" y="9794"/>
                    <a:pt x="5410" y="9731"/>
                  </a:cubicBezTo>
                  <a:cubicBezTo>
                    <a:pt x="5258" y="9489"/>
                    <a:pt x="5195" y="9222"/>
                    <a:pt x="5149" y="8970"/>
                  </a:cubicBezTo>
                  <a:cubicBezTo>
                    <a:pt x="5146" y="8946"/>
                    <a:pt x="5125" y="8930"/>
                    <a:pt x="5102" y="8930"/>
                  </a:cubicBezTo>
                  <a:close/>
                  <a:moveTo>
                    <a:pt x="7473" y="10051"/>
                  </a:moveTo>
                  <a:cubicBezTo>
                    <a:pt x="7464" y="10051"/>
                    <a:pt x="7456" y="10053"/>
                    <a:pt x="7448" y="10057"/>
                  </a:cubicBezTo>
                  <a:cubicBezTo>
                    <a:pt x="7233" y="10181"/>
                    <a:pt x="6891" y="10328"/>
                    <a:pt x="6511" y="10328"/>
                  </a:cubicBezTo>
                  <a:cubicBezTo>
                    <a:pt x="6493" y="10328"/>
                    <a:pt x="6476" y="10328"/>
                    <a:pt x="6459" y="10327"/>
                  </a:cubicBezTo>
                  <a:cubicBezTo>
                    <a:pt x="6457" y="10327"/>
                    <a:pt x="6456" y="10327"/>
                    <a:pt x="6455" y="10327"/>
                  </a:cubicBezTo>
                  <a:cubicBezTo>
                    <a:pt x="6432" y="10327"/>
                    <a:pt x="6412" y="10348"/>
                    <a:pt x="6411" y="10373"/>
                  </a:cubicBezTo>
                  <a:cubicBezTo>
                    <a:pt x="6411" y="10400"/>
                    <a:pt x="6429" y="10421"/>
                    <a:pt x="6456" y="10423"/>
                  </a:cubicBezTo>
                  <a:cubicBezTo>
                    <a:pt x="6476" y="10424"/>
                    <a:pt x="6493" y="10424"/>
                    <a:pt x="6513" y="10424"/>
                  </a:cubicBezTo>
                  <a:cubicBezTo>
                    <a:pt x="6916" y="10424"/>
                    <a:pt x="7268" y="10269"/>
                    <a:pt x="7496" y="10140"/>
                  </a:cubicBezTo>
                  <a:cubicBezTo>
                    <a:pt x="7519" y="10125"/>
                    <a:pt x="7527" y="10097"/>
                    <a:pt x="7515" y="10074"/>
                  </a:cubicBezTo>
                  <a:cubicBezTo>
                    <a:pt x="7505" y="10059"/>
                    <a:pt x="7489" y="10051"/>
                    <a:pt x="7473" y="100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3" name="Google Shape;46843;p35"/>
            <p:cNvSpPr/>
            <p:nvPr/>
          </p:nvSpPr>
          <p:spPr>
            <a:xfrm>
              <a:off x="6902379" y="4591929"/>
              <a:ext cx="596629" cy="610023"/>
            </a:xfrm>
            <a:custGeom>
              <a:avLst/>
              <a:gdLst/>
              <a:ahLst/>
              <a:cxnLst/>
              <a:rect l="l" t="t" r="r" b="b"/>
              <a:pathLst>
                <a:path w="12027" h="12297" extrusionOk="0">
                  <a:moveTo>
                    <a:pt x="6079" y="1"/>
                  </a:moveTo>
                  <a:cubicBezTo>
                    <a:pt x="6077" y="1"/>
                    <a:pt x="6074" y="1"/>
                    <a:pt x="6072" y="1"/>
                  </a:cubicBezTo>
                  <a:cubicBezTo>
                    <a:pt x="5753" y="55"/>
                    <a:pt x="5416" y="165"/>
                    <a:pt x="5066" y="330"/>
                  </a:cubicBezTo>
                  <a:lnTo>
                    <a:pt x="5059" y="333"/>
                  </a:lnTo>
                  <a:cubicBezTo>
                    <a:pt x="5032" y="347"/>
                    <a:pt x="5020" y="380"/>
                    <a:pt x="5035" y="408"/>
                  </a:cubicBezTo>
                  <a:cubicBezTo>
                    <a:pt x="5046" y="430"/>
                    <a:pt x="5067" y="439"/>
                    <a:pt x="5089" y="439"/>
                  </a:cubicBezTo>
                  <a:cubicBezTo>
                    <a:pt x="5097" y="439"/>
                    <a:pt x="5106" y="438"/>
                    <a:pt x="5113" y="434"/>
                  </a:cubicBezTo>
                  <a:cubicBezTo>
                    <a:pt x="5457" y="272"/>
                    <a:pt x="5786" y="165"/>
                    <a:pt x="6092" y="114"/>
                  </a:cubicBezTo>
                  <a:cubicBezTo>
                    <a:pt x="6122" y="108"/>
                    <a:pt x="6143" y="78"/>
                    <a:pt x="6137" y="48"/>
                  </a:cubicBezTo>
                  <a:cubicBezTo>
                    <a:pt x="6133" y="21"/>
                    <a:pt x="6107" y="1"/>
                    <a:pt x="6079" y="1"/>
                  </a:cubicBezTo>
                  <a:close/>
                  <a:moveTo>
                    <a:pt x="7119" y="76"/>
                  </a:moveTo>
                  <a:cubicBezTo>
                    <a:pt x="7098" y="76"/>
                    <a:pt x="7077" y="91"/>
                    <a:pt x="7068" y="112"/>
                  </a:cubicBezTo>
                  <a:cubicBezTo>
                    <a:pt x="7055" y="141"/>
                    <a:pt x="7072" y="175"/>
                    <a:pt x="7100" y="185"/>
                  </a:cubicBezTo>
                  <a:lnTo>
                    <a:pt x="7112" y="191"/>
                  </a:lnTo>
                  <a:cubicBezTo>
                    <a:pt x="7425" y="313"/>
                    <a:pt x="7671" y="539"/>
                    <a:pt x="7840" y="863"/>
                  </a:cubicBezTo>
                  <a:cubicBezTo>
                    <a:pt x="7849" y="882"/>
                    <a:pt x="7869" y="893"/>
                    <a:pt x="7890" y="893"/>
                  </a:cubicBezTo>
                  <a:cubicBezTo>
                    <a:pt x="7899" y="893"/>
                    <a:pt x="7907" y="892"/>
                    <a:pt x="7916" y="886"/>
                  </a:cubicBezTo>
                  <a:cubicBezTo>
                    <a:pt x="7943" y="872"/>
                    <a:pt x="7954" y="838"/>
                    <a:pt x="7940" y="809"/>
                  </a:cubicBezTo>
                  <a:cubicBezTo>
                    <a:pt x="7756" y="461"/>
                    <a:pt x="7493" y="218"/>
                    <a:pt x="7152" y="84"/>
                  </a:cubicBezTo>
                  <a:lnTo>
                    <a:pt x="7140" y="81"/>
                  </a:lnTo>
                  <a:cubicBezTo>
                    <a:pt x="7133" y="78"/>
                    <a:pt x="7126" y="76"/>
                    <a:pt x="7119" y="76"/>
                  </a:cubicBezTo>
                  <a:close/>
                  <a:moveTo>
                    <a:pt x="4137" y="787"/>
                  </a:moveTo>
                  <a:cubicBezTo>
                    <a:pt x="4129" y="787"/>
                    <a:pt x="4122" y="789"/>
                    <a:pt x="4114" y="792"/>
                  </a:cubicBezTo>
                  <a:cubicBezTo>
                    <a:pt x="3747" y="952"/>
                    <a:pt x="3438" y="1041"/>
                    <a:pt x="3134" y="1073"/>
                  </a:cubicBezTo>
                  <a:lnTo>
                    <a:pt x="3121" y="1074"/>
                  </a:lnTo>
                  <a:cubicBezTo>
                    <a:pt x="3090" y="1078"/>
                    <a:pt x="3065" y="1105"/>
                    <a:pt x="3070" y="1137"/>
                  </a:cubicBezTo>
                  <a:cubicBezTo>
                    <a:pt x="3074" y="1167"/>
                    <a:pt x="3098" y="1188"/>
                    <a:pt x="3127" y="1188"/>
                  </a:cubicBezTo>
                  <a:cubicBezTo>
                    <a:pt x="3128" y="1188"/>
                    <a:pt x="3131" y="1188"/>
                    <a:pt x="3134" y="1186"/>
                  </a:cubicBezTo>
                  <a:lnTo>
                    <a:pt x="3148" y="1185"/>
                  </a:lnTo>
                  <a:cubicBezTo>
                    <a:pt x="3461" y="1152"/>
                    <a:pt x="3782" y="1060"/>
                    <a:pt x="4160" y="895"/>
                  </a:cubicBezTo>
                  <a:cubicBezTo>
                    <a:pt x="4188" y="882"/>
                    <a:pt x="4201" y="849"/>
                    <a:pt x="4188" y="821"/>
                  </a:cubicBezTo>
                  <a:cubicBezTo>
                    <a:pt x="4180" y="800"/>
                    <a:pt x="4159" y="787"/>
                    <a:pt x="4137" y="787"/>
                  </a:cubicBezTo>
                  <a:close/>
                  <a:moveTo>
                    <a:pt x="2072" y="1078"/>
                  </a:moveTo>
                  <a:cubicBezTo>
                    <a:pt x="1738" y="1087"/>
                    <a:pt x="1503" y="1144"/>
                    <a:pt x="1313" y="1259"/>
                  </a:cubicBezTo>
                  <a:cubicBezTo>
                    <a:pt x="1229" y="1309"/>
                    <a:pt x="1152" y="1376"/>
                    <a:pt x="1076" y="1458"/>
                  </a:cubicBezTo>
                  <a:cubicBezTo>
                    <a:pt x="1055" y="1482"/>
                    <a:pt x="1056" y="1518"/>
                    <a:pt x="1079" y="1539"/>
                  </a:cubicBezTo>
                  <a:cubicBezTo>
                    <a:pt x="1092" y="1548"/>
                    <a:pt x="1105" y="1554"/>
                    <a:pt x="1119" y="1554"/>
                  </a:cubicBezTo>
                  <a:cubicBezTo>
                    <a:pt x="1135" y="1554"/>
                    <a:pt x="1150" y="1548"/>
                    <a:pt x="1162" y="1534"/>
                  </a:cubicBezTo>
                  <a:cubicBezTo>
                    <a:pt x="1230" y="1457"/>
                    <a:pt x="1298" y="1400"/>
                    <a:pt x="1372" y="1356"/>
                  </a:cubicBezTo>
                  <a:cubicBezTo>
                    <a:pt x="1546" y="1250"/>
                    <a:pt x="1762" y="1201"/>
                    <a:pt x="2075" y="1192"/>
                  </a:cubicBezTo>
                  <a:cubicBezTo>
                    <a:pt x="2108" y="1191"/>
                    <a:pt x="2131" y="1165"/>
                    <a:pt x="2131" y="1134"/>
                  </a:cubicBezTo>
                  <a:cubicBezTo>
                    <a:pt x="2129" y="1101"/>
                    <a:pt x="2102" y="1078"/>
                    <a:pt x="2072" y="1078"/>
                  </a:cubicBezTo>
                  <a:close/>
                  <a:moveTo>
                    <a:pt x="8190" y="1782"/>
                  </a:moveTo>
                  <a:cubicBezTo>
                    <a:pt x="8186" y="1782"/>
                    <a:pt x="8182" y="1783"/>
                    <a:pt x="8177" y="1784"/>
                  </a:cubicBezTo>
                  <a:cubicBezTo>
                    <a:pt x="8146" y="1793"/>
                    <a:pt x="8128" y="1824"/>
                    <a:pt x="8135" y="1854"/>
                  </a:cubicBezTo>
                  <a:cubicBezTo>
                    <a:pt x="8207" y="2154"/>
                    <a:pt x="8306" y="2471"/>
                    <a:pt x="8540" y="2744"/>
                  </a:cubicBezTo>
                  <a:cubicBezTo>
                    <a:pt x="8560" y="2770"/>
                    <a:pt x="8582" y="2793"/>
                    <a:pt x="8604" y="2816"/>
                  </a:cubicBezTo>
                  <a:cubicBezTo>
                    <a:pt x="8616" y="2828"/>
                    <a:pt x="8631" y="2834"/>
                    <a:pt x="8646" y="2834"/>
                  </a:cubicBezTo>
                  <a:cubicBezTo>
                    <a:pt x="8660" y="2834"/>
                    <a:pt x="8674" y="2828"/>
                    <a:pt x="8687" y="2816"/>
                  </a:cubicBezTo>
                  <a:cubicBezTo>
                    <a:pt x="8710" y="2794"/>
                    <a:pt x="8710" y="2759"/>
                    <a:pt x="8688" y="2736"/>
                  </a:cubicBezTo>
                  <a:cubicBezTo>
                    <a:pt x="8667" y="2715"/>
                    <a:pt x="8647" y="2693"/>
                    <a:pt x="8627" y="2670"/>
                  </a:cubicBezTo>
                  <a:cubicBezTo>
                    <a:pt x="8409" y="2414"/>
                    <a:pt x="8314" y="2113"/>
                    <a:pt x="8247" y="1827"/>
                  </a:cubicBezTo>
                  <a:cubicBezTo>
                    <a:pt x="8240" y="1800"/>
                    <a:pt x="8216" y="1782"/>
                    <a:pt x="8190" y="1782"/>
                  </a:cubicBezTo>
                  <a:close/>
                  <a:moveTo>
                    <a:pt x="495" y="2288"/>
                  </a:moveTo>
                  <a:cubicBezTo>
                    <a:pt x="477" y="2288"/>
                    <a:pt x="458" y="2297"/>
                    <a:pt x="446" y="2315"/>
                  </a:cubicBezTo>
                  <a:cubicBezTo>
                    <a:pt x="216" y="2672"/>
                    <a:pt x="76" y="2981"/>
                    <a:pt x="8" y="3286"/>
                  </a:cubicBezTo>
                  <a:cubicBezTo>
                    <a:pt x="1" y="3318"/>
                    <a:pt x="19" y="3348"/>
                    <a:pt x="51" y="3355"/>
                  </a:cubicBezTo>
                  <a:cubicBezTo>
                    <a:pt x="53" y="3356"/>
                    <a:pt x="59" y="3356"/>
                    <a:pt x="62" y="3356"/>
                  </a:cubicBezTo>
                  <a:cubicBezTo>
                    <a:pt x="89" y="3356"/>
                    <a:pt x="112" y="3336"/>
                    <a:pt x="119" y="3312"/>
                  </a:cubicBezTo>
                  <a:cubicBezTo>
                    <a:pt x="186" y="3020"/>
                    <a:pt x="321" y="2722"/>
                    <a:pt x="543" y="2374"/>
                  </a:cubicBezTo>
                  <a:cubicBezTo>
                    <a:pt x="558" y="2347"/>
                    <a:pt x="551" y="2315"/>
                    <a:pt x="524" y="2296"/>
                  </a:cubicBezTo>
                  <a:cubicBezTo>
                    <a:pt x="515" y="2291"/>
                    <a:pt x="505" y="2288"/>
                    <a:pt x="495" y="2288"/>
                  </a:cubicBezTo>
                  <a:close/>
                  <a:moveTo>
                    <a:pt x="9529" y="3282"/>
                  </a:moveTo>
                  <a:cubicBezTo>
                    <a:pt x="9508" y="3282"/>
                    <a:pt x="9487" y="3294"/>
                    <a:pt x="9478" y="3315"/>
                  </a:cubicBezTo>
                  <a:cubicBezTo>
                    <a:pt x="9465" y="3343"/>
                    <a:pt x="9478" y="3378"/>
                    <a:pt x="9506" y="3390"/>
                  </a:cubicBezTo>
                  <a:cubicBezTo>
                    <a:pt x="9666" y="3463"/>
                    <a:pt x="9836" y="3531"/>
                    <a:pt x="10000" y="3597"/>
                  </a:cubicBezTo>
                  <a:cubicBezTo>
                    <a:pt x="10159" y="3659"/>
                    <a:pt x="10323" y="3725"/>
                    <a:pt x="10480" y="3794"/>
                  </a:cubicBezTo>
                  <a:cubicBezTo>
                    <a:pt x="10487" y="3797"/>
                    <a:pt x="10495" y="3799"/>
                    <a:pt x="10502" y="3799"/>
                  </a:cubicBezTo>
                  <a:cubicBezTo>
                    <a:pt x="10525" y="3799"/>
                    <a:pt x="10545" y="3787"/>
                    <a:pt x="10554" y="3766"/>
                  </a:cubicBezTo>
                  <a:cubicBezTo>
                    <a:pt x="10566" y="3737"/>
                    <a:pt x="10554" y="3703"/>
                    <a:pt x="10525" y="3691"/>
                  </a:cubicBezTo>
                  <a:cubicBezTo>
                    <a:pt x="10367" y="3621"/>
                    <a:pt x="10202" y="3555"/>
                    <a:pt x="10043" y="3491"/>
                  </a:cubicBezTo>
                  <a:cubicBezTo>
                    <a:pt x="9879" y="3426"/>
                    <a:pt x="9711" y="3358"/>
                    <a:pt x="9552" y="3286"/>
                  </a:cubicBezTo>
                  <a:cubicBezTo>
                    <a:pt x="9545" y="3284"/>
                    <a:pt x="9537" y="3282"/>
                    <a:pt x="9529" y="3282"/>
                  </a:cubicBezTo>
                  <a:close/>
                  <a:moveTo>
                    <a:pt x="170" y="4269"/>
                  </a:moveTo>
                  <a:cubicBezTo>
                    <a:pt x="162" y="4269"/>
                    <a:pt x="154" y="4270"/>
                    <a:pt x="146" y="4274"/>
                  </a:cubicBezTo>
                  <a:cubicBezTo>
                    <a:pt x="117" y="4288"/>
                    <a:pt x="105" y="4322"/>
                    <a:pt x="117" y="4351"/>
                  </a:cubicBezTo>
                  <a:cubicBezTo>
                    <a:pt x="247" y="4631"/>
                    <a:pt x="452" y="4864"/>
                    <a:pt x="724" y="5041"/>
                  </a:cubicBezTo>
                  <a:cubicBezTo>
                    <a:pt x="766" y="5069"/>
                    <a:pt x="813" y="5096"/>
                    <a:pt x="862" y="5122"/>
                  </a:cubicBezTo>
                  <a:cubicBezTo>
                    <a:pt x="870" y="5128"/>
                    <a:pt x="879" y="5129"/>
                    <a:pt x="887" y="5129"/>
                  </a:cubicBezTo>
                  <a:cubicBezTo>
                    <a:pt x="907" y="5129"/>
                    <a:pt x="927" y="5119"/>
                    <a:pt x="941" y="5098"/>
                  </a:cubicBezTo>
                  <a:cubicBezTo>
                    <a:pt x="955" y="5071"/>
                    <a:pt x="945" y="5035"/>
                    <a:pt x="917" y="5021"/>
                  </a:cubicBezTo>
                  <a:cubicBezTo>
                    <a:pt x="871" y="4997"/>
                    <a:pt x="829" y="4971"/>
                    <a:pt x="788" y="4944"/>
                  </a:cubicBezTo>
                  <a:cubicBezTo>
                    <a:pt x="533" y="4779"/>
                    <a:pt x="344" y="4564"/>
                    <a:pt x="223" y="4302"/>
                  </a:cubicBezTo>
                  <a:cubicBezTo>
                    <a:pt x="212" y="4281"/>
                    <a:pt x="192" y="4269"/>
                    <a:pt x="170" y="4269"/>
                  </a:cubicBezTo>
                  <a:close/>
                  <a:moveTo>
                    <a:pt x="11399" y="4232"/>
                  </a:moveTo>
                  <a:cubicBezTo>
                    <a:pt x="11383" y="4232"/>
                    <a:pt x="11367" y="4239"/>
                    <a:pt x="11356" y="4251"/>
                  </a:cubicBezTo>
                  <a:cubicBezTo>
                    <a:pt x="11335" y="4274"/>
                    <a:pt x="11336" y="4309"/>
                    <a:pt x="11359" y="4331"/>
                  </a:cubicBezTo>
                  <a:cubicBezTo>
                    <a:pt x="11625" y="4574"/>
                    <a:pt x="11814" y="4869"/>
                    <a:pt x="11909" y="5179"/>
                  </a:cubicBezTo>
                  <a:cubicBezTo>
                    <a:pt x="11918" y="5204"/>
                    <a:pt x="11939" y="5220"/>
                    <a:pt x="11963" y="5220"/>
                  </a:cubicBezTo>
                  <a:cubicBezTo>
                    <a:pt x="11969" y="5220"/>
                    <a:pt x="11975" y="5219"/>
                    <a:pt x="11981" y="5219"/>
                  </a:cubicBezTo>
                  <a:cubicBezTo>
                    <a:pt x="12010" y="5210"/>
                    <a:pt x="12026" y="5177"/>
                    <a:pt x="12018" y="5147"/>
                  </a:cubicBezTo>
                  <a:cubicBezTo>
                    <a:pt x="11915" y="4816"/>
                    <a:pt x="11715" y="4506"/>
                    <a:pt x="11436" y="4247"/>
                  </a:cubicBezTo>
                  <a:cubicBezTo>
                    <a:pt x="11425" y="4237"/>
                    <a:pt x="11412" y="4232"/>
                    <a:pt x="11399" y="4232"/>
                  </a:cubicBezTo>
                  <a:close/>
                  <a:moveTo>
                    <a:pt x="1884" y="5359"/>
                  </a:moveTo>
                  <a:cubicBezTo>
                    <a:pt x="1859" y="5359"/>
                    <a:pt x="1835" y="5377"/>
                    <a:pt x="1829" y="5404"/>
                  </a:cubicBezTo>
                  <a:cubicBezTo>
                    <a:pt x="1822" y="5435"/>
                    <a:pt x="1840" y="5465"/>
                    <a:pt x="1872" y="5473"/>
                  </a:cubicBezTo>
                  <a:cubicBezTo>
                    <a:pt x="1943" y="5490"/>
                    <a:pt x="2015" y="5506"/>
                    <a:pt x="2087" y="5524"/>
                  </a:cubicBezTo>
                  <a:cubicBezTo>
                    <a:pt x="2185" y="5546"/>
                    <a:pt x="2281" y="5569"/>
                    <a:pt x="2378" y="5594"/>
                  </a:cubicBezTo>
                  <a:cubicBezTo>
                    <a:pt x="2548" y="5637"/>
                    <a:pt x="2693" y="5677"/>
                    <a:pt x="2822" y="5722"/>
                  </a:cubicBezTo>
                  <a:lnTo>
                    <a:pt x="2882" y="5741"/>
                  </a:lnTo>
                  <a:cubicBezTo>
                    <a:pt x="2886" y="5744"/>
                    <a:pt x="2893" y="5745"/>
                    <a:pt x="2899" y="5745"/>
                  </a:cubicBezTo>
                  <a:cubicBezTo>
                    <a:pt x="2922" y="5745"/>
                    <a:pt x="2943" y="5729"/>
                    <a:pt x="2956" y="5707"/>
                  </a:cubicBezTo>
                  <a:cubicBezTo>
                    <a:pt x="2967" y="5677"/>
                    <a:pt x="2950" y="5645"/>
                    <a:pt x="2920" y="5634"/>
                  </a:cubicBezTo>
                  <a:lnTo>
                    <a:pt x="2861" y="5613"/>
                  </a:lnTo>
                  <a:cubicBezTo>
                    <a:pt x="2727" y="5569"/>
                    <a:pt x="2579" y="5526"/>
                    <a:pt x="2407" y="5483"/>
                  </a:cubicBezTo>
                  <a:cubicBezTo>
                    <a:pt x="2308" y="5458"/>
                    <a:pt x="2210" y="5435"/>
                    <a:pt x="2114" y="5412"/>
                  </a:cubicBezTo>
                  <a:cubicBezTo>
                    <a:pt x="2042" y="5394"/>
                    <a:pt x="1968" y="5378"/>
                    <a:pt x="1897" y="5361"/>
                  </a:cubicBezTo>
                  <a:cubicBezTo>
                    <a:pt x="1893" y="5360"/>
                    <a:pt x="1889" y="5359"/>
                    <a:pt x="1884" y="5359"/>
                  </a:cubicBezTo>
                  <a:close/>
                  <a:moveTo>
                    <a:pt x="3836" y="6104"/>
                  </a:moveTo>
                  <a:cubicBezTo>
                    <a:pt x="3818" y="6104"/>
                    <a:pt x="3801" y="6113"/>
                    <a:pt x="3790" y="6129"/>
                  </a:cubicBezTo>
                  <a:cubicBezTo>
                    <a:pt x="3773" y="6153"/>
                    <a:pt x="3778" y="6189"/>
                    <a:pt x="3804" y="6207"/>
                  </a:cubicBezTo>
                  <a:cubicBezTo>
                    <a:pt x="4091" y="6402"/>
                    <a:pt x="4350" y="6634"/>
                    <a:pt x="4578" y="6897"/>
                  </a:cubicBezTo>
                  <a:cubicBezTo>
                    <a:pt x="4589" y="6910"/>
                    <a:pt x="4605" y="6917"/>
                    <a:pt x="4621" y="6917"/>
                  </a:cubicBezTo>
                  <a:cubicBezTo>
                    <a:pt x="4633" y="6917"/>
                    <a:pt x="4648" y="6912"/>
                    <a:pt x="4658" y="6905"/>
                  </a:cubicBezTo>
                  <a:cubicBezTo>
                    <a:pt x="4682" y="6885"/>
                    <a:pt x="4685" y="6848"/>
                    <a:pt x="4663" y="6825"/>
                  </a:cubicBezTo>
                  <a:cubicBezTo>
                    <a:pt x="4430" y="6555"/>
                    <a:pt x="4162" y="6316"/>
                    <a:pt x="3868" y="6115"/>
                  </a:cubicBezTo>
                  <a:cubicBezTo>
                    <a:pt x="3858" y="6108"/>
                    <a:pt x="3847" y="6104"/>
                    <a:pt x="3836" y="6104"/>
                  </a:cubicBezTo>
                  <a:close/>
                  <a:moveTo>
                    <a:pt x="11908" y="6133"/>
                  </a:moveTo>
                  <a:cubicBezTo>
                    <a:pt x="11886" y="6133"/>
                    <a:pt x="11865" y="6145"/>
                    <a:pt x="11855" y="6166"/>
                  </a:cubicBezTo>
                  <a:cubicBezTo>
                    <a:pt x="11825" y="6230"/>
                    <a:pt x="11791" y="6293"/>
                    <a:pt x="11753" y="6351"/>
                  </a:cubicBezTo>
                  <a:cubicBezTo>
                    <a:pt x="11599" y="6583"/>
                    <a:pt x="11382" y="6777"/>
                    <a:pt x="11188" y="6939"/>
                  </a:cubicBezTo>
                  <a:cubicBezTo>
                    <a:pt x="11165" y="6957"/>
                    <a:pt x="11162" y="6993"/>
                    <a:pt x="11181" y="7018"/>
                  </a:cubicBezTo>
                  <a:cubicBezTo>
                    <a:pt x="11194" y="7033"/>
                    <a:pt x="11209" y="7040"/>
                    <a:pt x="11226" y="7040"/>
                  </a:cubicBezTo>
                  <a:cubicBezTo>
                    <a:pt x="11238" y="7040"/>
                    <a:pt x="11252" y="7035"/>
                    <a:pt x="11263" y="7026"/>
                  </a:cubicBezTo>
                  <a:cubicBezTo>
                    <a:pt x="11463" y="6858"/>
                    <a:pt x="11689" y="6656"/>
                    <a:pt x="11848" y="6414"/>
                  </a:cubicBezTo>
                  <a:cubicBezTo>
                    <a:pt x="11890" y="6350"/>
                    <a:pt x="11926" y="6281"/>
                    <a:pt x="11959" y="6213"/>
                  </a:cubicBezTo>
                  <a:cubicBezTo>
                    <a:pt x="11971" y="6185"/>
                    <a:pt x="11959" y="6151"/>
                    <a:pt x="11931" y="6138"/>
                  </a:cubicBezTo>
                  <a:cubicBezTo>
                    <a:pt x="11923" y="6134"/>
                    <a:pt x="11915" y="6133"/>
                    <a:pt x="11908" y="6133"/>
                  </a:cubicBezTo>
                  <a:close/>
                  <a:moveTo>
                    <a:pt x="10421" y="7607"/>
                  </a:moveTo>
                  <a:cubicBezTo>
                    <a:pt x="10407" y="7607"/>
                    <a:pt x="10392" y="7613"/>
                    <a:pt x="10381" y="7625"/>
                  </a:cubicBezTo>
                  <a:cubicBezTo>
                    <a:pt x="10212" y="7797"/>
                    <a:pt x="10091" y="7963"/>
                    <a:pt x="10011" y="8134"/>
                  </a:cubicBezTo>
                  <a:cubicBezTo>
                    <a:pt x="9949" y="8266"/>
                    <a:pt x="9906" y="8408"/>
                    <a:pt x="9882" y="8569"/>
                  </a:cubicBezTo>
                  <a:cubicBezTo>
                    <a:pt x="9878" y="8601"/>
                    <a:pt x="9899" y="8629"/>
                    <a:pt x="9929" y="8635"/>
                  </a:cubicBezTo>
                  <a:lnTo>
                    <a:pt x="9939" y="8635"/>
                  </a:lnTo>
                  <a:cubicBezTo>
                    <a:pt x="9964" y="8635"/>
                    <a:pt x="9990" y="8615"/>
                    <a:pt x="9992" y="8586"/>
                  </a:cubicBezTo>
                  <a:cubicBezTo>
                    <a:pt x="10014" y="8437"/>
                    <a:pt x="10054" y="8306"/>
                    <a:pt x="10112" y="8181"/>
                  </a:cubicBezTo>
                  <a:cubicBezTo>
                    <a:pt x="10186" y="8023"/>
                    <a:pt x="10300" y="7866"/>
                    <a:pt x="10461" y="7704"/>
                  </a:cubicBezTo>
                  <a:cubicBezTo>
                    <a:pt x="10484" y="7683"/>
                    <a:pt x="10484" y="7646"/>
                    <a:pt x="10461" y="7625"/>
                  </a:cubicBezTo>
                  <a:cubicBezTo>
                    <a:pt x="10450" y="7613"/>
                    <a:pt x="10436" y="7607"/>
                    <a:pt x="10421" y="7607"/>
                  </a:cubicBezTo>
                  <a:close/>
                  <a:moveTo>
                    <a:pt x="5197" y="7682"/>
                  </a:moveTo>
                  <a:cubicBezTo>
                    <a:pt x="5189" y="7682"/>
                    <a:pt x="5181" y="7684"/>
                    <a:pt x="5174" y="7687"/>
                  </a:cubicBezTo>
                  <a:cubicBezTo>
                    <a:pt x="5146" y="7700"/>
                    <a:pt x="5133" y="7733"/>
                    <a:pt x="5146" y="7761"/>
                  </a:cubicBezTo>
                  <a:lnTo>
                    <a:pt x="5150" y="7772"/>
                  </a:lnTo>
                  <a:cubicBezTo>
                    <a:pt x="5289" y="8061"/>
                    <a:pt x="5400" y="8380"/>
                    <a:pt x="5488" y="8746"/>
                  </a:cubicBezTo>
                  <a:cubicBezTo>
                    <a:pt x="5496" y="8770"/>
                    <a:pt x="5518" y="8788"/>
                    <a:pt x="5544" y="8788"/>
                  </a:cubicBezTo>
                  <a:lnTo>
                    <a:pt x="5557" y="8788"/>
                  </a:lnTo>
                  <a:cubicBezTo>
                    <a:pt x="5587" y="8778"/>
                    <a:pt x="5604" y="8748"/>
                    <a:pt x="5597" y="8719"/>
                  </a:cubicBezTo>
                  <a:cubicBezTo>
                    <a:pt x="5507" y="8347"/>
                    <a:pt x="5393" y="8021"/>
                    <a:pt x="5252" y="7724"/>
                  </a:cubicBezTo>
                  <a:lnTo>
                    <a:pt x="5248" y="7716"/>
                  </a:lnTo>
                  <a:cubicBezTo>
                    <a:pt x="5240" y="7695"/>
                    <a:pt x="5219" y="7682"/>
                    <a:pt x="5197" y="7682"/>
                  </a:cubicBezTo>
                  <a:close/>
                  <a:moveTo>
                    <a:pt x="9936" y="9574"/>
                  </a:moveTo>
                  <a:cubicBezTo>
                    <a:pt x="9905" y="9575"/>
                    <a:pt x="9882" y="9601"/>
                    <a:pt x="9882" y="9632"/>
                  </a:cubicBezTo>
                  <a:cubicBezTo>
                    <a:pt x="9883" y="9670"/>
                    <a:pt x="9883" y="9707"/>
                    <a:pt x="9883" y="9744"/>
                  </a:cubicBezTo>
                  <a:cubicBezTo>
                    <a:pt x="9883" y="9837"/>
                    <a:pt x="9879" y="9919"/>
                    <a:pt x="9872" y="9998"/>
                  </a:cubicBezTo>
                  <a:cubicBezTo>
                    <a:pt x="9851" y="10213"/>
                    <a:pt x="9794" y="10426"/>
                    <a:pt x="9701" y="10634"/>
                  </a:cubicBezTo>
                  <a:cubicBezTo>
                    <a:pt x="9690" y="10662"/>
                    <a:pt x="9701" y="10696"/>
                    <a:pt x="9730" y="10709"/>
                  </a:cubicBezTo>
                  <a:cubicBezTo>
                    <a:pt x="9737" y="10712"/>
                    <a:pt x="9747" y="10713"/>
                    <a:pt x="9754" y="10713"/>
                  </a:cubicBezTo>
                  <a:cubicBezTo>
                    <a:pt x="9775" y="10713"/>
                    <a:pt x="9797" y="10702"/>
                    <a:pt x="9805" y="10682"/>
                  </a:cubicBezTo>
                  <a:cubicBezTo>
                    <a:pt x="9900" y="10463"/>
                    <a:pt x="9962" y="10237"/>
                    <a:pt x="9984" y="10009"/>
                  </a:cubicBezTo>
                  <a:cubicBezTo>
                    <a:pt x="9993" y="9928"/>
                    <a:pt x="9997" y="9840"/>
                    <a:pt x="9997" y="9744"/>
                  </a:cubicBezTo>
                  <a:cubicBezTo>
                    <a:pt x="9997" y="9706"/>
                    <a:pt x="9997" y="9668"/>
                    <a:pt x="9996" y="9629"/>
                  </a:cubicBezTo>
                  <a:cubicBezTo>
                    <a:pt x="9993" y="9596"/>
                    <a:pt x="9967" y="9574"/>
                    <a:pt x="9936" y="9574"/>
                  </a:cubicBezTo>
                  <a:close/>
                  <a:moveTo>
                    <a:pt x="5737" y="9710"/>
                  </a:moveTo>
                  <a:cubicBezTo>
                    <a:pt x="5734" y="9710"/>
                    <a:pt x="5732" y="9710"/>
                    <a:pt x="5729" y="9710"/>
                  </a:cubicBezTo>
                  <a:cubicBezTo>
                    <a:pt x="5698" y="9715"/>
                    <a:pt x="5675" y="9744"/>
                    <a:pt x="5680" y="9774"/>
                  </a:cubicBezTo>
                  <a:cubicBezTo>
                    <a:pt x="5696" y="9880"/>
                    <a:pt x="5713" y="9986"/>
                    <a:pt x="5726" y="10093"/>
                  </a:cubicBezTo>
                  <a:cubicBezTo>
                    <a:pt x="5745" y="10222"/>
                    <a:pt x="5762" y="10351"/>
                    <a:pt x="5782" y="10479"/>
                  </a:cubicBezTo>
                  <a:cubicBezTo>
                    <a:pt x="5796" y="10581"/>
                    <a:pt x="5816" y="10699"/>
                    <a:pt x="5838" y="10819"/>
                  </a:cubicBezTo>
                  <a:cubicBezTo>
                    <a:pt x="5844" y="10847"/>
                    <a:pt x="5867" y="10866"/>
                    <a:pt x="5894" y="10866"/>
                  </a:cubicBezTo>
                  <a:lnTo>
                    <a:pt x="5907" y="10866"/>
                  </a:lnTo>
                  <a:cubicBezTo>
                    <a:pt x="5937" y="10858"/>
                    <a:pt x="5957" y="10827"/>
                    <a:pt x="5951" y="10797"/>
                  </a:cubicBezTo>
                  <a:cubicBezTo>
                    <a:pt x="5928" y="10682"/>
                    <a:pt x="5910" y="10564"/>
                    <a:pt x="5894" y="10463"/>
                  </a:cubicBezTo>
                  <a:cubicBezTo>
                    <a:pt x="5874" y="10335"/>
                    <a:pt x="5857" y="10207"/>
                    <a:pt x="5838" y="10079"/>
                  </a:cubicBezTo>
                  <a:cubicBezTo>
                    <a:pt x="5823" y="9972"/>
                    <a:pt x="5809" y="9865"/>
                    <a:pt x="5793" y="9759"/>
                  </a:cubicBezTo>
                  <a:cubicBezTo>
                    <a:pt x="5789" y="9730"/>
                    <a:pt x="5765" y="9710"/>
                    <a:pt x="5737" y="9710"/>
                  </a:cubicBezTo>
                  <a:close/>
                  <a:moveTo>
                    <a:pt x="9145" y="11447"/>
                  </a:moveTo>
                  <a:cubicBezTo>
                    <a:pt x="9130" y="11447"/>
                    <a:pt x="9116" y="11453"/>
                    <a:pt x="9104" y="11463"/>
                  </a:cubicBezTo>
                  <a:cubicBezTo>
                    <a:pt x="8994" y="11567"/>
                    <a:pt x="8873" y="11667"/>
                    <a:pt x="8744" y="11758"/>
                  </a:cubicBezTo>
                  <a:cubicBezTo>
                    <a:pt x="8584" y="11870"/>
                    <a:pt x="8419" y="11963"/>
                    <a:pt x="8249" y="12034"/>
                  </a:cubicBezTo>
                  <a:cubicBezTo>
                    <a:pt x="8220" y="12045"/>
                    <a:pt x="8206" y="12079"/>
                    <a:pt x="8219" y="12108"/>
                  </a:cubicBezTo>
                  <a:cubicBezTo>
                    <a:pt x="8227" y="12132"/>
                    <a:pt x="8249" y="12143"/>
                    <a:pt x="8270" y="12143"/>
                  </a:cubicBezTo>
                  <a:cubicBezTo>
                    <a:pt x="8277" y="12143"/>
                    <a:pt x="8284" y="12143"/>
                    <a:pt x="8293" y="12136"/>
                  </a:cubicBezTo>
                  <a:cubicBezTo>
                    <a:pt x="8471" y="12062"/>
                    <a:pt x="8646" y="11965"/>
                    <a:pt x="8809" y="11850"/>
                  </a:cubicBezTo>
                  <a:cubicBezTo>
                    <a:pt x="8943" y="11756"/>
                    <a:pt x="9068" y="11652"/>
                    <a:pt x="9182" y="11544"/>
                  </a:cubicBezTo>
                  <a:cubicBezTo>
                    <a:pt x="9206" y="11523"/>
                    <a:pt x="9206" y="11487"/>
                    <a:pt x="9185" y="11465"/>
                  </a:cubicBezTo>
                  <a:cubicBezTo>
                    <a:pt x="9174" y="11453"/>
                    <a:pt x="9159" y="11447"/>
                    <a:pt x="9145" y="11447"/>
                  </a:cubicBezTo>
                  <a:close/>
                  <a:moveTo>
                    <a:pt x="6328" y="11697"/>
                  </a:moveTo>
                  <a:cubicBezTo>
                    <a:pt x="6314" y="11697"/>
                    <a:pt x="6300" y="11702"/>
                    <a:pt x="6289" y="11712"/>
                  </a:cubicBezTo>
                  <a:cubicBezTo>
                    <a:pt x="6265" y="11733"/>
                    <a:pt x="6264" y="11769"/>
                    <a:pt x="6285" y="11792"/>
                  </a:cubicBezTo>
                  <a:cubicBezTo>
                    <a:pt x="6536" y="12064"/>
                    <a:pt x="6873" y="12243"/>
                    <a:pt x="7231" y="12297"/>
                  </a:cubicBezTo>
                  <a:lnTo>
                    <a:pt x="7240" y="12297"/>
                  </a:lnTo>
                  <a:cubicBezTo>
                    <a:pt x="7268" y="12297"/>
                    <a:pt x="7292" y="12276"/>
                    <a:pt x="7295" y="12249"/>
                  </a:cubicBezTo>
                  <a:cubicBezTo>
                    <a:pt x="7301" y="12219"/>
                    <a:pt x="7280" y="12190"/>
                    <a:pt x="7247" y="12185"/>
                  </a:cubicBezTo>
                  <a:cubicBezTo>
                    <a:pt x="6913" y="12135"/>
                    <a:pt x="6602" y="11967"/>
                    <a:pt x="6369" y="11715"/>
                  </a:cubicBezTo>
                  <a:cubicBezTo>
                    <a:pt x="6358" y="11703"/>
                    <a:pt x="6343" y="11697"/>
                    <a:pt x="6328" y="1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4" name="Google Shape;46844;p35"/>
            <p:cNvSpPr/>
            <p:nvPr/>
          </p:nvSpPr>
          <p:spPr>
            <a:xfrm>
              <a:off x="6852820" y="4551151"/>
              <a:ext cx="694852" cy="704228"/>
            </a:xfrm>
            <a:custGeom>
              <a:avLst/>
              <a:gdLst/>
              <a:ahLst/>
              <a:cxnLst/>
              <a:rect l="l" t="t" r="r" b="b"/>
              <a:pathLst>
                <a:path w="14007" h="14196" extrusionOk="0">
                  <a:moveTo>
                    <a:pt x="7602" y="1"/>
                  </a:moveTo>
                  <a:cubicBezTo>
                    <a:pt x="7467" y="1"/>
                    <a:pt x="7328" y="12"/>
                    <a:pt x="7185" y="35"/>
                  </a:cubicBezTo>
                  <a:cubicBezTo>
                    <a:pt x="7149" y="42"/>
                    <a:pt x="7125" y="75"/>
                    <a:pt x="7129" y="110"/>
                  </a:cubicBezTo>
                  <a:cubicBezTo>
                    <a:pt x="7135" y="142"/>
                    <a:pt x="7163" y="167"/>
                    <a:pt x="7194" y="167"/>
                  </a:cubicBezTo>
                  <a:cubicBezTo>
                    <a:pt x="7198" y="167"/>
                    <a:pt x="7202" y="167"/>
                    <a:pt x="7206" y="166"/>
                  </a:cubicBezTo>
                  <a:cubicBezTo>
                    <a:pt x="7341" y="145"/>
                    <a:pt x="7473" y="134"/>
                    <a:pt x="7599" y="134"/>
                  </a:cubicBezTo>
                  <a:cubicBezTo>
                    <a:pt x="7818" y="134"/>
                    <a:pt x="8022" y="166"/>
                    <a:pt x="8209" y="230"/>
                  </a:cubicBezTo>
                  <a:lnTo>
                    <a:pt x="8220" y="234"/>
                  </a:lnTo>
                  <a:cubicBezTo>
                    <a:pt x="8229" y="236"/>
                    <a:pt x="8236" y="237"/>
                    <a:pt x="8243" y="237"/>
                  </a:cubicBezTo>
                  <a:cubicBezTo>
                    <a:pt x="8270" y="237"/>
                    <a:pt x="8294" y="221"/>
                    <a:pt x="8303" y="194"/>
                  </a:cubicBezTo>
                  <a:cubicBezTo>
                    <a:pt x="8316" y="159"/>
                    <a:pt x="8299" y="122"/>
                    <a:pt x="8264" y="109"/>
                  </a:cubicBezTo>
                  <a:lnTo>
                    <a:pt x="8250" y="103"/>
                  </a:lnTo>
                  <a:cubicBezTo>
                    <a:pt x="8052" y="35"/>
                    <a:pt x="7834" y="1"/>
                    <a:pt x="7602" y="1"/>
                  </a:cubicBezTo>
                  <a:close/>
                  <a:moveTo>
                    <a:pt x="6196" y="350"/>
                  </a:moveTo>
                  <a:cubicBezTo>
                    <a:pt x="6187" y="350"/>
                    <a:pt x="6178" y="351"/>
                    <a:pt x="6169" y="355"/>
                  </a:cubicBezTo>
                  <a:cubicBezTo>
                    <a:pt x="6073" y="398"/>
                    <a:pt x="5975" y="445"/>
                    <a:pt x="5880" y="495"/>
                  </a:cubicBezTo>
                  <a:cubicBezTo>
                    <a:pt x="5766" y="556"/>
                    <a:pt x="5652" y="618"/>
                    <a:pt x="5536" y="680"/>
                  </a:cubicBezTo>
                  <a:cubicBezTo>
                    <a:pt x="5439" y="734"/>
                    <a:pt x="5339" y="786"/>
                    <a:pt x="5240" y="840"/>
                  </a:cubicBezTo>
                  <a:cubicBezTo>
                    <a:pt x="5207" y="856"/>
                    <a:pt x="5194" y="897"/>
                    <a:pt x="5213" y="929"/>
                  </a:cubicBezTo>
                  <a:cubicBezTo>
                    <a:pt x="5224" y="953"/>
                    <a:pt x="5248" y="964"/>
                    <a:pt x="5271" y="964"/>
                  </a:cubicBezTo>
                  <a:cubicBezTo>
                    <a:pt x="5282" y="964"/>
                    <a:pt x="5292" y="961"/>
                    <a:pt x="5299" y="957"/>
                  </a:cubicBezTo>
                  <a:cubicBezTo>
                    <a:pt x="5399" y="904"/>
                    <a:pt x="5499" y="849"/>
                    <a:pt x="5598" y="796"/>
                  </a:cubicBezTo>
                  <a:cubicBezTo>
                    <a:pt x="5712" y="734"/>
                    <a:pt x="5826" y="671"/>
                    <a:pt x="5940" y="613"/>
                  </a:cubicBezTo>
                  <a:cubicBezTo>
                    <a:pt x="6034" y="564"/>
                    <a:pt x="6129" y="519"/>
                    <a:pt x="6223" y="476"/>
                  </a:cubicBezTo>
                  <a:cubicBezTo>
                    <a:pt x="6257" y="462"/>
                    <a:pt x="6270" y="422"/>
                    <a:pt x="6257" y="388"/>
                  </a:cubicBezTo>
                  <a:cubicBezTo>
                    <a:pt x="6246" y="364"/>
                    <a:pt x="6222" y="350"/>
                    <a:pt x="6196" y="350"/>
                  </a:cubicBezTo>
                  <a:close/>
                  <a:moveTo>
                    <a:pt x="4310" y="1245"/>
                  </a:moveTo>
                  <a:cubicBezTo>
                    <a:pt x="4304" y="1245"/>
                    <a:pt x="4298" y="1246"/>
                    <a:pt x="4292" y="1247"/>
                  </a:cubicBezTo>
                  <a:cubicBezTo>
                    <a:pt x="4103" y="1303"/>
                    <a:pt x="3921" y="1337"/>
                    <a:pt x="3737" y="1353"/>
                  </a:cubicBezTo>
                  <a:cubicBezTo>
                    <a:pt x="3649" y="1360"/>
                    <a:pt x="3552" y="1363"/>
                    <a:pt x="3444" y="1363"/>
                  </a:cubicBezTo>
                  <a:cubicBezTo>
                    <a:pt x="3389" y="1363"/>
                    <a:pt x="3332" y="1363"/>
                    <a:pt x="3278" y="1361"/>
                  </a:cubicBezTo>
                  <a:cubicBezTo>
                    <a:pt x="3238" y="1363"/>
                    <a:pt x="3212" y="1388"/>
                    <a:pt x="3209" y="1425"/>
                  </a:cubicBezTo>
                  <a:cubicBezTo>
                    <a:pt x="3208" y="1461"/>
                    <a:pt x="3236" y="1491"/>
                    <a:pt x="3273" y="1493"/>
                  </a:cubicBezTo>
                  <a:cubicBezTo>
                    <a:pt x="3330" y="1493"/>
                    <a:pt x="3387" y="1495"/>
                    <a:pt x="3444" y="1495"/>
                  </a:cubicBezTo>
                  <a:cubicBezTo>
                    <a:pt x="3558" y="1495"/>
                    <a:pt x="3658" y="1491"/>
                    <a:pt x="3749" y="1483"/>
                  </a:cubicBezTo>
                  <a:cubicBezTo>
                    <a:pt x="3941" y="1468"/>
                    <a:pt x="4131" y="1432"/>
                    <a:pt x="4330" y="1374"/>
                  </a:cubicBezTo>
                  <a:cubicBezTo>
                    <a:pt x="4363" y="1363"/>
                    <a:pt x="4386" y="1327"/>
                    <a:pt x="4375" y="1291"/>
                  </a:cubicBezTo>
                  <a:cubicBezTo>
                    <a:pt x="4365" y="1264"/>
                    <a:pt x="4339" y="1245"/>
                    <a:pt x="4310" y="1245"/>
                  </a:cubicBezTo>
                  <a:close/>
                  <a:moveTo>
                    <a:pt x="9044" y="746"/>
                  </a:moveTo>
                  <a:cubicBezTo>
                    <a:pt x="9032" y="746"/>
                    <a:pt x="9020" y="749"/>
                    <a:pt x="9009" y="756"/>
                  </a:cubicBezTo>
                  <a:cubicBezTo>
                    <a:pt x="8979" y="776"/>
                    <a:pt x="8970" y="818"/>
                    <a:pt x="8990" y="847"/>
                  </a:cubicBezTo>
                  <a:cubicBezTo>
                    <a:pt x="9115" y="1038"/>
                    <a:pt x="9215" y="1270"/>
                    <a:pt x="9286" y="1536"/>
                  </a:cubicBezTo>
                  <a:cubicBezTo>
                    <a:pt x="9310" y="1623"/>
                    <a:pt x="9332" y="1711"/>
                    <a:pt x="9353" y="1799"/>
                  </a:cubicBezTo>
                  <a:cubicBezTo>
                    <a:pt x="9360" y="1829"/>
                    <a:pt x="9387" y="1851"/>
                    <a:pt x="9417" y="1851"/>
                  </a:cubicBezTo>
                  <a:lnTo>
                    <a:pt x="9431" y="1851"/>
                  </a:lnTo>
                  <a:cubicBezTo>
                    <a:pt x="9467" y="1842"/>
                    <a:pt x="9489" y="1806"/>
                    <a:pt x="9481" y="1771"/>
                  </a:cubicBezTo>
                  <a:cubicBezTo>
                    <a:pt x="9460" y="1681"/>
                    <a:pt x="9438" y="1590"/>
                    <a:pt x="9415" y="1503"/>
                  </a:cubicBezTo>
                  <a:cubicBezTo>
                    <a:pt x="9339" y="1224"/>
                    <a:pt x="9233" y="978"/>
                    <a:pt x="9100" y="776"/>
                  </a:cubicBezTo>
                  <a:cubicBezTo>
                    <a:pt x="9087" y="757"/>
                    <a:pt x="9066" y="746"/>
                    <a:pt x="9044" y="746"/>
                  </a:cubicBezTo>
                  <a:close/>
                  <a:moveTo>
                    <a:pt x="2232" y="1351"/>
                  </a:moveTo>
                  <a:cubicBezTo>
                    <a:pt x="2230" y="1351"/>
                    <a:pt x="2227" y="1351"/>
                    <a:pt x="2225" y="1351"/>
                  </a:cubicBezTo>
                  <a:cubicBezTo>
                    <a:pt x="1969" y="1375"/>
                    <a:pt x="1761" y="1438"/>
                    <a:pt x="1590" y="1539"/>
                  </a:cubicBezTo>
                  <a:cubicBezTo>
                    <a:pt x="1478" y="1606"/>
                    <a:pt x="1374" y="1695"/>
                    <a:pt x="1267" y="1819"/>
                  </a:cubicBezTo>
                  <a:cubicBezTo>
                    <a:pt x="1244" y="1846"/>
                    <a:pt x="1246" y="1889"/>
                    <a:pt x="1274" y="1912"/>
                  </a:cubicBezTo>
                  <a:cubicBezTo>
                    <a:pt x="1287" y="1923"/>
                    <a:pt x="1301" y="1929"/>
                    <a:pt x="1317" y="1929"/>
                  </a:cubicBezTo>
                  <a:cubicBezTo>
                    <a:pt x="1336" y="1929"/>
                    <a:pt x="1353" y="1922"/>
                    <a:pt x="1370" y="1907"/>
                  </a:cubicBezTo>
                  <a:cubicBezTo>
                    <a:pt x="1466" y="1791"/>
                    <a:pt x="1557" y="1713"/>
                    <a:pt x="1658" y="1653"/>
                  </a:cubicBezTo>
                  <a:cubicBezTo>
                    <a:pt x="1814" y="1562"/>
                    <a:pt x="2003" y="1505"/>
                    <a:pt x="2239" y="1482"/>
                  </a:cubicBezTo>
                  <a:cubicBezTo>
                    <a:pt x="2275" y="1479"/>
                    <a:pt x="2302" y="1445"/>
                    <a:pt x="2297" y="1409"/>
                  </a:cubicBezTo>
                  <a:cubicBezTo>
                    <a:pt x="2295" y="1376"/>
                    <a:pt x="2265" y="1351"/>
                    <a:pt x="2232" y="1351"/>
                  </a:cubicBezTo>
                  <a:close/>
                  <a:moveTo>
                    <a:pt x="9743" y="2708"/>
                  </a:moveTo>
                  <a:cubicBezTo>
                    <a:pt x="9732" y="2708"/>
                    <a:pt x="9721" y="2711"/>
                    <a:pt x="9710" y="2717"/>
                  </a:cubicBezTo>
                  <a:cubicBezTo>
                    <a:pt x="9679" y="2734"/>
                    <a:pt x="9667" y="2775"/>
                    <a:pt x="9686" y="2807"/>
                  </a:cubicBezTo>
                  <a:cubicBezTo>
                    <a:pt x="9753" y="2930"/>
                    <a:pt x="9831" y="3039"/>
                    <a:pt x="9922" y="3138"/>
                  </a:cubicBezTo>
                  <a:cubicBezTo>
                    <a:pt x="10060" y="3290"/>
                    <a:pt x="10234" y="3426"/>
                    <a:pt x="10448" y="3554"/>
                  </a:cubicBezTo>
                  <a:cubicBezTo>
                    <a:pt x="10458" y="3559"/>
                    <a:pt x="10471" y="3564"/>
                    <a:pt x="10483" y="3564"/>
                  </a:cubicBezTo>
                  <a:cubicBezTo>
                    <a:pt x="10505" y="3564"/>
                    <a:pt x="10527" y="3552"/>
                    <a:pt x="10538" y="3529"/>
                  </a:cubicBezTo>
                  <a:cubicBezTo>
                    <a:pt x="10558" y="3497"/>
                    <a:pt x="10548" y="3457"/>
                    <a:pt x="10515" y="3438"/>
                  </a:cubicBezTo>
                  <a:cubicBezTo>
                    <a:pt x="10312" y="3317"/>
                    <a:pt x="10150" y="3189"/>
                    <a:pt x="10020" y="3047"/>
                  </a:cubicBezTo>
                  <a:cubicBezTo>
                    <a:pt x="9936" y="2955"/>
                    <a:pt x="9865" y="2855"/>
                    <a:pt x="9801" y="2741"/>
                  </a:cubicBezTo>
                  <a:cubicBezTo>
                    <a:pt x="9789" y="2720"/>
                    <a:pt x="9767" y="2708"/>
                    <a:pt x="9743" y="2708"/>
                  </a:cubicBezTo>
                  <a:close/>
                  <a:moveTo>
                    <a:pt x="689" y="2635"/>
                  </a:moveTo>
                  <a:cubicBezTo>
                    <a:pt x="668" y="2635"/>
                    <a:pt x="647" y="2644"/>
                    <a:pt x="634" y="2663"/>
                  </a:cubicBezTo>
                  <a:cubicBezTo>
                    <a:pt x="398" y="3010"/>
                    <a:pt x="237" y="3307"/>
                    <a:pt x="130" y="3596"/>
                  </a:cubicBezTo>
                  <a:cubicBezTo>
                    <a:pt x="119" y="3632"/>
                    <a:pt x="136" y="3670"/>
                    <a:pt x="170" y="3682"/>
                  </a:cubicBezTo>
                  <a:cubicBezTo>
                    <a:pt x="177" y="3684"/>
                    <a:pt x="186" y="3686"/>
                    <a:pt x="193" y="3686"/>
                  </a:cubicBezTo>
                  <a:cubicBezTo>
                    <a:pt x="220" y="3686"/>
                    <a:pt x="246" y="3667"/>
                    <a:pt x="256" y="3643"/>
                  </a:cubicBezTo>
                  <a:cubicBezTo>
                    <a:pt x="358" y="3364"/>
                    <a:pt x="513" y="3076"/>
                    <a:pt x="745" y="2738"/>
                  </a:cubicBezTo>
                  <a:cubicBezTo>
                    <a:pt x="765" y="2707"/>
                    <a:pt x="758" y="2667"/>
                    <a:pt x="727" y="2646"/>
                  </a:cubicBezTo>
                  <a:cubicBezTo>
                    <a:pt x="715" y="2638"/>
                    <a:pt x="702" y="2635"/>
                    <a:pt x="689" y="2635"/>
                  </a:cubicBezTo>
                  <a:close/>
                  <a:moveTo>
                    <a:pt x="11436" y="3860"/>
                  </a:moveTo>
                  <a:cubicBezTo>
                    <a:pt x="11408" y="3860"/>
                    <a:pt x="11382" y="3877"/>
                    <a:pt x="11373" y="3902"/>
                  </a:cubicBezTo>
                  <a:cubicBezTo>
                    <a:pt x="11360" y="3936"/>
                    <a:pt x="11379" y="3976"/>
                    <a:pt x="11412" y="3988"/>
                  </a:cubicBezTo>
                  <a:cubicBezTo>
                    <a:pt x="11487" y="4016"/>
                    <a:pt x="11561" y="4043"/>
                    <a:pt x="11636" y="4071"/>
                  </a:cubicBezTo>
                  <a:cubicBezTo>
                    <a:pt x="11887" y="4164"/>
                    <a:pt x="12144" y="4261"/>
                    <a:pt x="12385" y="4367"/>
                  </a:cubicBezTo>
                  <a:cubicBezTo>
                    <a:pt x="12393" y="4370"/>
                    <a:pt x="12403" y="4372"/>
                    <a:pt x="12412" y="4372"/>
                  </a:cubicBezTo>
                  <a:cubicBezTo>
                    <a:pt x="12436" y="4372"/>
                    <a:pt x="12462" y="4357"/>
                    <a:pt x="12472" y="4332"/>
                  </a:cubicBezTo>
                  <a:cubicBezTo>
                    <a:pt x="12486" y="4298"/>
                    <a:pt x="12472" y="4258"/>
                    <a:pt x="12437" y="4244"/>
                  </a:cubicBezTo>
                  <a:cubicBezTo>
                    <a:pt x="12194" y="4137"/>
                    <a:pt x="11932" y="4040"/>
                    <a:pt x="11682" y="3948"/>
                  </a:cubicBezTo>
                  <a:cubicBezTo>
                    <a:pt x="11608" y="3919"/>
                    <a:pt x="11533" y="3892"/>
                    <a:pt x="11459" y="3864"/>
                  </a:cubicBezTo>
                  <a:cubicBezTo>
                    <a:pt x="11451" y="3861"/>
                    <a:pt x="11443" y="3860"/>
                    <a:pt x="11436" y="3860"/>
                  </a:cubicBezTo>
                  <a:close/>
                  <a:moveTo>
                    <a:pt x="72" y="4581"/>
                  </a:moveTo>
                  <a:cubicBezTo>
                    <a:pt x="69" y="4581"/>
                    <a:pt x="66" y="4582"/>
                    <a:pt x="62" y="4582"/>
                  </a:cubicBezTo>
                  <a:cubicBezTo>
                    <a:pt x="27" y="4588"/>
                    <a:pt x="1" y="4621"/>
                    <a:pt x="7" y="4656"/>
                  </a:cubicBezTo>
                  <a:cubicBezTo>
                    <a:pt x="64" y="5023"/>
                    <a:pt x="227" y="5356"/>
                    <a:pt x="480" y="5617"/>
                  </a:cubicBezTo>
                  <a:cubicBezTo>
                    <a:pt x="495" y="5629"/>
                    <a:pt x="510" y="5637"/>
                    <a:pt x="527" y="5637"/>
                  </a:cubicBezTo>
                  <a:cubicBezTo>
                    <a:pt x="544" y="5637"/>
                    <a:pt x="560" y="5631"/>
                    <a:pt x="573" y="5619"/>
                  </a:cubicBezTo>
                  <a:cubicBezTo>
                    <a:pt x="599" y="5592"/>
                    <a:pt x="599" y="5551"/>
                    <a:pt x="574" y="5524"/>
                  </a:cubicBezTo>
                  <a:cubicBezTo>
                    <a:pt x="341" y="5282"/>
                    <a:pt x="190" y="4975"/>
                    <a:pt x="136" y="4638"/>
                  </a:cubicBezTo>
                  <a:cubicBezTo>
                    <a:pt x="131" y="4606"/>
                    <a:pt x="105" y="4581"/>
                    <a:pt x="72" y="4581"/>
                  </a:cubicBezTo>
                  <a:close/>
                  <a:moveTo>
                    <a:pt x="13299" y="4790"/>
                  </a:moveTo>
                  <a:cubicBezTo>
                    <a:pt x="13281" y="4790"/>
                    <a:pt x="13264" y="4797"/>
                    <a:pt x="13251" y="4811"/>
                  </a:cubicBezTo>
                  <a:cubicBezTo>
                    <a:pt x="13226" y="4838"/>
                    <a:pt x="13229" y="4880"/>
                    <a:pt x="13254" y="4904"/>
                  </a:cubicBezTo>
                  <a:cubicBezTo>
                    <a:pt x="13515" y="5143"/>
                    <a:pt x="13712" y="5429"/>
                    <a:pt x="13822" y="5733"/>
                  </a:cubicBezTo>
                  <a:cubicBezTo>
                    <a:pt x="13833" y="5759"/>
                    <a:pt x="13857" y="5776"/>
                    <a:pt x="13884" y="5776"/>
                  </a:cubicBezTo>
                  <a:cubicBezTo>
                    <a:pt x="13889" y="5776"/>
                    <a:pt x="13894" y="5775"/>
                    <a:pt x="13899" y="5775"/>
                  </a:cubicBezTo>
                  <a:cubicBezTo>
                    <a:pt x="13902" y="5775"/>
                    <a:pt x="13904" y="5775"/>
                    <a:pt x="13907" y="5776"/>
                  </a:cubicBezTo>
                  <a:cubicBezTo>
                    <a:pt x="13941" y="5763"/>
                    <a:pt x="13958" y="5723"/>
                    <a:pt x="13947" y="5691"/>
                  </a:cubicBezTo>
                  <a:cubicBezTo>
                    <a:pt x="13829" y="5365"/>
                    <a:pt x="13620" y="5060"/>
                    <a:pt x="13344" y="4808"/>
                  </a:cubicBezTo>
                  <a:cubicBezTo>
                    <a:pt x="13331" y="4796"/>
                    <a:pt x="13315" y="4790"/>
                    <a:pt x="13299" y="4790"/>
                  </a:cubicBezTo>
                  <a:close/>
                  <a:moveTo>
                    <a:pt x="1414" y="6038"/>
                  </a:moveTo>
                  <a:cubicBezTo>
                    <a:pt x="1387" y="6038"/>
                    <a:pt x="1361" y="6056"/>
                    <a:pt x="1351" y="6083"/>
                  </a:cubicBezTo>
                  <a:cubicBezTo>
                    <a:pt x="1338" y="6117"/>
                    <a:pt x="1358" y="6154"/>
                    <a:pt x="1392" y="6167"/>
                  </a:cubicBezTo>
                  <a:cubicBezTo>
                    <a:pt x="1707" y="6277"/>
                    <a:pt x="2053" y="6352"/>
                    <a:pt x="2387" y="6423"/>
                  </a:cubicBezTo>
                  <a:lnTo>
                    <a:pt x="2415" y="6428"/>
                  </a:lnTo>
                  <a:cubicBezTo>
                    <a:pt x="2420" y="6430"/>
                    <a:pt x="2424" y="6430"/>
                    <a:pt x="2430" y="6430"/>
                  </a:cubicBezTo>
                  <a:cubicBezTo>
                    <a:pt x="2461" y="6430"/>
                    <a:pt x="2488" y="6409"/>
                    <a:pt x="2491" y="6378"/>
                  </a:cubicBezTo>
                  <a:cubicBezTo>
                    <a:pt x="2501" y="6342"/>
                    <a:pt x="2477" y="6307"/>
                    <a:pt x="2441" y="6300"/>
                  </a:cubicBezTo>
                  <a:lnTo>
                    <a:pt x="2413" y="6295"/>
                  </a:lnTo>
                  <a:cubicBezTo>
                    <a:pt x="2082" y="6224"/>
                    <a:pt x="1741" y="6149"/>
                    <a:pt x="1435" y="6042"/>
                  </a:cubicBezTo>
                  <a:cubicBezTo>
                    <a:pt x="1428" y="6039"/>
                    <a:pt x="1421" y="6038"/>
                    <a:pt x="1414" y="6038"/>
                  </a:cubicBezTo>
                  <a:close/>
                  <a:moveTo>
                    <a:pt x="3440" y="6564"/>
                  </a:moveTo>
                  <a:cubicBezTo>
                    <a:pt x="3413" y="6564"/>
                    <a:pt x="3389" y="6582"/>
                    <a:pt x="3379" y="6608"/>
                  </a:cubicBezTo>
                  <a:cubicBezTo>
                    <a:pt x="3366" y="6644"/>
                    <a:pt x="3384" y="6681"/>
                    <a:pt x="3417" y="6694"/>
                  </a:cubicBezTo>
                  <a:cubicBezTo>
                    <a:pt x="3743" y="6809"/>
                    <a:pt x="4053" y="6964"/>
                    <a:pt x="4338" y="7153"/>
                  </a:cubicBezTo>
                  <a:cubicBezTo>
                    <a:pt x="4350" y="7160"/>
                    <a:pt x="4362" y="7165"/>
                    <a:pt x="4375" y="7165"/>
                  </a:cubicBezTo>
                  <a:cubicBezTo>
                    <a:pt x="4396" y="7165"/>
                    <a:pt x="4417" y="7153"/>
                    <a:pt x="4430" y="7135"/>
                  </a:cubicBezTo>
                  <a:cubicBezTo>
                    <a:pt x="4451" y="7103"/>
                    <a:pt x="4441" y="7064"/>
                    <a:pt x="4412" y="7044"/>
                  </a:cubicBezTo>
                  <a:cubicBezTo>
                    <a:pt x="4118" y="6847"/>
                    <a:pt x="3798" y="6688"/>
                    <a:pt x="3464" y="6568"/>
                  </a:cubicBezTo>
                  <a:cubicBezTo>
                    <a:pt x="3456" y="6565"/>
                    <a:pt x="3448" y="6564"/>
                    <a:pt x="3440" y="6564"/>
                  </a:cubicBezTo>
                  <a:close/>
                  <a:moveTo>
                    <a:pt x="13933" y="6670"/>
                  </a:moveTo>
                  <a:cubicBezTo>
                    <a:pt x="13904" y="6670"/>
                    <a:pt x="13878" y="6688"/>
                    <a:pt x="13870" y="6718"/>
                  </a:cubicBezTo>
                  <a:cubicBezTo>
                    <a:pt x="13820" y="6900"/>
                    <a:pt x="13735" y="7072"/>
                    <a:pt x="13620" y="7229"/>
                  </a:cubicBezTo>
                  <a:cubicBezTo>
                    <a:pt x="13539" y="7337"/>
                    <a:pt x="13443" y="7442"/>
                    <a:pt x="13325" y="7554"/>
                  </a:cubicBezTo>
                  <a:cubicBezTo>
                    <a:pt x="13300" y="7580"/>
                    <a:pt x="13297" y="7621"/>
                    <a:pt x="13322" y="7648"/>
                  </a:cubicBezTo>
                  <a:cubicBezTo>
                    <a:pt x="13335" y="7663"/>
                    <a:pt x="13352" y="7670"/>
                    <a:pt x="13371" y="7670"/>
                  </a:cubicBezTo>
                  <a:cubicBezTo>
                    <a:pt x="13386" y="7670"/>
                    <a:pt x="13402" y="7664"/>
                    <a:pt x="13416" y="7650"/>
                  </a:cubicBezTo>
                  <a:cubicBezTo>
                    <a:pt x="13542" y="7533"/>
                    <a:pt x="13643" y="7421"/>
                    <a:pt x="13727" y="7307"/>
                  </a:cubicBezTo>
                  <a:cubicBezTo>
                    <a:pt x="13852" y="7136"/>
                    <a:pt x="13943" y="6951"/>
                    <a:pt x="13998" y="6753"/>
                  </a:cubicBezTo>
                  <a:cubicBezTo>
                    <a:pt x="14007" y="6718"/>
                    <a:pt x="13987" y="6682"/>
                    <a:pt x="13951" y="6672"/>
                  </a:cubicBezTo>
                  <a:cubicBezTo>
                    <a:pt x="13945" y="6671"/>
                    <a:pt x="13939" y="6670"/>
                    <a:pt x="13933" y="6670"/>
                  </a:cubicBezTo>
                  <a:close/>
                  <a:moveTo>
                    <a:pt x="5170" y="7710"/>
                  </a:moveTo>
                  <a:cubicBezTo>
                    <a:pt x="5154" y="7710"/>
                    <a:pt x="5138" y="7716"/>
                    <a:pt x="5126" y="7728"/>
                  </a:cubicBezTo>
                  <a:cubicBezTo>
                    <a:pt x="5099" y="7751"/>
                    <a:pt x="5097" y="7793"/>
                    <a:pt x="5122" y="7820"/>
                  </a:cubicBezTo>
                  <a:cubicBezTo>
                    <a:pt x="5353" y="8072"/>
                    <a:pt x="5555" y="8354"/>
                    <a:pt x="5725" y="8654"/>
                  </a:cubicBezTo>
                  <a:cubicBezTo>
                    <a:pt x="5735" y="8676"/>
                    <a:pt x="5759" y="8688"/>
                    <a:pt x="5782" y="8688"/>
                  </a:cubicBezTo>
                  <a:cubicBezTo>
                    <a:pt x="5792" y="8688"/>
                    <a:pt x="5803" y="8687"/>
                    <a:pt x="5813" y="8681"/>
                  </a:cubicBezTo>
                  <a:cubicBezTo>
                    <a:pt x="5846" y="8663"/>
                    <a:pt x="5856" y="8623"/>
                    <a:pt x="5839" y="8590"/>
                  </a:cubicBezTo>
                  <a:cubicBezTo>
                    <a:pt x="5666" y="8281"/>
                    <a:pt x="5456" y="7991"/>
                    <a:pt x="5218" y="7731"/>
                  </a:cubicBezTo>
                  <a:cubicBezTo>
                    <a:pt x="5206" y="7717"/>
                    <a:pt x="5188" y="7710"/>
                    <a:pt x="5170" y="7710"/>
                  </a:cubicBezTo>
                  <a:close/>
                  <a:moveTo>
                    <a:pt x="12547" y="8185"/>
                  </a:moveTo>
                  <a:cubicBezTo>
                    <a:pt x="12533" y="8185"/>
                    <a:pt x="12520" y="8189"/>
                    <a:pt x="12507" y="8198"/>
                  </a:cubicBezTo>
                  <a:cubicBezTo>
                    <a:pt x="12211" y="8414"/>
                    <a:pt x="11927" y="8630"/>
                    <a:pt x="11700" y="8882"/>
                  </a:cubicBezTo>
                  <a:cubicBezTo>
                    <a:pt x="11675" y="8909"/>
                    <a:pt x="11679" y="8950"/>
                    <a:pt x="11706" y="8974"/>
                  </a:cubicBezTo>
                  <a:cubicBezTo>
                    <a:pt x="11718" y="8986"/>
                    <a:pt x="11735" y="8990"/>
                    <a:pt x="11750" y="8990"/>
                  </a:cubicBezTo>
                  <a:cubicBezTo>
                    <a:pt x="11767" y="8990"/>
                    <a:pt x="11786" y="8984"/>
                    <a:pt x="11799" y="8972"/>
                  </a:cubicBezTo>
                  <a:cubicBezTo>
                    <a:pt x="12016" y="8728"/>
                    <a:pt x="12294" y="8518"/>
                    <a:pt x="12585" y="8304"/>
                  </a:cubicBezTo>
                  <a:cubicBezTo>
                    <a:pt x="12617" y="8283"/>
                    <a:pt x="12621" y="8242"/>
                    <a:pt x="12600" y="8212"/>
                  </a:cubicBezTo>
                  <a:cubicBezTo>
                    <a:pt x="12587" y="8195"/>
                    <a:pt x="12567" y="8185"/>
                    <a:pt x="12547" y="8185"/>
                  </a:cubicBezTo>
                  <a:close/>
                  <a:moveTo>
                    <a:pt x="6187" y="9516"/>
                  </a:moveTo>
                  <a:cubicBezTo>
                    <a:pt x="6180" y="9516"/>
                    <a:pt x="6174" y="9517"/>
                    <a:pt x="6167" y="9519"/>
                  </a:cubicBezTo>
                  <a:cubicBezTo>
                    <a:pt x="6133" y="9532"/>
                    <a:pt x="6113" y="9568"/>
                    <a:pt x="6125" y="9603"/>
                  </a:cubicBezTo>
                  <a:cubicBezTo>
                    <a:pt x="6219" y="9903"/>
                    <a:pt x="6297" y="10232"/>
                    <a:pt x="6365" y="10613"/>
                  </a:cubicBezTo>
                  <a:cubicBezTo>
                    <a:pt x="6372" y="10645"/>
                    <a:pt x="6399" y="10667"/>
                    <a:pt x="6431" y="10667"/>
                  </a:cubicBezTo>
                  <a:cubicBezTo>
                    <a:pt x="6435" y="10667"/>
                    <a:pt x="6438" y="10667"/>
                    <a:pt x="6442" y="10665"/>
                  </a:cubicBezTo>
                  <a:cubicBezTo>
                    <a:pt x="6477" y="10657"/>
                    <a:pt x="6502" y="10623"/>
                    <a:pt x="6495" y="10588"/>
                  </a:cubicBezTo>
                  <a:cubicBezTo>
                    <a:pt x="6428" y="10202"/>
                    <a:pt x="6347" y="9866"/>
                    <a:pt x="6251" y="9562"/>
                  </a:cubicBezTo>
                  <a:cubicBezTo>
                    <a:pt x="6241" y="9534"/>
                    <a:pt x="6215" y="9516"/>
                    <a:pt x="6187" y="9516"/>
                  </a:cubicBezTo>
                  <a:close/>
                  <a:moveTo>
                    <a:pt x="11316" y="9792"/>
                  </a:moveTo>
                  <a:cubicBezTo>
                    <a:pt x="11284" y="9792"/>
                    <a:pt x="11256" y="9817"/>
                    <a:pt x="11252" y="9849"/>
                  </a:cubicBezTo>
                  <a:cubicBezTo>
                    <a:pt x="11238" y="9957"/>
                    <a:pt x="11231" y="10074"/>
                    <a:pt x="11231" y="10204"/>
                  </a:cubicBezTo>
                  <a:cubicBezTo>
                    <a:pt x="11231" y="10370"/>
                    <a:pt x="11241" y="10541"/>
                    <a:pt x="11252" y="10707"/>
                  </a:cubicBezTo>
                  <a:cubicBezTo>
                    <a:pt x="11255" y="10774"/>
                    <a:pt x="11261" y="10840"/>
                    <a:pt x="11265" y="10908"/>
                  </a:cubicBezTo>
                  <a:cubicBezTo>
                    <a:pt x="11267" y="10943"/>
                    <a:pt x="11295" y="10971"/>
                    <a:pt x="11331" y="10971"/>
                  </a:cubicBezTo>
                  <a:lnTo>
                    <a:pt x="11336" y="10971"/>
                  </a:lnTo>
                  <a:cubicBezTo>
                    <a:pt x="11372" y="10969"/>
                    <a:pt x="11400" y="10936"/>
                    <a:pt x="11397" y="10901"/>
                  </a:cubicBezTo>
                  <a:cubicBezTo>
                    <a:pt x="11395" y="10833"/>
                    <a:pt x="11389" y="10766"/>
                    <a:pt x="11386" y="10697"/>
                  </a:cubicBezTo>
                  <a:cubicBezTo>
                    <a:pt x="11375" y="10534"/>
                    <a:pt x="11365" y="10367"/>
                    <a:pt x="11365" y="10204"/>
                  </a:cubicBezTo>
                  <a:cubicBezTo>
                    <a:pt x="11365" y="10078"/>
                    <a:pt x="11372" y="9970"/>
                    <a:pt x="11383" y="9868"/>
                  </a:cubicBezTo>
                  <a:cubicBezTo>
                    <a:pt x="11389" y="9829"/>
                    <a:pt x="11362" y="9798"/>
                    <a:pt x="11326" y="9792"/>
                  </a:cubicBezTo>
                  <a:cubicBezTo>
                    <a:pt x="11323" y="9792"/>
                    <a:pt x="11320" y="9792"/>
                    <a:pt x="11316" y="9792"/>
                  </a:cubicBezTo>
                  <a:close/>
                  <a:moveTo>
                    <a:pt x="6582" y="11569"/>
                  </a:moveTo>
                  <a:cubicBezTo>
                    <a:pt x="6579" y="11569"/>
                    <a:pt x="6576" y="11569"/>
                    <a:pt x="6573" y="11569"/>
                  </a:cubicBezTo>
                  <a:cubicBezTo>
                    <a:pt x="6537" y="11575"/>
                    <a:pt x="6510" y="11609"/>
                    <a:pt x="6516" y="11645"/>
                  </a:cubicBezTo>
                  <a:lnTo>
                    <a:pt x="6524" y="11717"/>
                  </a:lnTo>
                  <a:cubicBezTo>
                    <a:pt x="6543" y="11857"/>
                    <a:pt x="6560" y="11998"/>
                    <a:pt x="6580" y="12139"/>
                  </a:cubicBezTo>
                  <a:cubicBezTo>
                    <a:pt x="6603" y="12306"/>
                    <a:pt x="6630" y="12499"/>
                    <a:pt x="6674" y="12686"/>
                  </a:cubicBezTo>
                  <a:cubicBezTo>
                    <a:pt x="6681" y="12716"/>
                    <a:pt x="6708" y="12738"/>
                    <a:pt x="6738" y="12738"/>
                  </a:cubicBezTo>
                  <a:cubicBezTo>
                    <a:pt x="6742" y="12738"/>
                    <a:pt x="6748" y="12738"/>
                    <a:pt x="6755" y="12735"/>
                  </a:cubicBezTo>
                  <a:cubicBezTo>
                    <a:pt x="6790" y="12725"/>
                    <a:pt x="6813" y="12689"/>
                    <a:pt x="6805" y="12654"/>
                  </a:cubicBezTo>
                  <a:cubicBezTo>
                    <a:pt x="6762" y="12472"/>
                    <a:pt x="6734" y="12282"/>
                    <a:pt x="6712" y="12119"/>
                  </a:cubicBezTo>
                  <a:cubicBezTo>
                    <a:pt x="6692" y="11978"/>
                    <a:pt x="6674" y="11840"/>
                    <a:pt x="6657" y="11699"/>
                  </a:cubicBezTo>
                  <a:lnTo>
                    <a:pt x="6648" y="11626"/>
                  </a:lnTo>
                  <a:cubicBezTo>
                    <a:pt x="6643" y="11594"/>
                    <a:pt x="6614" y="11569"/>
                    <a:pt x="6582" y="11569"/>
                  </a:cubicBezTo>
                  <a:close/>
                  <a:moveTo>
                    <a:pt x="11240" y="11874"/>
                  </a:moveTo>
                  <a:cubicBezTo>
                    <a:pt x="11211" y="11874"/>
                    <a:pt x="11185" y="11893"/>
                    <a:pt x="11175" y="11922"/>
                  </a:cubicBezTo>
                  <a:cubicBezTo>
                    <a:pt x="11084" y="12238"/>
                    <a:pt x="10932" y="12546"/>
                    <a:pt x="10720" y="12833"/>
                  </a:cubicBezTo>
                  <a:cubicBezTo>
                    <a:pt x="10699" y="12863"/>
                    <a:pt x="10705" y="12904"/>
                    <a:pt x="10734" y="12925"/>
                  </a:cubicBezTo>
                  <a:cubicBezTo>
                    <a:pt x="10747" y="12934"/>
                    <a:pt x="10760" y="12937"/>
                    <a:pt x="10774" y="12937"/>
                  </a:cubicBezTo>
                  <a:cubicBezTo>
                    <a:pt x="10793" y="12937"/>
                    <a:pt x="10814" y="12928"/>
                    <a:pt x="10825" y="12913"/>
                  </a:cubicBezTo>
                  <a:cubicBezTo>
                    <a:pt x="11046" y="12612"/>
                    <a:pt x="11205" y="12292"/>
                    <a:pt x="11302" y="11959"/>
                  </a:cubicBezTo>
                  <a:cubicBezTo>
                    <a:pt x="11312" y="11924"/>
                    <a:pt x="11294" y="11888"/>
                    <a:pt x="11258" y="11877"/>
                  </a:cubicBezTo>
                  <a:cubicBezTo>
                    <a:pt x="11252" y="11875"/>
                    <a:pt x="11246" y="11874"/>
                    <a:pt x="11240" y="11874"/>
                  </a:cubicBezTo>
                  <a:close/>
                  <a:moveTo>
                    <a:pt x="10037" y="13545"/>
                  </a:moveTo>
                  <a:cubicBezTo>
                    <a:pt x="10023" y="13545"/>
                    <a:pt x="10008" y="13550"/>
                    <a:pt x="9996" y="13559"/>
                  </a:cubicBezTo>
                  <a:cubicBezTo>
                    <a:pt x="9713" y="13773"/>
                    <a:pt x="9400" y="13936"/>
                    <a:pt x="9093" y="14025"/>
                  </a:cubicBezTo>
                  <a:cubicBezTo>
                    <a:pt x="9057" y="14037"/>
                    <a:pt x="9037" y="14072"/>
                    <a:pt x="9048" y="14108"/>
                  </a:cubicBezTo>
                  <a:cubicBezTo>
                    <a:pt x="9057" y="14138"/>
                    <a:pt x="9084" y="14156"/>
                    <a:pt x="9112" y="14156"/>
                  </a:cubicBezTo>
                  <a:cubicBezTo>
                    <a:pt x="9120" y="14156"/>
                    <a:pt x="9125" y="14156"/>
                    <a:pt x="9130" y="14152"/>
                  </a:cubicBezTo>
                  <a:cubicBezTo>
                    <a:pt x="9454" y="14055"/>
                    <a:pt x="9781" y="13887"/>
                    <a:pt x="10076" y="13662"/>
                  </a:cubicBezTo>
                  <a:cubicBezTo>
                    <a:pt x="10104" y="13641"/>
                    <a:pt x="10110" y="13598"/>
                    <a:pt x="10088" y="13570"/>
                  </a:cubicBezTo>
                  <a:cubicBezTo>
                    <a:pt x="10076" y="13553"/>
                    <a:pt x="10057" y="13545"/>
                    <a:pt x="10037" y="13545"/>
                  </a:cubicBezTo>
                  <a:close/>
                  <a:moveTo>
                    <a:pt x="7193" y="13537"/>
                  </a:moveTo>
                  <a:cubicBezTo>
                    <a:pt x="7177" y="13537"/>
                    <a:pt x="7160" y="13543"/>
                    <a:pt x="7148" y="13554"/>
                  </a:cubicBezTo>
                  <a:cubicBezTo>
                    <a:pt x="7121" y="13577"/>
                    <a:pt x="7119" y="13620"/>
                    <a:pt x="7143" y="13647"/>
                  </a:cubicBezTo>
                  <a:cubicBezTo>
                    <a:pt x="7388" y="13914"/>
                    <a:pt x="7715" y="14109"/>
                    <a:pt x="8064" y="14195"/>
                  </a:cubicBezTo>
                  <a:cubicBezTo>
                    <a:pt x="8068" y="14196"/>
                    <a:pt x="8074" y="14196"/>
                    <a:pt x="8080" y="14196"/>
                  </a:cubicBezTo>
                  <a:cubicBezTo>
                    <a:pt x="8109" y="14196"/>
                    <a:pt x="8136" y="14175"/>
                    <a:pt x="8142" y="14146"/>
                  </a:cubicBezTo>
                  <a:cubicBezTo>
                    <a:pt x="8151" y="14111"/>
                    <a:pt x="8129" y="14075"/>
                    <a:pt x="8094" y="14066"/>
                  </a:cubicBezTo>
                  <a:cubicBezTo>
                    <a:pt x="7769" y="13987"/>
                    <a:pt x="7466" y="13805"/>
                    <a:pt x="7240" y="13559"/>
                  </a:cubicBezTo>
                  <a:cubicBezTo>
                    <a:pt x="7228" y="13544"/>
                    <a:pt x="7210" y="13537"/>
                    <a:pt x="7193" y="135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845" name="Google Shape;46845;p35"/>
          <p:cNvGrpSpPr/>
          <p:nvPr/>
        </p:nvGrpSpPr>
        <p:grpSpPr>
          <a:xfrm>
            <a:off x="9476998" y="1959385"/>
            <a:ext cx="1524935" cy="1195408"/>
            <a:chOff x="7107748" y="1469539"/>
            <a:chExt cx="1143701" cy="896556"/>
          </a:xfrm>
        </p:grpSpPr>
        <p:sp>
          <p:nvSpPr>
            <p:cNvPr id="46846" name="Google Shape;46846;p35"/>
            <p:cNvSpPr/>
            <p:nvPr/>
          </p:nvSpPr>
          <p:spPr>
            <a:xfrm>
              <a:off x="7107748" y="1469539"/>
              <a:ext cx="1143701" cy="896556"/>
            </a:xfrm>
            <a:custGeom>
              <a:avLst/>
              <a:gdLst/>
              <a:ahLst/>
              <a:cxnLst/>
              <a:rect l="l" t="t" r="r" b="b"/>
              <a:pathLst>
                <a:path w="23055" h="18073" extrusionOk="0">
                  <a:moveTo>
                    <a:pt x="6539" y="1"/>
                  </a:moveTo>
                  <a:cubicBezTo>
                    <a:pt x="6460" y="1"/>
                    <a:pt x="6380" y="6"/>
                    <a:pt x="6300" y="17"/>
                  </a:cubicBezTo>
                  <a:cubicBezTo>
                    <a:pt x="6264" y="22"/>
                    <a:pt x="6238" y="56"/>
                    <a:pt x="6243" y="91"/>
                  </a:cubicBezTo>
                  <a:cubicBezTo>
                    <a:pt x="6248" y="124"/>
                    <a:pt x="6277" y="149"/>
                    <a:pt x="6308" y="149"/>
                  </a:cubicBezTo>
                  <a:cubicBezTo>
                    <a:pt x="6312" y="149"/>
                    <a:pt x="6315" y="149"/>
                    <a:pt x="6318" y="148"/>
                  </a:cubicBezTo>
                  <a:cubicBezTo>
                    <a:pt x="6393" y="138"/>
                    <a:pt x="6467" y="133"/>
                    <a:pt x="6540" y="133"/>
                  </a:cubicBezTo>
                  <a:cubicBezTo>
                    <a:pt x="6802" y="133"/>
                    <a:pt x="7055" y="197"/>
                    <a:pt x="7315" y="327"/>
                  </a:cubicBezTo>
                  <a:cubicBezTo>
                    <a:pt x="7327" y="333"/>
                    <a:pt x="7335" y="335"/>
                    <a:pt x="7347" y="335"/>
                  </a:cubicBezTo>
                  <a:cubicBezTo>
                    <a:pt x="7371" y="335"/>
                    <a:pt x="7394" y="320"/>
                    <a:pt x="7405" y="299"/>
                  </a:cubicBezTo>
                  <a:cubicBezTo>
                    <a:pt x="7421" y="268"/>
                    <a:pt x="7406" y="226"/>
                    <a:pt x="7374" y="211"/>
                  </a:cubicBezTo>
                  <a:cubicBezTo>
                    <a:pt x="7095" y="71"/>
                    <a:pt x="6822" y="1"/>
                    <a:pt x="6539" y="1"/>
                  </a:cubicBezTo>
                  <a:close/>
                  <a:moveTo>
                    <a:pt x="5317" y="396"/>
                  </a:moveTo>
                  <a:cubicBezTo>
                    <a:pt x="5307" y="396"/>
                    <a:pt x="5296" y="398"/>
                    <a:pt x="5286" y="403"/>
                  </a:cubicBezTo>
                  <a:cubicBezTo>
                    <a:pt x="5001" y="547"/>
                    <a:pt x="4665" y="723"/>
                    <a:pt x="4345" y="918"/>
                  </a:cubicBezTo>
                  <a:cubicBezTo>
                    <a:pt x="4313" y="938"/>
                    <a:pt x="4303" y="978"/>
                    <a:pt x="4323" y="1009"/>
                  </a:cubicBezTo>
                  <a:cubicBezTo>
                    <a:pt x="4335" y="1030"/>
                    <a:pt x="4356" y="1042"/>
                    <a:pt x="4380" y="1042"/>
                  </a:cubicBezTo>
                  <a:cubicBezTo>
                    <a:pt x="4390" y="1042"/>
                    <a:pt x="4403" y="1037"/>
                    <a:pt x="4413" y="1030"/>
                  </a:cubicBezTo>
                  <a:cubicBezTo>
                    <a:pt x="4730" y="837"/>
                    <a:pt x="5063" y="665"/>
                    <a:pt x="5348" y="520"/>
                  </a:cubicBezTo>
                  <a:cubicBezTo>
                    <a:pt x="5379" y="504"/>
                    <a:pt x="5392" y="463"/>
                    <a:pt x="5376" y="431"/>
                  </a:cubicBezTo>
                  <a:cubicBezTo>
                    <a:pt x="5364" y="408"/>
                    <a:pt x="5341" y="396"/>
                    <a:pt x="5317" y="396"/>
                  </a:cubicBezTo>
                  <a:close/>
                  <a:moveTo>
                    <a:pt x="8208" y="833"/>
                  </a:moveTo>
                  <a:cubicBezTo>
                    <a:pt x="8190" y="833"/>
                    <a:pt x="8172" y="840"/>
                    <a:pt x="8159" y="854"/>
                  </a:cubicBezTo>
                  <a:cubicBezTo>
                    <a:pt x="8136" y="881"/>
                    <a:pt x="8138" y="922"/>
                    <a:pt x="8165" y="946"/>
                  </a:cubicBezTo>
                  <a:cubicBezTo>
                    <a:pt x="8250" y="1023"/>
                    <a:pt x="8333" y="1101"/>
                    <a:pt x="8417" y="1180"/>
                  </a:cubicBezTo>
                  <a:cubicBezTo>
                    <a:pt x="8542" y="1295"/>
                    <a:pt x="8657" y="1404"/>
                    <a:pt x="8778" y="1508"/>
                  </a:cubicBezTo>
                  <a:cubicBezTo>
                    <a:pt x="8836" y="1562"/>
                    <a:pt x="8900" y="1612"/>
                    <a:pt x="8964" y="1662"/>
                  </a:cubicBezTo>
                  <a:cubicBezTo>
                    <a:pt x="8976" y="1672"/>
                    <a:pt x="8990" y="1676"/>
                    <a:pt x="9004" y="1676"/>
                  </a:cubicBezTo>
                  <a:cubicBezTo>
                    <a:pt x="9023" y="1676"/>
                    <a:pt x="9043" y="1668"/>
                    <a:pt x="9057" y="1651"/>
                  </a:cubicBezTo>
                  <a:cubicBezTo>
                    <a:pt x="9078" y="1622"/>
                    <a:pt x="9073" y="1579"/>
                    <a:pt x="9044" y="1558"/>
                  </a:cubicBezTo>
                  <a:cubicBezTo>
                    <a:pt x="8983" y="1511"/>
                    <a:pt x="8922" y="1461"/>
                    <a:pt x="8863" y="1412"/>
                  </a:cubicBezTo>
                  <a:cubicBezTo>
                    <a:pt x="8745" y="1308"/>
                    <a:pt x="8629" y="1200"/>
                    <a:pt x="8506" y="1084"/>
                  </a:cubicBezTo>
                  <a:cubicBezTo>
                    <a:pt x="8422" y="1006"/>
                    <a:pt x="8337" y="928"/>
                    <a:pt x="8252" y="850"/>
                  </a:cubicBezTo>
                  <a:cubicBezTo>
                    <a:pt x="8239" y="838"/>
                    <a:pt x="8223" y="833"/>
                    <a:pt x="8208" y="833"/>
                  </a:cubicBezTo>
                  <a:close/>
                  <a:moveTo>
                    <a:pt x="3524" y="1547"/>
                  </a:moveTo>
                  <a:cubicBezTo>
                    <a:pt x="3507" y="1547"/>
                    <a:pt x="3491" y="1554"/>
                    <a:pt x="3478" y="1565"/>
                  </a:cubicBezTo>
                  <a:cubicBezTo>
                    <a:pt x="3175" y="1860"/>
                    <a:pt x="2983" y="2156"/>
                    <a:pt x="2889" y="2483"/>
                  </a:cubicBezTo>
                  <a:lnTo>
                    <a:pt x="2953" y="2501"/>
                  </a:lnTo>
                  <a:lnTo>
                    <a:pt x="3019" y="2514"/>
                  </a:lnTo>
                  <a:cubicBezTo>
                    <a:pt x="3104" y="2217"/>
                    <a:pt x="3286" y="1938"/>
                    <a:pt x="3571" y="1662"/>
                  </a:cubicBezTo>
                  <a:cubicBezTo>
                    <a:pt x="3596" y="1635"/>
                    <a:pt x="3596" y="1594"/>
                    <a:pt x="3572" y="1568"/>
                  </a:cubicBezTo>
                  <a:cubicBezTo>
                    <a:pt x="3558" y="1554"/>
                    <a:pt x="3541" y="1547"/>
                    <a:pt x="3524" y="1547"/>
                  </a:cubicBezTo>
                  <a:close/>
                  <a:moveTo>
                    <a:pt x="9925" y="2082"/>
                  </a:moveTo>
                  <a:cubicBezTo>
                    <a:pt x="9899" y="2082"/>
                    <a:pt x="9876" y="2096"/>
                    <a:pt x="9865" y="2120"/>
                  </a:cubicBezTo>
                  <a:cubicBezTo>
                    <a:pt x="9851" y="2154"/>
                    <a:pt x="9865" y="2194"/>
                    <a:pt x="9898" y="2208"/>
                  </a:cubicBezTo>
                  <a:cubicBezTo>
                    <a:pt x="10216" y="2346"/>
                    <a:pt x="10562" y="2462"/>
                    <a:pt x="10922" y="2547"/>
                  </a:cubicBezTo>
                  <a:cubicBezTo>
                    <a:pt x="10928" y="2550"/>
                    <a:pt x="10934" y="2550"/>
                    <a:pt x="10939" y="2550"/>
                  </a:cubicBezTo>
                  <a:cubicBezTo>
                    <a:pt x="10969" y="2550"/>
                    <a:pt x="10996" y="2530"/>
                    <a:pt x="11002" y="2499"/>
                  </a:cubicBezTo>
                  <a:cubicBezTo>
                    <a:pt x="11010" y="2463"/>
                    <a:pt x="10989" y="2427"/>
                    <a:pt x="10953" y="2419"/>
                  </a:cubicBezTo>
                  <a:cubicBezTo>
                    <a:pt x="10599" y="2336"/>
                    <a:pt x="10263" y="2224"/>
                    <a:pt x="9952" y="2087"/>
                  </a:cubicBezTo>
                  <a:cubicBezTo>
                    <a:pt x="9943" y="2084"/>
                    <a:pt x="9934" y="2082"/>
                    <a:pt x="9925" y="2082"/>
                  </a:cubicBezTo>
                  <a:close/>
                  <a:moveTo>
                    <a:pt x="14188" y="2296"/>
                  </a:moveTo>
                  <a:cubicBezTo>
                    <a:pt x="14158" y="2296"/>
                    <a:pt x="14128" y="2297"/>
                    <a:pt x="14099" y="2298"/>
                  </a:cubicBezTo>
                  <a:cubicBezTo>
                    <a:pt x="14064" y="2301"/>
                    <a:pt x="14035" y="2332"/>
                    <a:pt x="14037" y="2368"/>
                  </a:cubicBezTo>
                  <a:cubicBezTo>
                    <a:pt x="14038" y="2402"/>
                    <a:pt x="14069" y="2430"/>
                    <a:pt x="14102" y="2430"/>
                  </a:cubicBezTo>
                  <a:cubicBezTo>
                    <a:pt x="14103" y="2430"/>
                    <a:pt x="14105" y="2430"/>
                    <a:pt x="14106" y="2430"/>
                  </a:cubicBezTo>
                  <a:cubicBezTo>
                    <a:pt x="14134" y="2430"/>
                    <a:pt x="14162" y="2429"/>
                    <a:pt x="14190" y="2429"/>
                  </a:cubicBezTo>
                  <a:cubicBezTo>
                    <a:pt x="14218" y="2429"/>
                    <a:pt x="14246" y="2430"/>
                    <a:pt x="14273" y="2430"/>
                  </a:cubicBezTo>
                  <a:cubicBezTo>
                    <a:pt x="14543" y="2443"/>
                    <a:pt x="14852" y="2494"/>
                    <a:pt x="15139" y="2580"/>
                  </a:cubicBezTo>
                  <a:cubicBezTo>
                    <a:pt x="15145" y="2581"/>
                    <a:pt x="15152" y="2581"/>
                    <a:pt x="15158" y="2581"/>
                  </a:cubicBezTo>
                  <a:cubicBezTo>
                    <a:pt x="15188" y="2581"/>
                    <a:pt x="15212" y="2561"/>
                    <a:pt x="15222" y="2534"/>
                  </a:cubicBezTo>
                  <a:cubicBezTo>
                    <a:pt x="15232" y="2499"/>
                    <a:pt x="15212" y="2463"/>
                    <a:pt x="15176" y="2453"/>
                  </a:cubicBezTo>
                  <a:cubicBezTo>
                    <a:pt x="14877" y="2365"/>
                    <a:pt x="14557" y="2311"/>
                    <a:pt x="14278" y="2298"/>
                  </a:cubicBezTo>
                  <a:cubicBezTo>
                    <a:pt x="14249" y="2297"/>
                    <a:pt x="14218" y="2296"/>
                    <a:pt x="14188" y="2296"/>
                  </a:cubicBezTo>
                  <a:close/>
                  <a:moveTo>
                    <a:pt x="13058" y="2505"/>
                  </a:moveTo>
                  <a:cubicBezTo>
                    <a:pt x="13053" y="2505"/>
                    <a:pt x="13048" y="2506"/>
                    <a:pt x="13042" y="2507"/>
                  </a:cubicBezTo>
                  <a:cubicBezTo>
                    <a:pt x="12848" y="2551"/>
                    <a:pt x="12622" y="2599"/>
                    <a:pt x="12382" y="2599"/>
                  </a:cubicBezTo>
                  <a:cubicBezTo>
                    <a:pt x="12360" y="2599"/>
                    <a:pt x="12338" y="2599"/>
                    <a:pt x="12316" y="2598"/>
                  </a:cubicBezTo>
                  <a:cubicBezTo>
                    <a:pt x="12211" y="2597"/>
                    <a:pt x="12104" y="2590"/>
                    <a:pt x="12001" y="2583"/>
                  </a:cubicBezTo>
                  <a:cubicBezTo>
                    <a:pt x="12000" y="2583"/>
                    <a:pt x="11999" y="2582"/>
                    <a:pt x="11998" y="2582"/>
                  </a:cubicBezTo>
                  <a:cubicBezTo>
                    <a:pt x="11963" y="2582"/>
                    <a:pt x="11932" y="2609"/>
                    <a:pt x="11929" y="2644"/>
                  </a:cubicBezTo>
                  <a:cubicBezTo>
                    <a:pt x="11925" y="2681"/>
                    <a:pt x="11954" y="2711"/>
                    <a:pt x="11989" y="2715"/>
                  </a:cubicBezTo>
                  <a:cubicBezTo>
                    <a:pt x="12096" y="2722"/>
                    <a:pt x="12204" y="2728"/>
                    <a:pt x="12311" y="2731"/>
                  </a:cubicBezTo>
                  <a:lnTo>
                    <a:pt x="12369" y="2731"/>
                  </a:lnTo>
                  <a:cubicBezTo>
                    <a:pt x="12622" y="2729"/>
                    <a:pt x="12867" y="2681"/>
                    <a:pt x="13072" y="2637"/>
                  </a:cubicBezTo>
                  <a:cubicBezTo>
                    <a:pt x="13108" y="2628"/>
                    <a:pt x="13132" y="2593"/>
                    <a:pt x="13122" y="2557"/>
                  </a:cubicBezTo>
                  <a:cubicBezTo>
                    <a:pt x="13115" y="2527"/>
                    <a:pt x="13088" y="2505"/>
                    <a:pt x="13058" y="2505"/>
                  </a:cubicBezTo>
                  <a:close/>
                  <a:moveTo>
                    <a:pt x="16102" y="2930"/>
                  </a:moveTo>
                  <a:cubicBezTo>
                    <a:pt x="16084" y="2930"/>
                    <a:pt x="16067" y="2937"/>
                    <a:pt x="16054" y="2951"/>
                  </a:cubicBezTo>
                  <a:cubicBezTo>
                    <a:pt x="16028" y="2978"/>
                    <a:pt x="16030" y="3021"/>
                    <a:pt x="16057" y="3045"/>
                  </a:cubicBezTo>
                  <a:cubicBezTo>
                    <a:pt x="16125" y="3109"/>
                    <a:pt x="16176" y="3176"/>
                    <a:pt x="16213" y="3241"/>
                  </a:cubicBezTo>
                  <a:cubicBezTo>
                    <a:pt x="16270" y="3342"/>
                    <a:pt x="16299" y="3450"/>
                    <a:pt x="16329" y="3567"/>
                  </a:cubicBezTo>
                  <a:lnTo>
                    <a:pt x="16342" y="3614"/>
                  </a:lnTo>
                  <a:cubicBezTo>
                    <a:pt x="16376" y="3739"/>
                    <a:pt x="16413" y="3863"/>
                    <a:pt x="16457" y="3987"/>
                  </a:cubicBezTo>
                  <a:cubicBezTo>
                    <a:pt x="16467" y="4015"/>
                    <a:pt x="16492" y="4031"/>
                    <a:pt x="16519" y="4031"/>
                  </a:cubicBezTo>
                  <a:cubicBezTo>
                    <a:pt x="16526" y="4031"/>
                    <a:pt x="16534" y="4031"/>
                    <a:pt x="16541" y="4024"/>
                  </a:cubicBezTo>
                  <a:cubicBezTo>
                    <a:pt x="16576" y="4012"/>
                    <a:pt x="16595" y="3974"/>
                    <a:pt x="16582" y="3940"/>
                  </a:cubicBezTo>
                  <a:cubicBezTo>
                    <a:pt x="16539" y="3820"/>
                    <a:pt x="16502" y="3699"/>
                    <a:pt x="16470" y="3578"/>
                  </a:cubicBezTo>
                  <a:lnTo>
                    <a:pt x="16457" y="3532"/>
                  </a:lnTo>
                  <a:cubicBezTo>
                    <a:pt x="16425" y="3413"/>
                    <a:pt x="16393" y="3291"/>
                    <a:pt x="16329" y="3176"/>
                  </a:cubicBezTo>
                  <a:cubicBezTo>
                    <a:pt x="16286" y="3098"/>
                    <a:pt x="16223" y="3021"/>
                    <a:pt x="16148" y="2948"/>
                  </a:cubicBezTo>
                  <a:cubicBezTo>
                    <a:pt x="16135" y="2936"/>
                    <a:pt x="16118" y="2930"/>
                    <a:pt x="16102" y="2930"/>
                  </a:cubicBezTo>
                  <a:close/>
                  <a:moveTo>
                    <a:pt x="3021" y="3484"/>
                  </a:moveTo>
                  <a:cubicBezTo>
                    <a:pt x="3014" y="3484"/>
                    <a:pt x="3007" y="3485"/>
                    <a:pt x="3000" y="3487"/>
                  </a:cubicBezTo>
                  <a:cubicBezTo>
                    <a:pt x="2966" y="3500"/>
                    <a:pt x="2947" y="3540"/>
                    <a:pt x="2960" y="3574"/>
                  </a:cubicBezTo>
                  <a:cubicBezTo>
                    <a:pt x="3073" y="3870"/>
                    <a:pt x="3252" y="4176"/>
                    <a:pt x="3512" y="4509"/>
                  </a:cubicBezTo>
                  <a:cubicBezTo>
                    <a:pt x="3524" y="4525"/>
                    <a:pt x="3544" y="4535"/>
                    <a:pt x="3564" y="4535"/>
                  </a:cubicBezTo>
                  <a:cubicBezTo>
                    <a:pt x="3578" y="4535"/>
                    <a:pt x="3592" y="4530"/>
                    <a:pt x="3606" y="4519"/>
                  </a:cubicBezTo>
                  <a:cubicBezTo>
                    <a:pt x="3635" y="4498"/>
                    <a:pt x="3640" y="4455"/>
                    <a:pt x="3616" y="4426"/>
                  </a:cubicBezTo>
                  <a:cubicBezTo>
                    <a:pt x="3364" y="4105"/>
                    <a:pt x="3192" y="3810"/>
                    <a:pt x="3085" y="3527"/>
                  </a:cubicBezTo>
                  <a:cubicBezTo>
                    <a:pt x="3075" y="3500"/>
                    <a:pt x="3048" y="3484"/>
                    <a:pt x="3021" y="3484"/>
                  </a:cubicBezTo>
                  <a:close/>
                  <a:moveTo>
                    <a:pt x="16981" y="4862"/>
                  </a:moveTo>
                  <a:cubicBezTo>
                    <a:pt x="16969" y="4862"/>
                    <a:pt x="16957" y="4865"/>
                    <a:pt x="16946" y="4872"/>
                  </a:cubicBezTo>
                  <a:cubicBezTo>
                    <a:pt x="16915" y="4892"/>
                    <a:pt x="16904" y="4930"/>
                    <a:pt x="16923" y="4963"/>
                  </a:cubicBezTo>
                  <a:cubicBezTo>
                    <a:pt x="17104" y="5263"/>
                    <a:pt x="17320" y="5555"/>
                    <a:pt x="17562" y="5832"/>
                  </a:cubicBezTo>
                  <a:cubicBezTo>
                    <a:pt x="17574" y="5848"/>
                    <a:pt x="17594" y="5855"/>
                    <a:pt x="17612" y="5855"/>
                  </a:cubicBezTo>
                  <a:cubicBezTo>
                    <a:pt x="17628" y="5855"/>
                    <a:pt x="17642" y="5851"/>
                    <a:pt x="17658" y="5839"/>
                  </a:cubicBezTo>
                  <a:cubicBezTo>
                    <a:pt x="17685" y="5817"/>
                    <a:pt x="17686" y="5774"/>
                    <a:pt x="17663" y="5747"/>
                  </a:cubicBezTo>
                  <a:cubicBezTo>
                    <a:pt x="17424" y="5475"/>
                    <a:pt x="17215" y="5189"/>
                    <a:pt x="17037" y="4895"/>
                  </a:cubicBezTo>
                  <a:cubicBezTo>
                    <a:pt x="17024" y="4874"/>
                    <a:pt x="17003" y="4862"/>
                    <a:pt x="16981" y="4862"/>
                  </a:cubicBezTo>
                  <a:close/>
                  <a:moveTo>
                    <a:pt x="3926" y="5381"/>
                  </a:moveTo>
                  <a:cubicBezTo>
                    <a:pt x="3921" y="5381"/>
                    <a:pt x="3916" y="5381"/>
                    <a:pt x="3911" y="5383"/>
                  </a:cubicBezTo>
                  <a:cubicBezTo>
                    <a:pt x="3875" y="5390"/>
                    <a:pt x="3851" y="5425"/>
                    <a:pt x="3861" y="5461"/>
                  </a:cubicBezTo>
                  <a:cubicBezTo>
                    <a:pt x="3868" y="5491"/>
                    <a:pt x="3875" y="5525"/>
                    <a:pt x="3885" y="5559"/>
                  </a:cubicBezTo>
                  <a:cubicBezTo>
                    <a:pt x="3979" y="5875"/>
                    <a:pt x="4181" y="6172"/>
                    <a:pt x="4362" y="6424"/>
                  </a:cubicBezTo>
                  <a:cubicBezTo>
                    <a:pt x="4374" y="6444"/>
                    <a:pt x="4394" y="6452"/>
                    <a:pt x="4416" y="6452"/>
                  </a:cubicBezTo>
                  <a:cubicBezTo>
                    <a:pt x="4430" y="6452"/>
                    <a:pt x="4441" y="6450"/>
                    <a:pt x="4453" y="6443"/>
                  </a:cubicBezTo>
                  <a:cubicBezTo>
                    <a:pt x="4483" y="6421"/>
                    <a:pt x="4490" y="6380"/>
                    <a:pt x="4468" y="6350"/>
                  </a:cubicBezTo>
                  <a:cubicBezTo>
                    <a:pt x="4295" y="6104"/>
                    <a:pt x="4100" y="5818"/>
                    <a:pt x="4012" y="5521"/>
                  </a:cubicBezTo>
                  <a:cubicBezTo>
                    <a:pt x="4003" y="5491"/>
                    <a:pt x="3996" y="5461"/>
                    <a:pt x="3989" y="5432"/>
                  </a:cubicBezTo>
                  <a:cubicBezTo>
                    <a:pt x="3983" y="5402"/>
                    <a:pt x="3956" y="5381"/>
                    <a:pt x="3926" y="5381"/>
                  </a:cubicBezTo>
                  <a:close/>
                  <a:moveTo>
                    <a:pt x="18377" y="6470"/>
                  </a:moveTo>
                  <a:cubicBezTo>
                    <a:pt x="18358" y="6470"/>
                    <a:pt x="18339" y="6478"/>
                    <a:pt x="18326" y="6494"/>
                  </a:cubicBezTo>
                  <a:cubicBezTo>
                    <a:pt x="18304" y="6521"/>
                    <a:pt x="18306" y="6563"/>
                    <a:pt x="18335" y="6586"/>
                  </a:cubicBezTo>
                  <a:cubicBezTo>
                    <a:pt x="18405" y="6645"/>
                    <a:pt x="18476" y="6701"/>
                    <a:pt x="18548" y="6758"/>
                  </a:cubicBezTo>
                  <a:cubicBezTo>
                    <a:pt x="18760" y="6923"/>
                    <a:pt x="18982" y="7066"/>
                    <a:pt x="19227" y="7197"/>
                  </a:cubicBezTo>
                  <a:cubicBezTo>
                    <a:pt x="19235" y="7202"/>
                    <a:pt x="19245" y="7204"/>
                    <a:pt x="19257" y="7204"/>
                  </a:cubicBezTo>
                  <a:cubicBezTo>
                    <a:pt x="19280" y="7204"/>
                    <a:pt x="19302" y="7191"/>
                    <a:pt x="19314" y="7168"/>
                  </a:cubicBezTo>
                  <a:cubicBezTo>
                    <a:pt x="19331" y="7135"/>
                    <a:pt x="19318" y="7097"/>
                    <a:pt x="19287" y="7079"/>
                  </a:cubicBezTo>
                  <a:cubicBezTo>
                    <a:pt x="19050" y="6953"/>
                    <a:pt x="18836" y="6814"/>
                    <a:pt x="18629" y="6655"/>
                  </a:cubicBezTo>
                  <a:cubicBezTo>
                    <a:pt x="18558" y="6599"/>
                    <a:pt x="18488" y="6542"/>
                    <a:pt x="18419" y="6485"/>
                  </a:cubicBezTo>
                  <a:cubicBezTo>
                    <a:pt x="18407" y="6475"/>
                    <a:pt x="18392" y="6470"/>
                    <a:pt x="18377" y="6470"/>
                  </a:cubicBezTo>
                  <a:close/>
                  <a:moveTo>
                    <a:pt x="20235" y="7499"/>
                  </a:moveTo>
                  <a:cubicBezTo>
                    <a:pt x="20209" y="7499"/>
                    <a:pt x="20184" y="7515"/>
                    <a:pt x="20174" y="7541"/>
                  </a:cubicBezTo>
                  <a:cubicBezTo>
                    <a:pt x="20160" y="7575"/>
                    <a:pt x="20177" y="7615"/>
                    <a:pt x="20211" y="7626"/>
                  </a:cubicBezTo>
                  <a:cubicBezTo>
                    <a:pt x="20288" y="7655"/>
                    <a:pt x="20365" y="7683"/>
                    <a:pt x="20452" y="7717"/>
                  </a:cubicBezTo>
                  <a:cubicBezTo>
                    <a:pt x="20739" y="7825"/>
                    <a:pt x="20984" y="7929"/>
                    <a:pt x="21195" y="8032"/>
                  </a:cubicBezTo>
                  <a:cubicBezTo>
                    <a:pt x="21205" y="8037"/>
                    <a:pt x="21215" y="8039"/>
                    <a:pt x="21223" y="8039"/>
                  </a:cubicBezTo>
                  <a:cubicBezTo>
                    <a:pt x="21249" y="8039"/>
                    <a:pt x="21271" y="8025"/>
                    <a:pt x="21283" y="8003"/>
                  </a:cubicBezTo>
                  <a:cubicBezTo>
                    <a:pt x="21298" y="7969"/>
                    <a:pt x="21284" y="7931"/>
                    <a:pt x="21252" y="7915"/>
                  </a:cubicBezTo>
                  <a:cubicBezTo>
                    <a:pt x="21037" y="7811"/>
                    <a:pt x="20792" y="7707"/>
                    <a:pt x="20490" y="7594"/>
                  </a:cubicBezTo>
                  <a:cubicBezTo>
                    <a:pt x="20412" y="7562"/>
                    <a:pt x="20334" y="7532"/>
                    <a:pt x="20260" y="7504"/>
                  </a:cubicBezTo>
                  <a:cubicBezTo>
                    <a:pt x="20252" y="7501"/>
                    <a:pt x="20243" y="7499"/>
                    <a:pt x="20235" y="7499"/>
                  </a:cubicBezTo>
                  <a:close/>
                  <a:moveTo>
                    <a:pt x="4971" y="7233"/>
                  </a:moveTo>
                  <a:cubicBezTo>
                    <a:pt x="4963" y="7233"/>
                    <a:pt x="4954" y="7235"/>
                    <a:pt x="4946" y="7238"/>
                  </a:cubicBezTo>
                  <a:cubicBezTo>
                    <a:pt x="4914" y="7249"/>
                    <a:pt x="4895" y="7289"/>
                    <a:pt x="4909" y="7323"/>
                  </a:cubicBezTo>
                  <a:cubicBezTo>
                    <a:pt x="4978" y="7494"/>
                    <a:pt x="5010" y="7648"/>
                    <a:pt x="5010" y="7794"/>
                  </a:cubicBezTo>
                  <a:cubicBezTo>
                    <a:pt x="5010" y="7928"/>
                    <a:pt x="4982" y="8056"/>
                    <a:pt x="4924" y="8173"/>
                  </a:cubicBezTo>
                  <a:cubicBezTo>
                    <a:pt x="4907" y="8208"/>
                    <a:pt x="4885" y="8245"/>
                    <a:pt x="4860" y="8281"/>
                  </a:cubicBezTo>
                  <a:cubicBezTo>
                    <a:pt x="4838" y="8312"/>
                    <a:pt x="4847" y="8355"/>
                    <a:pt x="4878" y="8373"/>
                  </a:cubicBezTo>
                  <a:cubicBezTo>
                    <a:pt x="4890" y="8380"/>
                    <a:pt x="4902" y="8385"/>
                    <a:pt x="4915" y="8385"/>
                  </a:cubicBezTo>
                  <a:cubicBezTo>
                    <a:pt x="4936" y="8385"/>
                    <a:pt x="4958" y="8373"/>
                    <a:pt x="4969" y="8358"/>
                  </a:cubicBezTo>
                  <a:cubicBezTo>
                    <a:pt x="4998" y="8316"/>
                    <a:pt x="5022" y="8276"/>
                    <a:pt x="5043" y="8234"/>
                  </a:cubicBezTo>
                  <a:cubicBezTo>
                    <a:pt x="5110" y="8099"/>
                    <a:pt x="5144" y="7951"/>
                    <a:pt x="5144" y="7796"/>
                  </a:cubicBezTo>
                  <a:cubicBezTo>
                    <a:pt x="5144" y="7632"/>
                    <a:pt x="5107" y="7461"/>
                    <a:pt x="5032" y="7275"/>
                  </a:cubicBezTo>
                  <a:cubicBezTo>
                    <a:pt x="5023" y="7249"/>
                    <a:pt x="4998" y="7233"/>
                    <a:pt x="4971" y="7233"/>
                  </a:cubicBezTo>
                  <a:close/>
                  <a:moveTo>
                    <a:pt x="22122" y="8481"/>
                  </a:moveTo>
                  <a:cubicBezTo>
                    <a:pt x="22103" y="8481"/>
                    <a:pt x="22085" y="8489"/>
                    <a:pt x="22072" y="8504"/>
                  </a:cubicBezTo>
                  <a:cubicBezTo>
                    <a:pt x="22048" y="8530"/>
                    <a:pt x="22053" y="8571"/>
                    <a:pt x="22080" y="8597"/>
                  </a:cubicBezTo>
                  <a:cubicBezTo>
                    <a:pt x="22155" y="8662"/>
                    <a:pt x="22226" y="8732"/>
                    <a:pt x="22290" y="8803"/>
                  </a:cubicBezTo>
                  <a:cubicBezTo>
                    <a:pt x="22459" y="8989"/>
                    <a:pt x="22592" y="9191"/>
                    <a:pt x="22691" y="9425"/>
                  </a:cubicBezTo>
                  <a:cubicBezTo>
                    <a:pt x="22701" y="9450"/>
                    <a:pt x="22727" y="9465"/>
                    <a:pt x="22751" y="9465"/>
                  </a:cubicBezTo>
                  <a:cubicBezTo>
                    <a:pt x="22760" y="9465"/>
                    <a:pt x="22770" y="9462"/>
                    <a:pt x="22774" y="9460"/>
                  </a:cubicBezTo>
                  <a:cubicBezTo>
                    <a:pt x="22808" y="9446"/>
                    <a:pt x="22824" y="9408"/>
                    <a:pt x="22809" y="9373"/>
                  </a:cubicBezTo>
                  <a:cubicBezTo>
                    <a:pt x="22706" y="9132"/>
                    <a:pt x="22563" y="8910"/>
                    <a:pt x="22387" y="8713"/>
                  </a:cubicBezTo>
                  <a:cubicBezTo>
                    <a:pt x="22319" y="8639"/>
                    <a:pt x="22245" y="8565"/>
                    <a:pt x="22165" y="8497"/>
                  </a:cubicBezTo>
                  <a:cubicBezTo>
                    <a:pt x="22153" y="8486"/>
                    <a:pt x="22137" y="8481"/>
                    <a:pt x="22122" y="8481"/>
                  </a:cubicBezTo>
                  <a:close/>
                  <a:moveTo>
                    <a:pt x="4112" y="8941"/>
                  </a:moveTo>
                  <a:cubicBezTo>
                    <a:pt x="4099" y="8941"/>
                    <a:pt x="4086" y="8945"/>
                    <a:pt x="4074" y="8952"/>
                  </a:cubicBezTo>
                  <a:cubicBezTo>
                    <a:pt x="3906" y="9062"/>
                    <a:pt x="3733" y="9177"/>
                    <a:pt x="3579" y="9305"/>
                  </a:cubicBezTo>
                  <a:cubicBezTo>
                    <a:pt x="3453" y="9410"/>
                    <a:pt x="3339" y="9526"/>
                    <a:pt x="3239" y="9647"/>
                  </a:cubicBezTo>
                  <a:cubicBezTo>
                    <a:pt x="3216" y="9675"/>
                    <a:pt x="3221" y="9716"/>
                    <a:pt x="3249" y="9739"/>
                  </a:cubicBezTo>
                  <a:cubicBezTo>
                    <a:pt x="3259" y="9748"/>
                    <a:pt x="3275" y="9753"/>
                    <a:pt x="3289" y="9753"/>
                  </a:cubicBezTo>
                  <a:cubicBezTo>
                    <a:pt x="3307" y="9753"/>
                    <a:pt x="3327" y="9746"/>
                    <a:pt x="3346" y="9731"/>
                  </a:cubicBezTo>
                  <a:cubicBezTo>
                    <a:pt x="3438" y="9617"/>
                    <a:pt x="3548" y="9509"/>
                    <a:pt x="3666" y="9409"/>
                  </a:cubicBezTo>
                  <a:cubicBezTo>
                    <a:pt x="3814" y="9284"/>
                    <a:pt x="3985" y="9171"/>
                    <a:pt x="4148" y="9062"/>
                  </a:cubicBezTo>
                  <a:cubicBezTo>
                    <a:pt x="4178" y="9041"/>
                    <a:pt x="4185" y="8999"/>
                    <a:pt x="4167" y="8969"/>
                  </a:cubicBezTo>
                  <a:cubicBezTo>
                    <a:pt x="4154" y="8951"/>
                    <a:pt x="4133" y="8941"/>
                    <a:pt x="4112" y="8941"/>
                  </a:cubicBezTo>
                  <a:close/>
                  <a:moveTo>
                    <a:pt x="22982" y="10370"/>
                  </a:moveTo>
                  <a:cubicBezTo>
                    <a:pt x="22979" y="10370"/>
                    <a:pt x="22976" y="10370"/>
                    <a:pt x="22973" y="10371"/>
                  </a:cubicBezTo>
                  <a:cubicBezTo>
                    <a:pt x="22936" y="10372"/>
                    <a:pt x="22909" y="10405"/>
                    <a:pt x="22912" y="10441"/>
                  </a:cubicBezTo>
                  <a:cubicBezTo>
                    <a:pt x="22919" y="10546"/>
                    <a:pt x="22922" y="10655"/>
                    <a:pt x="22922" y="10775"/>
                  </a:cubicBezTo>
                  <a:cubicBezTo>
                    <a:pt x="22922" y="11024"/>
                    <a:pt x="22908" y="11271"/>
                    <a:pt x="22892" y="11501"/>
                  </a:cubicBezTo>
                  <a:cubicBezTo>
                    <a:pt x="22891" y="11537"/>
                    <a:pt x="22919" y="11570"/>
                    <a:pt x="22955" y="11572"/>
                  </a:cubicBezTo>
                  <a:lnTo>
                    <a:pt x="22959" y="11572"/>
                  </a:lnTo>
                  <a:cubicBezTo>
                    <a:pt x="22993" y="11572"/>
                    <a:pt x="23023" y="11545"/>
                    <a:pt x="23023" y="11510"/>
                  </a:cubicBezTo>
                  <a:cubicBezTo>
                    <a:pt x="23040" y="11277"/>
                    <a:pt x="23054" y="11028"/>
                    <a:pt x="23054" y="10776"/>
                  </a:cubicBezTo>
                  <a:cubicBezTo>
                    <a:pt x="23054" y="10654"/>
                    <a:pt x="23050" y="10542"/>
                    <a:pt x="23043" y="10433"/>
                  </a:cubicBezTo>
                  <a:cubicBezTo>
                    <a:pt x="23042" y="10398"/>
                    <a:pt x="23014" y="10370"/>
                    <a:pt x="22982" y="10370"/>
                  </a:cubicBezTo>
                  <a:close/>
                  <a:moveTo>
                    <a:pt x="2859" y="10589"/>
                  </a:moveTo>
                  <a:cubicBezTo>
                    <a:pt x="2828" y="10589"/>
                    <a:pt x="2800" y="10613"/>
                    <a:pt x="2795" y="10645"/>
                  </a:cubicBezTo>
                  <a:cubicBezTo>
                    <a:pt x="2782" y="10728"/>
                    <a:pt x="2774" y="10813"/>
                    <a:pt x="2765" y="10897"/>
                  </a:cubicBezTo>
                  <a:cubicBezTo>
                    <a:pt x="2747" y="11061"/>
                    <a:pt x="2730" y="11230"/>
                    <a:pt x="2684" y="11390"/>
                  </a:cubicBezTo>
                  <a:cubicBezTo>
                    <a:pt x="2660" y="11481"/>
                    <a:pt x="2623" y="11572"/>
                    <a:pt x="2575" y="11658"/>
                  </a:cubicBezTo>
                  <a:cubicBezTo>
                    <a:pt x="2559" y="11688"/>
                    <a:pt x="2569" y="11730"/>
                    <a:pt x="2602" y="11747"/>
                  </a:cubicBezTo>
                  <a:cubicBezTo>
                    <a:pt x="2612" y="11752"/>
                    <a:pt x="2623" y="11757"/>
                    <a:pt x="2633" y="11757"/>
                  </a:cubicBezTo>
                  <a:cubicBezTo>
                    <a:pt x="2656" y="11757"/>
                    <a:pt x="2680" y="11744"/>
                    <a:pt x="2689" y="11721"/>
                  </a:cubicBezTo>
                  <a:cubicBezTo>
                    <a:pt x="2741" y="11627"/>
                    <a:pt x="2782" y="11525"/>
                    <a:pt x="2811" y="11424"/>
                  </a:cubicBezTo>
                  <a:cubicBezTo>
                    <a:pt x="2858" y="11253"/>
                    <a:pt x="2876" y="11081"/>
                    <a:pt x="2895" y="10911"/>
                  </a:cubicBezTo>
                  <a:cubicBezTo>
                    <a:pt x="2903" y="10830"/>
                    <a:pt x="2912" y="10746"/>
                    <a:pt x="2925" y="10664"/>
                  </a:cubicBezTo>
                  <a:cubicBezTo>
                    <a:pt x="2930" y="10628"/>
                    <a:pt x="2905" y="10596"/>
                    <a:pt x="2869" y="10590"/>
                  </a:cubicBezTo>
                  <a:cubicBezTo>
                    <a:pt x="2866" y="10589"/>
                    <a:pt x="2863" y="10589"/>
                    <a:pt x="2859" y="10589"/>
                  </a:cubicBezTo>
                  <a:close/>
                  <a:moveTo>
                    <a:pt x="1888" y="12373"/>
                  </a:moveTo>
                  <a:cubicBezTo>
                    <a:pt x="1875" y="12373"/>
                    <a:pt x="1862" y="12377"/>
                    <a:pt x="1850" y="12385"/>
                  </a:cubicBezTo>
                  <a:cubicBezTo>
                    <a:pt x="1707" y="12488"/>
                    <a:pt x="1552" y="12585"/>
                    <a:pt x="1402" y="12681"/>
                  </a:cubicBezTo>
                  <a:cubicBezTo>
                    <a:pt x="1253" y="12775"/>
                    <a:pt x="1101" y="12873"/>
                    <a:pt x="956" y="12975"/>
                  </a:cubicBezTo>
                  <a:cubicBezTo>
                    <a:pt x="926" y="12996"/>
                    <a:pt x="919" y="13037"/>
                    <a:pt x="940" y="13067"/>
                  </a:cubicBezTo>
                  <a:cubicBezTo>
                    <a:pt x="953" y="13085"/>
                    <a:pt x="973" y="13095"/>
                    <a:pt x="994" y="13095"/>
                  </a:cubicBezTo>
                  <a:cubicBezTo>
                    <a:pt x="1005" y="13095"/>
                    <a:pt x="1020" y="13093"/>
                    <a:pt x="1032" y="13083"/>
                  </a:cubicBezTo>
                  <a:cubicBezTo>
                    <a:pt x="1175" y="12983"/>
                    <a:pt x="1325" y="12888"/>
                    <a:pt x="1473" y="12794"/>
                  </a:cubicBezTo>
                  <a:cubicBezTo>
                    <a:pt x="1624" y="12697"/>
                    <a:pt x="1781" y="12597"/>
                    <a:pt x="1927" y="12495"/>
                  </a:cubicBezTo>
                  <a:cubicBezTo>
                    <a:pt x="1957" y="12474"/>
                    <a:pt x="1964" y="12432"/>
                    <a:pt x="1943" y="12403"/>
                  </a:cubicBezTo>
                  <a:cubicBezTo>
                    <a:pt x="1930" y="12383"/>
                    <a:pt x="1909" y="12373"/>
                    <a:pt x="1888" y="12373"/>
                  </a:cubicBezTo>
                  <a:close/>
                  <a:moveTo>
                    <a:pt x="22716" y="12470"/>
                  </a:moveTo>
                  <a:cubicBezTo>
                    <a:pt x="22694" y="12470"/>
                    <a:pt x="22673" y="12481"/>
                    <a:pt x="22660" y="12502"/>
                  </a:cubicBezTo>
                  <a:cubicBezTo>
                    <a:pt x="22639" y="12535"/>
                    <a:pt x="22616" y="12569"/>
                    <a:pt x="22592" y="12602"/>
                  </a:cubicBezTo>
                  <a:cubicBezTo>
                    <a:pt x="22403" y="12841"/>
                    <a:pt x="22104" y="13014"/>
                    <a:pt x="21863" y="13138"/>
                  </a:cubicBezTo>
                  <a:cubicBezTo>
                    <a:pt x="21832" y="13154"/>
                    <a:pt x="21819" y="13195"/>
                    <a:pt x="21835" y="13228"/>
                  </a:cubicBezTo>
                  <a:cubicBezTo>
                    <a:pt x="21848" y="13251"/>
                    <a:pt x="21870" y="13263"/>
                    <a:pt x="21895" y="13263"/>
                  </a:cubicBezTo>
                  <a:cubicBezTo>
                    <a:pt x="21905" y="13263"/>
                    <a:pt x="21916" y="13259"/>
                    <a:pt x="21925" y="13256"/>
                  </a:cubicBezTo>
                  <a:cubicBezTo>
                    <a:pt x="22175" y="13125"/>
                    <a:pt x="22489" y="12943"/>
                    <a:pt x="22694" y="12683"/>
                  </a:cubicBezTo>
                  <a:cubicBezTo>
                    <a:pt x="22723" y="12647"/>
                    <a:pt x="22750" y="12610"/>
                    <a:pt x="22772" y="12570"/>
                  </a:cubicBezTo>
                  <a:cubicBezTo>
                    <a:pt x="22792" y="12541"/>
                    <a:pt x="22781" y="12499"/>
                    <a:pt x="22751" y="12481"/>
                  </a:cubicBezTo>
                  <a:cubicBezTo>
                    <a:pt x="22740" y="12474"/>
                    <a:pt x="22728" y="12470"/>
                    <a:pt x="22716" y="12470"/>
                  </a:cubicBezTo>
                  <a:close/>
                  <a:moveTo>
                    <a:pt x="20940" y="13608"/>
                  </a:moveTo>
                  <a:cubicBezTo>
                    <a:pt x="20929" y="13608"/>
                    <a:pt x="20917" y="13611"/>
                    <a:pt x="20907" y="13616"/>
                  </a:cubicBezTo>
                  <a:cubicBezTo>
                    <a:pt x="20604" y="13785"/>
                    <a:pt x="20312" y="13983"/>
                    <a:pt x="20011" y="14217"/>
                  </a:cubicBezTo>
                  <a:cubicBezTo>
                    <a:pt x="19981" y="14238"/>
                    <a:pt x="19975" y="14281"/>
                    <a:pt x="19998" y="14309"/>
                  </a:cubicBezTo>
                  <a:cubicBezTo>
                    <a:pt x="20011" y="14325"/>
                    <a:pt x="20031" y="14333"/>
                    <a:pt x="20049" y="14333"/>
                  </a:cubicBezTo>
                  <a:cubicBezTo>
                    <a:pt x="20064" y="14333"/>
                    <a:pt x="20078" y="14330"/>
                    <a:pt x="20092" y="14320"/>
                  </a:cubicBezTo>
                  <a:cubicBezTo>
                    <a:pt x="20389" y="14091"/>
                    <a:pt x="20678" y="13899"/>
                    <a:pt x="20973" y="13733"/>
                  </a:cubicBezTo>
                  <a:cubicBezTo>
                    <a:pt x="21005" y="13714"/>
                    <a:pt x="21015" y="13673"/>
                    <a:pt x="20998" y="13642"/>
                  </a:cubicBezTo>
                  <a:cubicBezTo>
                    <a:pt x="20986" y="13620"/>
                    <a:pt x="20963" y="13608"/>
                    <a:pt x="20940" y="13608"/>
                  </a:cubicBezTo>
                  <a:close/>
                  <a:moveTo>
                    <a:pt x="242" y="13709"/>
                  </a:moveTo>
                  <a:cubicBezTo>
                    <a:pt x="219" y="13709"/>
                    <a:pt x="196" y="13721"/>
                    <a:pt x="184" y="13743"/>
                  </a:cubicBezTo>
                  <a:cubicBezTo>
                    <a:pt x="135" y="13831"/>
                    <a:pt x="93" y="13923"/>
                    <a:pt x="63" y="14019"/>
                  </a:cubicBezTo>
                  <a:cubicBezTo>
                    <a:pt x="22" y="14150"/>
                    <a:pt x="1" y="14289"/>
                    <a:pt x="1" y="14433"/>
                  </a:cubicBezTo>
                  <a:cubicBezTo>
                    <a:pt x="1" y="14558"/>
                    <a:pt x="15" y="14689"/>
                    <a:pt x="48" y="14824"/>
                  </a:cubicBezTo>
                  <a:cubicBezTo>
                    <a:pt x="55" y="14854"/>
                    <a:pt x="81" y="14875"/>
                    <a:pt x="112" y="14875"/>
                  </a:cubicBezTo>
                  <a:lnTo>
                    <a:pt x="127" y="14875"/>
                  </a:lnTo>
                  <a:cubicBezTo>
                    <a:pt x="163" y="14867"/>
                    <a:pt x="186" y="14831"/>
                    <a:pt x="177" y="14796"/>
                  </a:cubicBezTo>
                  <a:cubicBezTo>
                    <a:pt x="146" y="14670"/>
                    <a:pt x="132" y="14550"/>
                    <a:pt x="132" y="14434"/>
                  </a:cubicBezTo>
                  <a:cubicBezTo>
                    <a:pt x="132" y="14305"/>
                    <a:pt x="152" y="14178"/>
                    <a:pt x="189" y="14059"/>
                  </a:cubicBezTo>
                  <a:cubicBezTo>
                    <a:pt x="216" y="13973"/>
                    <a:pt x="253" y="13888"/>
                    <a:pt x="300" y="13808"/>
                  </a:cubicBezTo>
                  <a:cubicBezTo>
                    <a:pt x="318" y="13777"/>
                    <a:pt x="307" y="13736"/>
                    <a:pt x="275" y="13717"/>
                  </a:cubicBezTo>
                  <a:cubicBezTo>
                    <a:pt x="265" y="13712"/>
                    <a:pt x="253" y="13709"/>
                    <a:pt x="242" y="13709"/>
                  </a:cubicBezTo>
                  <a:close/>
                  <a:moveTo>
                    <a:pt x="19240" y="14897"/>
                  </a:moveTo>
                  <a:cubicBezTo>
                    <a:pt x="19224" y="14897"/>
                    <a:pt x="19207" y="14903"/>
                    <a:pt x="19194" y="14915"/>
                  </a:cubicBezTo>
                  <a:cubicBezTo>
                    <a:pt x="18969" y="15123"/>
                    <a:pt x="18752" y="15338"/>
                    <a:pt x="18538" y="15547"/>
                  </a:cubicBezTo>
                  <a:lnTo>
                    <a:pt x="18423" y="15658"/>
                  </a:lnTo>
                  <a:cubicBezTo>
                    <a:pt x="18397" y="15685"/>
                    <a:pt x="18397" y="15726"/>
                    <a:pt x="18423" y="15753"/>
                  </a:cubicBezTo>
                  <a:cubicBezTo>
                    <a:pt x="18437" y="15765"/>
                    <a:pt x="18453" y="15772"/>
                    <a:pt x="18470" y="15772"/>
                  </a:cubicBezTo>
                  <a:cubicBezTo>
                    <a:pt x="18487" y="15772"/>
                    <a:pt x="18504" y="15767"/>
                    <a:pt x="18514" y="15752"/>
                  </a:cubicBezTo>
                  <a:lnTo>
                    <a:pt x="18631" y="15641"/>
                  </a:lnTo>
                  <a:cubicBezTo>
                    <a:pt x="18843" y="15432"/>
                    <a:pt x="19060" y="15217"/>
                    <a:pt x="19282" y="15010"/>
                  </a:cubicBezTo>
                  <a:cubicBezTo>
                    <a:pt x="19309" y="14988"/>
                    <a:pt x="19312" y="14945"/>
                    <a:pt x="19287" y="14918"/>
                  </a:cubicBezTo>
                  <a:cubicBezTo>
                    <a:pt x="19275" y="14904"/>
                    <a:pt x="19258" y="14897"/>
                    <a:pt x="19240" y="14897"/>
                  </a:cubicBezTo>
                  <a:close/>
                  <a:moveTo>
                    <a:pt x="557" y="15709"/>
                  </a:moveTo>
                  <a:cubicBezTo>
                    <a:pt x="544" y="15709"/>
                    <a:pt x="531" y="15712"/>
                    <a:pt x="520" y="15720"/>
                  </a:cubicBezTo>
                  <a:cubicBezTo>
                    <a:pt x="490" y="15742"/>
                    <a:pt x="482" y="15783"/>
                    <a:pt x="503" y="15813"/>
                  </a:cubicBezTo>
                  <a:cubicBezTo>
                    <a:pt x="697" y="16097"/>
                    <a:pt x="938" y="16369"/>
                    <a:pt x="1223" y="16621"/>
                  </a:cubicBezTo>
                  <a:cubicBezTo>
                    <a:pt x="1236" y="16631"/>
                    <a:pt x="1251" y="16637"/>
                    <a:pt x="1267" y="16637"/>
                  </a:cubicBezTo>
                  <a:cubicBezTo>
                    <a:pt x="1286" y="16637"/>
                    <a:pt x="1303" y="16630"/>
                    <a:pt x="1317" y="16615"/>
                  </a:cubicBezTo>
                  <a:cubicBezTo>
                    <a:pt x="1343" y="16588"/>
                    <a:pt x="1338" y="16547"/>
                    <a:pt x="1311" y="16523"/>
                  </a:cubicBezTo>
                  <a:cubicBezTo>
                    <a:pt x="1037" y="16277"/>
                    <a:pt x="802" y="16014"/>
                    <a:pt x="613" y="15739"/>
                  </a:cubicBezTo>
                  <a:cubicBezTo>
                    <a:pt x="599" y="15719"/>
                    <a:pt x="578" y="15709"/>
                    <a:pt x="557" y="15709"/>
                  </a:cubicBezTo>
                  <a:close/>
                  <a:moveTo>
                    <a:pt x="17681" y="16357"/>
                  </a:moveTo>
                  <a:cubicBezTo>
                    <a:pt x="17667" y="16357"/>
                    <a:pt x="17653" y="16362"/>
                    <a:pt x="17641" y="16372"/>
                  </a:cubicBezTo>
                  <a:cubicBezTo>
                    <a:pt x="17342" y="16611"/>
                    <a:pt x="17051" y="16800"/>
                    <a:pt x="16756" y="16944"/>
                  </a:cubicBezTo>
                  <a:cubicBezTo>
                    <a:pt x="16724" y="16960"/>
                    <a:pt x="16710" y="17001"/>
                    <a:pt x="16726" y="17034"/>
                  </a:cubicBezTo>
                  <a:cubicBezTo>
                    <a:pt x="16737" y="17056"/>
                    <a:pt x="16760" y="17071"/>
                    <a:pt x="16784" y="17071"/>
                  </a:cubicBezTo>
                  <a:cubicBezTo>
                    <a:pt x="16794" y="17071"/>
                    <a:pt x="16804" y="17069"/>
                    <a:pt x="16812" y="17062"/>
                  </a:cubicBezTo>
                  <a:cubicBezTo>
                    <a:pt x="17118" y="16914"/>
                    <a:pt x="17416" y="16722"/>
                    <a:pt x="17722" y="16475"/>
                  </a:cubicBezTo>
                  <a:cubicBezTo>
                    <a:pt x="17750" y="16452"/>
                    <a:pt x="17756" y="16411"/>
                    <a:pt x="17733" y="16382"/>
                  </a:cubicBezTo>
                  <a:cubicBezTo>
                    <a:pt x="17719" y="16366"/>
                    <a:pt x="17700" y="16357"/>
                    <a:pt x="17681" y="16357"/>
                  </a:cubicBezTo>
                  <a:close/>
                  <a:moveTo>
                    <a:pt x="10450" y="17073"/>
                  </a:moveTo>
                  <a:cubicBezTo>
                    <a:pt x="10413" y="17073"/>
                    <a:pt x="10387" y="17102"/>
                    <a:pt x="10386" y="17136"/>
                  </a:cubicBezTo>
                  <a:cubicBezTo>
                    <a:pt x="10384" y="17172"/>
                    <a:pt x="10413" y="17204"/>
                    <a:pt x="10448" y="17206"/>
                  </a:cubicBezTo>
                  <a:cubicBezTo>
                    <a:pt x="10756" y="17223"/>
                    <a:pt x="11083" y="17251"/>
                    <a:pt x="11510" y="17298"/>
                  </a:cubicBezTo>
                  <a:lnTo>
                    <a:pt x="11517" y="17298"/>
                  </a:lnTo>
                  <a:cubicBezTo>
                    <a:pt x="11551" y="17298"/>
                    <a:pt x="11579" y="17273"/>
                    <a:pt x="11582" y="17240"/>
                  </a:cubicBezTo>
                  <a:cubicBezTo>
                    <a:pt x="11587" y="17204"/>
                    <a:pt x="11560" y="17170"/>
                    <a:pt x="11524" y="17166"/>
                  </a:cubicBezTo>
                  <a:cubicBezTo>
                    <a:pt x="11093" y="17120"/>
                    <a:pt x="10764" y="17092"/>
                    <a:pt x="10455" y="17074"/>
                  </a:cubicBezTo>
                  <a:cubicBezTo>
                    <a:pt x="10454" y="17073"/>
                    <a:pt x="10452" y="17073"/>
                    <a:pt x="10450" y="17073"/>
                  </a:cubicBezTo>
                  <a:close/>
                  <a:moveTo>
                    <a:pt x="9386" y="17063"/>
                  </a:moveTo>
                  <a:cubicBezTo>
                    <a:pt x="9384" y="17063"/>
                    <a:pt x="9383" y="17063"/>
                    <a:pt x="9381" y="17064"/>
                  </a:cubicBezTo>
                  <a:cubicBezTo>
                    <a:pt x="8994" y="17079"/>
                    <a:pt x="8644" y="17122"/>
                    <a:pt x="8310" y="17193"/>
                  </a:cubicBezTo>
                  <a:cubicBezTo>
                    <a:pt x="8274" y="17200"/>
                    <a:pt x="8252" y="17236"/>
                    <a:pt x="8259" y="17271"/>
                  </a:cubicBezTo>
                  <a:cubicBezTo>
                    <a:pt x="8264" y="17301"/>
                    <a:pt x="8291" y="17323"/>
                    <a:pt x="8323" y="17323"/>
                  </a:cubicBezTo>
                  <a:cubicBezTo>
                    <a:pt x="8327" y="17323"/>
                    <a:pt x="8330" y="17322"/>
                    <a:pt x="8333" y="17322"/>
                  </a:cubicBezTo>
                  <a:cubicBezTo>
                    <a:pt x="8335" y="17322"/>
                    <a:pt x="8336" y="17322"/>
                    <a:pt x="8338" y="17323"/>
                  </a:cubicBezTo>
                  <a:cubicBezTo>
                    <a:pt x="8666" y="17254"/>
                    <a:pt x="9008" y="17213"/>
                    <a:pt x="9388" y="17194"/>
                  </a:cubicBezTo>
                  <a:cubicBezTo>
                    <a:pt x="9424" y="17193"/>
                    <a:pt x="9452" y="17163"/>
                    <a:pt x="9450" y="17125"/>
                  </a:cubicBezTo>
                  <a:cubicBezTo>
                    <a:pt x="9448" y="17091"/>
                    <a:pt x="9417" y="17063"/>
                    <a:pt x="9386" y="17063"/>
                  </a:cubicBezTo>
                  <a:close/>
                  <a:moveTo>
                    <a:pt x="12584" y="17287"/>
                  </a:moveTo>
                  <a:cubicBezTo>
                    <a:pt x="12548" y="17287"/>
                    <a:pt x="12520" y="17313"/>
                    <a:pt x="12516" y="17347"/>
                  </a:cubicBezTo>
                  <a:cubicBezTo>
                    <a:pt x="12513" y="17382"/>
                    <a:pt x="12540" y="17415"/>
                    <a:pt x="12575" y="17419"/>
                  </a:cubicBezTo>
                  <a:cubicBezTo>
                    <a:pt x="12869" y="17453"/>
                    <a:pt x="13255" y="17493"/>
                    <a:pt x="13642" y="17519"/>
                  </a:cubicBezTo>
                  <a:lnTo>
                    <a:pt x="13645" y="17519"/>
                  </a:lnTo>
                  <a:cubicBezTo>
                    <a:pt x="13679" y="17519"/>
                    <a:pt x="13708" y="17490"/>
                    <a:pt x="13714" y="17455"/>
                  </a:cubicBezTo>
                  <a:cubicBezTo>
                    <a:pt x="13715" y="17419"/>
                    <a:pt x="13688" y="17387"/>
                    <a:pt x="13651" y="17385"/>
                  </a:cubicBezTo>
                  <a:cubicBezTo>
                    <a:pt x="13268" y="17361"/>
                    <a:pt x="12883" y="17320"/>
                    <a:pt x="12590" y="17287"/>
                  </a:cubicBezTo>
                  <a:cubicBezTo>
                    <a:pt x="12588" y="17287"/>
                    <a:pt x="12586" y="17287"/>
                    <a:pt x="12584" y="17287"/>
                  </a:cubicBezTo>
                  <a:close/>
                  <a:moveTo>
                    <a:pt x="15773" y="17283"/>
                  </a:moveTo>
                  <a:cubicBezTo>
                    <a:pt x="15768" y="17283"/>
                    <a:pt x="15764" y="17283"/>
                    <a:pt x="15760" y="17284"/>
                  </a:cubicBezTo>
                  <a:cubicBezTo>
                    <a:pt x="15437" y="17351"/>
                    <a:pt x="15094" y="17392"/>
                    <a:pt x="14711" y="17406"/>
                  </a:cubicBezTo>
                  <a:cubicBezTo>
                    <a:pt x="14674" y="17406"/>
                    <a:pt x="14646" y="17436"/>
                    <a:pt x="14647" y="17475"/>
                  </a:cubicBezTo>
                  <a:cubicBezTo>
                    <a:pt x="14648" y="17510"/>
                    <a:pt x="14677" y="17539"/>
                    <a:pt x="14712" y="17539"/>
                  </a:cubicBezTo>
                  <a:cubicBezTo>
                    <a:pt x="14714" y="17539"/>
                    <a:pt x="14714" y="17539"/>
                    <a:pt x="14714" y="17540"/>
                  </a:cubicBezTo>
                  <a:cubicBezTo>
                    <a:pt x="15105" y="17526"/>
                    <a:pt x="15457" y="17485"/>
                    <a:pt x="15787" y="17414"/>
                  </a:cubicBezTo>
                  <a:cubicBezTo>
                    <a:pt x="15822" y="17406"/>
                    <a:pt x="15845" y="17371"/>
                    <a:pt x="15838" y="17335"/>
                  </a:cubicBezTo>
                  <a:cubicBezTo>
                    <a:pt x="15832" y="17304"/>
                    <a:pt x="15804" y="17283"/>
                    <a:pt x="15773" y="17283"/>
                  </a:cubicBezTo>
                  <a:close/>
                  <a:moveTo>
                    <a:pt x="2136" y="17126"/>
                  </a:moveTo>
                  <a:cubicBezTo>
                    <a:pt x="2113" y="17126"/>
                    <a:pt x="2091" y="17138"/>
                    <a:pt x="2078" y="17159"/>
                  </a:cubicBezTo>
                  <a:cubicBezTo>
                    <a:pt x="2058" y="17192"/>
                    <a:pt x="2070" y="17233"/>
                    <a:pt x="2101" y="17250"/>
                  </a:cubicBezTo>
                  <a:cubicBezTo>
                    <a:pt x="2410" y="17429"/>
                    <a:pt x="2738" y="17583"/>
                    <a:pt x="3080" y="17707"/>
                  </a:cubicBezTo>
                  <a:cubicBezTo>
                    <a:pt x="3087" y="17709"/>
                    <a:pt x="3095" y="17711"/>
                    <a:pt x="3103" y="17711"/>
                  </a:cubicBezTo>
                  <a:cubicBezTo>
                    <a:pt x="3130" y="17711"/>
                    <a:pt x="3154" y="17692"/>
                    <a:pt x="3165" y="17667"/>
                  </a:cubicBezTo>
                  <a:cubicBezTo>
                    <a:pt x="3178" y="17631"/>
                    <a:pt x="3159" y="17593"/>
                    <a:pt x="3125" y="17581"/>
                  </a:cubicBezTo>
                  <a:cubicBezTo>
                    <a:pt x="2794" y="17461"/>
                    <a:pt x="2471" y="17308"/>
                    <a:pt x="2169" y="17135"/>
                  </a:cubicBezTo>
                  <a:cubicBezTo>
                    <a:pt x="2158" y="17129"/>
                    <a:pt x="2147" y="17126"/>
                    <a:pt x="2136" y="17126"/>
                  </a:cubicBezTo>
                  <a:close/>
                  <a:moveTo>
                    <a:pt x="7299" y="17494"/>
                  </a:moveTo>
                  <a:cubicBezTo>
                    <a:pt x="7292" y="17494"/>
                    <a:pt x="7284" y="17495"/>
                    <a:pt x="7277" y="17498"/>
                  </a:cubicBezTo>
                  <a:lnTo>
                    <a:pt x="7219" y="17517"/>
                  </a:lnTo>
                  <a:cubicBezTo>
                    <a:pt x="6908" y="17624"/>
                    <a:pt x="6590" y="17734"/>
                    <a:pt x="6263" y="17811"/>
                  </a:cubicBezTo>
                  <a:lnTo>
                    <a:pt x="6254" y="17812"/>
                  </a:lnTo>
                  <a:lnTo>
                    <a:pt x="6244" y="17813"/>
                  </a:lnTo>
                  <a:cubicBezTo>
                    <a:pt x="6208" y="17820"/>
                    <a:pt x="6184" y="17856"/>
                    <a:pt x="6194" y="17892"/>
                  </a:cubicBezTo>
                  <a:cubicBezTo>
                    <a:pt x="6201" y="17923"/>
                    <a:pt x="6227" y="17944"/>
                    <a:pt x="6258" y="17944"/>
                  </a:cubicBezTo>
                  <a:cubicBezTo>
                    <a:pt x="6263" y="17944"/>
                    <a:pt x="6268" y="17944"/>
                    <a:pt x="6274" y="17941"/>
                  </a:cubicBezTo>
                  <a:lnTo>
                    <a:pt x="6284" y="17940"/>
                  </a:lnTo>
                  <a:lnTo>
                    <a:pt x="6294" y="17939"/>
                  </a:lnTo>
                  <a:cubicBezTo>
                    <a:pt x="6625" y="17860"/>
                    <a:pt x="6950" y="17748"/>
                    <a:pt x="7261" y="17641"/>
                  </a:cubicBezTo>
                  <a:lnTo>
                    <a:pt x="7320" y="17621"/>
                  </a:lnTo>
                  <a:cubicBezTo>
                    <a:pt x="7354" y="17611"/>
                    <a:pt x="7372" y="17571"/>
                    <a:pt x="7361" y="17539"/>
                  </a:cubicBezTo>
                  <a:cubicBezTo>
                    <a:pt x="7352" y="17512"/>
                    <a:pt x="7327" y="17494"/>
                    <a:pt x="7299" y="17494"/>
                  </a:cubicBezTo>
                  <a:close/>
                  <a:moveTo>
                    <a:pt x="4135" y="17854"/>
                  </a:moveTo>
                  <a:cubicBezTo>
                    <a:pt x="4103" y="17854"/>
                    <a:pt x="4075" y="17877"/>
                    <a:pt x="4069" y="17909"/>
                  </a:cubicBezTo>
                  <a:cubicBezTo>
                    <a:pt x="4061" y="17944"/>
                    <a:pt x="4086" y="17977"/>
                    <a:pt x="4121" y="17984"/>
                  </a:cubicBezTo>
                  <a:cubicBezTo>
                    <a:pt x="4453" y="18044"/>
                    <a:pt x="4786" y="18072"/>
                    <a:pt x="5110" y="18072"/>
                  </a:cubicBezTo>
                  <a:lnTo>
                    <a:pt x="5197" y="18072"/>
                  </a:lnTo>
                  <a:cubicBezTo>
                    <a:pt x="5235" y="18069"/>
                    <a:pt x="5264" y="18041"/>
                    <a:pt x="5264" y="18004"/>
                  </a:cubicBezTo>
                  <a:cubicBezTo>
                    <a:pt x="5262" y="17967"/>
                    <a:pt x="5231" y="17940"/>
                    <a:pt x="5195" y="17939"/>
                  </a:cubicBezTo>
                  <a:cubicBezTo>
                    <a:pt x="5167" y="17939"/>
                    <a:pt x="5138" y="17939"/>
                    <a:pt x="5109" y="17939"/>
                  </a:cubicBezTo>
                  <a:cubicBezTo>
                    <a:pt x="4791" y="17939"/>
                    <a:pt x="4468" y="17911"/>
                    <a:pt x="4145" y="17855"/>
                  </a:cubicBezTo>
                  <a:cubicBezTo>
                    <a:pt x="4142" y="17854"/>
                    <a:pt x="4138" y="17854"/>
                    <a:pt x="4135" y="178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7" name="Google Shape;46847;p35"/>
            <p:cNvSpPr/>
            <p:nvPr/>
          </p:nvSpPr>
          <p:spPr>
            <a:xfrm>
              <a:off x="7172437" y="1544348"/>
              <a:ext cx="1019236" cy="779830"/>
            </a:xfrm>
            <a:custGeom>
              <a:avLst/>
              <a:gdLst/>
              <a:ahLst/>
              <a:cxnLst/>
              <a:rect l="l" t="t" r="r" b="b"/>
              <a:pathLst>
                <a:path w="20546" h="15720" extrusionOk="0">
                  <a:moveTo>
                    <a:pt x="6323" y="114"/>
                  </a:moveTo>
                  <a:cubicBezTo>
                    <a:pt x="6948" y="114"/>
                    <a:pt x="7433" y="548"/>
                    <a:pt x="7901" y="965"/>
                  </a:cubicBezTo>
                  <a:cubicBezTo>
                    <a:pt x="8010" y="1062"/>
                    <a:pt x="8114" y="1154"/>
                    <a:pt x="8221" y="1244"/>
                  </a:cubicBezTo>
                  <a:cubicBezTo>
                    <a:pt x="8954" y="1853"/>
                    <a:pt x="10063" y="2227"/>
                    <a:pt x="11266" y="2271"/>
                  </a:cubicBezTo>
                  <a:cubicBezTo>
                    <a:pt x="11289" y="2272"/>
                    <a:pt x="11312" y="2272"/>
                    <a:pt x="11335" y="2272"/>
                  </a:cubicBezTo>
                  <a:cubicBezTo>
                    <a:pt x="11603" y="2272"/>
                    <a:pt x="11863" y="2213"/>
                    <a:pt x="12115" y="2154"/>
                  </a:cubicBezTo>
                  <a:cubicBezTo>
                    <a:pt x="12360" y="2098"/>
                    <a:pt x="12613" y="2040"/>
                    <a:pt x="12866" y="2040"/>
                  </a:cubicBezTo>
                  <a:cubicBezTo>
                    <a:pt x="12894" y="2040"/>
                    <a:pt x="12923" y="2040"/>
                    <a:pt x="12952" y="2042"/>
                  </a:cubicBezTo>
                  <a:cubicBezTo>
                    <a:pt x="13579" y="2078"/>
                    <a:pt x="14397" y="2359"/>
                    <a:pt x="14626" y="2752"/>
                  </a:cubicBezTo>
                  <a:cubicBezTo>
                    <a:pt x="14676" y="2839"/>
                    <a:pt x="14705" y="2933"/>
                    <a:pt x="14733" y="3031"/>
                  </a:cubicBezTo>
                  <a:lnTo>
                    <a:pt x="14746" y="3072"/>
                  </a:lnTo>
                  <a:cubicBezTo>
                    <a:pt x="15042" y="4065"/>
                    <a:pt x="15728" y="5026"/>
                    <a:pt x="16679" y="5774"/>
                  </a:cubicBezTo>
                  <a:cubicBezTo>
                    <a:pt x="17194" y="6179"/>
                    <a:pt x="17705" y="6382"/>
                    <a:pt x="18297" y="6616"/>
                  </a:cubicBezTo>
                  <a:cubicBezTo>
                    <a:pt x="18843" y="6834"/>
                    <a:pt x="19455" y="7117"/>
                    <a:pt x="19851" y="7565"/>
                  </a:cubicBezTo>
                  <a:cubicBezTo>
                    <a:pt x="20428" y="8220"/>
                    <a:pt x="20416" y="9052"/>
                    <a:pt x="20349" y="9917"/>
                  </a:cubicBezTo>
                  <a:cubicBezTo>
                    <a:pt x="20325" y="10216"/>
                    <a:pt x="20296" y="10556"/>
                    <a:pt x="20081" y="10832"/>
                  </a:cubicBezTo>
                  <a:cubicBezTo>
                    <a:pt x="19868" y="11104"/>
                    <a:pt x="19495" y="11287"/>
                    <a:pt x="19134" y="11464"/>
                  </a:cubicBezTo>
                  <a:cubicBezTo>
                    <a:pt x="19037" y="11509"/>
                    <a:pt x="18942" y="11558"/>
                    <a:pt x="18849" y="11606"/>
                  </a:cubicBezTo>
                  <a:cubicBezTo>
                    <a:pt x="18013" y="12041"/>
                    <a:pt x="17365" y="12653"/>
                    <a:pt x="16742" y="13245"/>
                  </a:cubicBezTo>
                  <a:cubicBezTo>
                    <a:pt x="16661" y="13323"/>
                    <a:pt x="16580" y="13400"/>
                    <a:pt x="16497" y="13477"/>
                  </a:cubicBezTo>
                  <a:cubicBezTo>
                    <a:pt x="16159" y="13797"/>
                    <a:pt x="15699" y="14210"/>
                    <a:pt x="15173" y="14560"/>
                  </a:cubicBezTo>
                  <a:cubicBezTo>
                    <a:pt x="14935" y="14719"/>
                    <a:pt x="14705" y="14840"/>
                    <a:pt x="14473" y="14932"/>
                  </a:cubicBezTo>
                  <a:cubicBezTo>
                    <a:pt x="13948" y="15139"/>
                    <a:pt x="13339" y="15241"/>
                    <a:pt x="12613" y="15241"/>
                  </a:cubicBezTo>
                  <a:cubicBezTo>
                    <a:pt x="11957" y="15241"/>
                    <a:pt x="11264" y="15160"/>
                    <a:pt x="10593" y="15082"/>
                  </a:cubicBezTo>
                  <a:cubicBezTo>
                    <a:pt x="9913" y="15002"/>
                    <a:pt x="9206" y="14921"/>
                    <a:pt x="8525" y="14921"/>
                  </a:cubicBezTo>
                  <a:cubicBezTo>
                    <a:pt x="8043" y="14921"/>
                    <a:pt x="7619" y="14961"/>
                    <a:pt x="7228" y="15045"/>
                  </a:cubicBezTo>
                  <a:cubicBezTo>
                    <a:pt x="6942" y="15106"/>
                    <a:pt x="6666" y="15193"/>
                    <a:pt x="6400" y="15277"/>
                  </a:cubicBezTo>
                  <a:cubicBezTo>
                    <a:pt x="6131" y="15359"/>
                    <a:pt x="5855" y="15447"/>
                    <a:pt x="5570" y="15507"/>
                  </a:cubicBezTo>
                  <a:cubicBezTo>
                    <a:pt x="5275" y="15569"/>
                    <a:pt x="4965" y="15600"/>
                    <a:pt x="4650" y="15600"/>
                  </a:cubicBezTo>
                  <a:cubicBezTo>
                    <a:pt x="4270" y="15600"/>
                    <a:pt x="3881" y="15555"/>
                    <a:pt x="3496" y="15466"/>
                  </a:cubicBezTo>
                  <a:cubicBezTo>
                    <a:pt x="2831" y="15312"/>
                    <a:pt x="2187" y="15031"/>
                    <a:pt x="1628" y="14652"/>
                  </a:cubicBezTo>
                  <a:cubicBezTo>
                    <a:pt x="1136" y="14318"/>
                    <a:pt x="736" y="13912"/>
                    <a:pt x="472" y="13477"/>
                  </a:cubicBezTo>
                  <a:cubicBezTo>
                    <a:pt x="211" y="13043"/>
                    <a:pt x="118" y="12680"/>
                    <a:pt x="189" y="12367"/>
                  </a:cubicBezTo>
                  <a:cubicBezTo>
                    <a:pt x="296" y="11906"/>
                    <a:pt x="710" y="11607"/>
                    <a:pt x="1148" y="11290"/>
                  </a:cubicBezTo>
                  <a:lnTo>
                    <a:pt x="1202" y="11252"/>
                  </a:lnTo>
                  <a:cubicBezTo>
                    <a:pt x="1626" y="10947"/>
                    <a:pt x="2104" y="10600"/>
                    <a:pt x="2251" y="10065"/>
                  </a:cubicBezTo>
                  <a:cubicBezTo>
                    <a:pt x="2291" y="9921"/>
                    <a:pt x="2309" y="9772"/>
                    <a:pt x="2326" y="9630"/>
                  </a:cubicBezTo>
                  <a:cubicBezTo>
                    <a:pt x="2345" y="9490"/>
                    <a:pt x="2362" y="9347"/>
                    <a:pt x="2400" y="9210"/>
                  </a:cubicBezTo>
                  <a:cubicBezTo>
                    <a:pt x="2493" y="8869"/>
                    <a:pt x="2708" y="8548"/>
                    <a:pt x="3021" y="8285"/>
                  </a:cubicBezTo>
                  <a:cubicBezTo>
                    <a:pt x="3048" y="8262"/>
                    <a:pt x="3078" y="8238"/>
                    <a:pt x="3106" y="8215"/>
                  </a:cubicBezTo>
                  <a:cubicBezTo>
                    <a:pt x="3216" y="8130"/>
                    <a:pt x="3337" y="8049"/>
                    <a:pt x="3455" y="7968"/>
                  </a:cubicBezTo>
                  <a:cubicBezTo>
                    <a:pt x="3766" y="7759"/>
                    <a:pt x="4086" y="7541"/>
                    <a:pt x="4244" y="7245"/>
                  </a:cubicBezTo>
                  <a:cubicBezTo>
                    <a:pt x="4503" y="6759"/>
                    <a:pt x="4257" y="6236"/>
                    <a:pt x="3951" y="5741"/>
                  </a:cubicBezTo>
                  <a:lnTo>
                    <a:pt x="3940" y="5726"/>
                  </a:lnTo>
                  <a:cubicBezTo>
                    <a:pt x="3776" y="5461"/>
                    <a:pt x="3607" y="5186"/>
                    <a:pt x="3541" y="4899"/>
                  </a:cubicBezTo>
                  <a:cubicBezTo>
                    <a:pt x="3516" y="4787"/>
                    <a:pt x="3513" y="4691"/>
                    <a:pt x="3512" y="4599"/>
                  </a:cubicBezTo>
                  <a:cubicBezTo>
                    <a:pt x="3507" y="4431"/>
                    <a:pt x="3504" y="4273"/>
                    <a:pt x="3358" y="4072"/>
                  </a:cubicBezTo>
                  <a:cubicBezTo>
                    <a:pt x="3042" y="3634"/>
                    <a:pt x="2652" y="2978"/>
                    <a:pt x="2914" y="2332"/>
                  </a:cubicBezTo>
                  <a:cubicBezTo>
                    <a:pt x="3117" y="1827"/>
                    <a:pt x="3668" y="1440"/>
                    <a:pt x="4233" y="1096"/>
                  </a:cubicBezTo>
                  <a:cubicBezTo>
                    <a:pt x="4630" y="858"/>
                    <a:pt x="4986" y="648"/>
                    <a:pt x="5321" y="458"/>
                  </a:cubicBezTo>
                  <a:lnTo>
                    <a:pt x="5333" y="451"/>
                  </a:lnTo>
                  <a:cubicBezTo>
                    <a:pt x="5569" y="318"/>
                    <a:pt x="5815" y="178"/>
                    <a:pt x="6101" y="133"/>
                  </a:cubicBezTo>
                  <a:cubicBezTo>
                    <a:pt x="6175" y="120"/>
                    <a:pt x="6250" y="114"/>
                    <a:pt x="6323" y="114"/>
                  </a:cubicBezTo>
                  <a:close/>
                  <a:moveTo>
                    <a:pt x="6323" y="0"/>
                  </a:moveTo>
                  <a:cubicBezTo>
                    <a:pt x="6245" y="0"/>
                    <a:pt x="6164" y="7"/>
                    <a:pt x="6083" y="20"/>
                  </a:cubicBezTo>
                  <a:cubicBezTo>
                    <a:pt x="5775" y="70"/>
                    <a:pt x="5521" y="214"/>
                    <a:pt x="5276" y="353"/>
                  </a:cubicBezTo>
                  <a:lnTo>
                    <a:pt x="5264" y="360"/>
                  </a:lnTo>
                  <a:cubicBezTo>
                    <a:pt x="4927" y="551"/>
                    <a:pt x="4570" y="760"/>
                    <a:pt x="4173" y="1001"/>
                  </a:cubicBezTo>
                  <a:cubicBezTo>
                    <a:pt x="3590" y="1355"/>
                    <a:pt x="3022" y="1756"/>
                    <a:pt x="2806" y="2290"/>
                  </a:cubicBezTo>
                  <a:cubicBezTo>
                    <a:pt x="2523" y="2987"/>
                    <a:pt x="2931" y="3678"/>
                    <a:pt x="3264" y="4139"/>
                  </a:cubicBezTo>
                  <a:cubicBezTo>
                    <a:pt x="3389" y="4311"/>
                    <a:pt x="3392" y="4442"/>
                    <a:pt x="3396" y="4603"/>
                  </a:cubicBezTo>
                  <a:cubicBezTo>
                    <a:pt x="3399" y="4698"/>
                    <a:pt x="3401" y="4802"/>
                    <a:pt x="3429" y="4927"/>
                  </a:cubicBezTo>
                  <a:cubicBezTo>
                    <a:pt x="3499" y="5235"/>
                    <a:pt x="3674" y="5518"/>
                    <a:pt x="3842" y="5790"/>
                  </a:cubicBezTo>
                  <a:lnTo>
                    <a:pt x="3853" y="5805"/>
                  </a:lnTo>
                  <a:cubicBezTo>
                    <a:pt x="4122" y="6239"/>
                    <a:pt x="4387" y="6740"/>
                    <a:pt x="4143" y="7197"/>
                  </a:cubicBezTo>
                  <a:cubicBezTo>
                    <a:pt x="3997" y="7469"/>
                    <a:pt x="3704" y="7668"/>
                    <a:pt x="3391" y="7880"/>
                  </a:cubicBezTo>
                  <a:cubicBezTo>
                    <a:pt x="3271" y="7959"/>
                    <a:pt x="3149" y="8043"/>
                    <a:pt x="3035" y="8130"/>
                  </a:cubicBezTo>
                  <a:cubicBezTo>
                    <a:pt x="3005" y="8153"/>
                    <a:pt x="2974" y="8177"/>
                    <a:pt x="2945" y="8201"/>
                  </a:cubicBezTo>
                  <a:cubicBezTo>
                    <a:pt x="2614" y="8479"/>
                    <a:pt x="2386" y="8820"/>
                    <a:pt x="2288" y="9184"/>
                  </a:cubicBezTo>
                  <a:cubicBezTo>
                    <a:pt x="2248" y="9329"/>
                    <a:pt x="2231" y="9476"/>
                    <a:pt x="2213" y="9618"/>
                  </a:cubicBezTo>
                  <a:cubicBezTo>
                    <a:pt x="2195" y="9758"/>
                    <a:pt x="2177" y="9901"/>
                    <a:pt x="2140" y="10038"/>
                  </a:cubicBezTo>
                  <a:cubicBezTo>
                    <a:pt x="2006" y="10535"/>
                    <a:pt x="1564" y="10853"/>
                    <a:pt x="1137" y="11162"/>
                  </a:cubicBezTo>
                  <a:lnTo>
                    <a:pt x="1081" y="11202"/>
                  </a:lnTo>
                  <a:cubicBezTo>
                    <a:pt x="626" y="11532"/>
                    <a:pt x="196" y="11844"/>
                    <a:pt x="78" y="12346"/>
                  </a:cubicBezTo>
                  <a:cubicBezTo>
                    <a:pt x="0" y="12689"/>
                    <a:pt x="98" y="13080"/>
                    <a:pt x="376" y="13538"/>
                  </a:cubicBezTo>
                  <a:cubicBezTo>
                    <a:pt x="647" y="13989"/>
                    <a:pt x="1059" y="14406"/>
                    <a:pt x="1565" y="14750"/>
                  </a:cubicBezTo>
                  <a:cubicBezTo>
                    <a:pt x="2134" y="15136"/>
                    <a:pt x="2793" y="15422"/>
                    <a:pt x="3470" y="15580"/>
                  </a:cubicBezTo>
                  <a:cubicBezTo>
                    <a:pt x="3863" y="15672"/>
                    <a:pt x="4260" y="15719"/>
                    <a:pt x="4650" y="15719"/>
                  </a:cubicBezTo>
                  <a:cubicBezTo>
                    <a:pt x="4973" y="15719"/>
                    <a:pt x="5291" y="15686"/>
                    <a:pt x="5590" y="15620"/>
                  </a:cubicBezTo>
                  <a:cubicBezTo>
                    <a:pt x="5880" y="15558"/>
                    <a:pt x="6159" y="15470"/>
                    <a:pt x="6430" y="15385"/>
                  </a:cubicBezTo>
                  <a:cubicBezTo>
                    <a:pt x="6694" y="15301"/>
                    <a:pt x="6969" y="15216"/>
                    <a:pt x="7248" y="15156"/>
                  </a:cubicBezTo>
                  <a:cubicBezTo>
                    <a:pt x="7632" y="15073"/>
                    <a:pt x="8049" y="15035"/>
                    <a:pt x="8521" y="15035"/>
                  </a:cubicBezTo>
                  <a:cubicBezTo>
                    <a:pt x="9196" y="15035"/>
                    <a:pt x="9898" y="15116"/>
                    <a:pt x="10577" y="15194"/>
                  </a:cubicBezTo>
                  <a:cubicBezTo>
                    <a:pt x="11251" y="15272"/>
                    <a:pt x="11947" y="15355"/>
                    <a:pt x="12610" y="15355"/>
                  </a:cubicBezTo>
                  <a:cubicBezTo>
                    <a:pt x="13352" y="15355"/>
                    <a:pt x="13972" y="15251"/>
                    <a:pt x="14511" y="15038"/>
                  </a:cubicBezTo>
                  <a:cubicBezTo>
                    <a:pt x="14752" y="14944"/>
                    <a:pt x="14988" y="14817"/>
                    <a:pt x="15234" y="14654"/>
                  </a:cubicBezTo>
                  <a:cubicBezTo>
                    <a:pt x="15767" y="14298"/>
                    <a:pt x="16231" y="13882"/>
                    <a:pt x="16574" y="13558"/>
                  </a:cubicBezTo>
                  <a:cubicBezTo>
                    <a:pt x="16657" y="13481"/>
                    <a:pt x="16738" y="13403"/>
                    <a:pt x="16820" y="13327"/>
                  </a:cubicBezTo>
                  <a:cubicBezTo>
                    <a:pt x="17441" y="12740"/>
                    <a:pt x="18081" y="12134"/>
                    <a:pt x="18902" y="11706"/>
                  </a:cubicBezTo>
                  <a:cubicBezTo>
                    <a:pt x="18994" y="11657"/>
                    <a:pt x="19090" y="11610"/>
                    <a:pt x="19185" y="11565"/>
                  </a:cubicBezTo>
                  <a:cubicBezTo>
                    <a:pt x="19559" y="11383"/>
                    <a:pt x="19943" y="11195"/>
                    <a:pt x="20172" y="10902"/>
                  </a:cubicBezTo>
                  <a:cubicBezTo>
                    <a:pt x="20409" y="10599"/>
                    <a:pt x="20438" y="10226"/>
                    <a:pt x="20464" y="9927"/>
                  </a:cubicBezTo>
                  <a:cubicBezTo>
                    <a:pt x="20534" y="9034"/>
                    <a:pt x="20545" y="8177"/>
                    <a:pt x="19939" y="7490"/>
                  </a:cubicBezTo>
                  <a:cubicBezTo>
                    <a:pt x="19526" y="7026"/>
                    <a:pt x="18900" y="6734"/>
                    <a:pt x="18343" y="6512"/>
                  </a:cubicBezTo>
                  <a:cubicBezTo>
                    <a:pt x="17734" y="6271"/>
                    <a:pt x="17254" y="6080"/>
                    <a:pt x="16752" y="5684"/>
                  </a:cubicBezTo>
                  <a:cubicBezTo>
                    <a:pt x="15819" y="4950"/>
                    <a:pt x="15146" y="4011"/>
                    <a:pt x="14857" y="3041"/>
                  </a:cubicBezTo>
                  <a:lnTo>
                    <a:pt x="14844" y="3000"/>
                  </a:lnTo>
                  <a:cubicBezTo>
                    <a:pt x="14816" y="2899"/>
                    <a:pt x="14783" y="2795"/>
                    <a:pt x="14726" y="2695"/>
                  </a:cubicBezTo>
                  <a:cubicBezTo>
                    <a:pt x="14448" y="2220"/>
                    <a:pt x="13527" y="1962"/>
                    <a:pt x="12959" y="1931"/>
                  </a:cubicBezTo>
                  <a:cubicBezTo>
                    <a:pt x="12927" y="1929"/>
                    <a:pt x="12896" y="1928"/>
                    <a:pt x="12865" y="1928"/>
                  </a:cubicBezTo>
                  <a:cubicBezTo>
                    <a:pt x="12600" y="1928"/>
                    <a:pt x="12342" y="1989"/>
                    <a:pt x="12091" y="2046"/>
                  </a:cubicBezTo>
                  <a:cubicBezTo>
                    <a:pt x="11844" y="2104"/>
                    <a:pt x="11590" y="2163"/>
                    <a:pt x="11336" y="2163"/>
                  </a:cubicBezTo>
                  <a:cubicBezTo>
                    <a:pt x="11315" y="2163"/>
                    <a:pt x="11293" y="2162"/>
                    <a:pt x="11271" y="2162"/>
                  </a:cubicBezTo>
                  <a:cubicBezTo>
                    <a:pt x="10093" y="2117"/>
                    <a:pt x="9009" y="1753"/>
                    <a:pt x="8294" y="1160"/>
                  </a:cubicBezTo>
                  <a:cubicBezTo>
                    <a:pt x="8188" y="1073"/>
                    <a:pt x="8086" y="981"/>
                    <a:pt x="7978" y="882"/>
                  </a:cubicBezTo>
                  <a:cubicBezTo>
                    <a:pt x="7491" y="449"/>
                    <a:pt x="6990" y="0"/>
                    <a:pt x="63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8" name="Google Shape;46848;p35"/>
            <p:cNvSpPr/>
            <p:nvPr/>
          </p:nvSpPr>
          <p:spPr>
            <a:xfrm>
              <a:off x="7240053" y="1619306"/>
              <a:ext cx="889859" cy="663004"/>
            </a:xfrm>
            <a:custGeom>
              <a:avLst/>
              <a:gdLst/>
              <a:ahLst/>
              <a:cxnLst/>
              <a:rect l="l" t="t" r="r" b="b"/>
              <a:pathLst>
                <a:path w="17938" h="13365" extrusionOk="0">
                  <a:moveTo>
                    <a:pt x="6046" y="94"/>
                  </a:moveTo>
                  <a:cubicBezTo>
                    <a:pt x="6544" y="94"/>
                    <a:pt x="6945" y="430"/>
                    <a:pt x="7337" y="763"/>
                  </a:cubicBezTo>
                  <a:cubicBezTo>
                    <a:pt x="7431" y="843"/>
                    <a:pt x="7521" y="918"/>
                    <a:pt x="7613" y="989"/>
                  </a:cubicBezTo>
                  <a:cubicBezTo>
                    <a:pt x="8235" y="1473"/>
                    <a:pt x="9167" y="1779"/>
                    <a:pt x="10169" y="1826"/>
                  </a:cubicBezTo>
                  <a:cubicBezTo>
                    <a:pt x="10193" y="1827"/>
                    <a:pt x="10217" y="1827"/>
                    <a:pt x="10242" y="1827"/>
                  </a:cubicBezTo>
                  <a:cubicBezTo>
                    <a:pt x="10458" y="1827"/>
                    <a:pt x="10668" y="1784"/>
                    <a:pt x="10873" y="1743"/>
                  </a:cubicBezTo>
                  <a:cubicBezTo>
                    <a:pt x="11070" y="1703"/>
                    <a:pt x="11273" y="1661"/>
                    <a:pt x="11477" y="1661"/>
                  </a:cubicBezTo>
                  <a:cubicBezTo>
                    <a:pt x="11511" y="1661"/>
                    <a:pt x="11544" y="1663"/>
                    <a:pt x="11577" y="1665"/>
                  </a:cubicBezTo>
                  <a:cubicBezTo>
                    <a:pt x="12109" y="1703"/>
                    <a:pt x="12784" y="1940"/>
                    <a:pt x="12987" y="2270"/>
                  </a:cubicBezTo>
                  <a:cubicBezTo>
                    <a:pt x="13034" y="2342"/>
                    <a:pt x="13058" y="2420"/>
                    <a:pt x="13087" y="2502"/>
                  </a:cubicBezTo>
                  <a:lnTo>
                    <a:pt x="13098" y="2536"/>
                  </a:lnTo>
                  <a:cubicBezTo>
                    <a:pt x="13377" y="3360"/>
                    <a:pt x="13968" y="4163"/>
                    <a:pt x="14759" y="4798"/>
                  </a:cubicBezTo>
                  <a:cubicBezTo>
                    <a:pt x="15188" y="5139"/>
                    <a:pt x="15608" y="5319"/>
                    <a:pt x="16093" y="5525"/>
                  </a:cubicBezTo>
                  <a:cubicBezTo>
                    <a:pt x="16512" y="5703"/>
                    <a:pt x="17034" y="5956"/>
                    <a:pt x="17360" y="6339"/>
                  </a:cubicBezTo>
                  <a:cubicBezTo>
                    <a:pt x="17843" y="6904"/>
                    <a:pt x="17820" y="7616"/>
                    <a:pt x="17756" y="8299"/>
                  </a:cubicBezTo>
                  <a:cubicBezTo>
                    <a:pt x="17729" y="8590"/>
                    <a:pt x="17692" y="8847"/>
                    <a:pt x="17519" y="9071"/>
                  </a:cubicBezTo>
                  <a:cubicBezTo>
                    <a:pt x="17338" y="9301"/>
                    <a:pt x="17027" y="9462"/>
                    <a:pt x="16725" y="9614"/>
                  </a:cubicBezTo>
                  <a:cubicBezTo>
                    <a:pt x="16647" y="9654"/>
                    <a:pt x="16568" y="9692"/>
                    <a:pt x="16493" y="9734"/>
                  </a:cubicBezTo>
                  <a:cubicBezTo>
                    <a:pt x="15837" y="10085"/>
                    <a:pt x="15318" y="10566"/>
                    <a:pt x="14814" y="11030"/>
                  </a:cubicBezTo>
                  <a:cubicBezTo>
                    <a:pt x="14712" y="11126"/>
                    <a:pt x="14608" y="11220"/>
                    <a:pt x="14505" y="11314"/>
                  </a:cubicBezTo>
                  <a:cubicBezTo>
                    <a:pt x="14032" y="11741"/>
                    <a:pt x="13551" y="12122"/>
                    <a:pt x="13076" y="12444"/>
                  </a:cubicBezTo>
                  <a:cubicBezTo>
                    <a:pt x="12817" y="12618"/>
                    <a:pt x="12573" y="12748"/>
                    <a:pt x="12331" y="12837"/>
                  </a:cubicBezTo>
                  <a:cubicBezTo>
                    <a:pt x="11885" y="13000"/>
                    <a:pt x="11377" y="13080"/>
                    <a:pt x="10773" y="13080"/>
                  </a:cubicBezTo>
                  <a:cubicBezTo>
                    <a:pt x="10197" y="13080"/>
                    <a:pt x="9590" y="13007"/>
                    <a:pt x="9001" y="12938"/>
                  </a:cubicBezTo>
                  <a:cubicBezTo>
                    <a:pt x="8405" y="12867"/>
                    <a:pt x="7790" y="12794"/>
                    <a:pt x="7197" y="12794"/>
                  </a:cubicBezTo>
                  <a:cubicBezTo>
                    <a:pt x="6839" y="12794"/>
                    <a:pt x="6521" y="12821"/>
                    <a:pt x="6225" y="12874"/>
                  </a:cubicBezTo>
                  <a:cubicBezTo>
                    <a:pt x="5984" y="12916"/>
                    <a:pt x="5751" y="12980"/>
                    <a:pt x="5528" y="13043"/>
                  </a:cubicBezTo>
                  <a:cubicBezTo>
                    <a:pt x="5301" y="13106"/>
                    <a:pt x="5067" y="13170"/>
                    <a:pt x="4826" y="13212"/>
                  </a:cubicBezTo>
                  <a:cubicBezTo>
                    <a:pt x="4606" y="13252"/>
                    <a:pt x="4377" y="13271"/>
                    <a:pt x="4144" y="13271"/>
                  </a:cubicBezTo>
                  <a:cubicBezTo>
                    <a:pt x="3795" y="13271"/>
                    <a:pt x="3435" y="13227"/>
                    <a:pt x="3078" y="13141"/>
                  </a:cubicBezTo>
                  <a:cubicBezTo>
                    <a:pt x="2530" y="13007"/>
                    <a:pt x="1981" y="12774"/>
                    <a:pt x="1488" y="12467"/>
                  </a:cubicBezTo>
                  <a:cubicBezTo>
                    <a:pt x="1072" y="12208"/>
                    <a:pt x="733" y="11899"/>
                    <a:pt x="477" y="11549"/>
                  </a:cubicBezTo>
                  <a:cubicBezTo>
                    <a:pt x="300" y="11309"/>
                    <a:pt x="103" y="10994"/>
                    <a:pt x="137" y="10680"/>
                  </a:cubicBezTo>
                  <a:cubicBezTo>
                    <a:pt x="174" y="10315"/>
                    <a:pt x="467" y="10059"/>
                    <a:pt x="778" y="9789"/>
                  </a:cubicBezTo>
                  <a:lnTo>
                    <a:pt x="850" y="9726"/>
                  </a:lnTo>
                  <a:cubicBezTo>
                    <a:pt x="1175" y="9443"/>
                    <a:pt x="1513" y="9152"/>
                    <a:pt x="1631" y="8709"/>
                  </a:cubicBezTo>
                  <a:cubicBezTo>
                    <a:pt x="1661" y="8591"/>
                    <a:pt x="1679" y="8470"/>
                    <a:pt x="1696" y="8355"/>
                  </a:cubicBezTo>
                  <a:cubicBezTo>
                    <a:pt x="1715" y="8228"/>
                    <a:pt x="1735" y="8097"/>
                    <a:pt x="1772" y="7971"/>
                  </a:cubicBezTo>
                  <a:cubicBezTo>
                    <a:pt x="1858" y="7673"/>
                    <a:pt x="2049" y="7395"/>
                    <a:pt x="2321" y="7165"/>
                  </a:cubicBezTo>
                  <a:cubicBezTo>
                    <a:pt x="2346" y="7144"/>
                    <a:pt x="2371" y="7124"/>
                    <a:pt x="2396" y="7104"/>
                  </a:cubicBezTo>
                  <a:cubicBezTo>
                    <a:pt x="2493" y="7030"/>
                    <a:pt x="2600" y="6955"/>
                    <a:pt x="2703" y="6884"/>
                  </a:cubicBezTo>
                  <a:cubicBezTo>
                    <a:pt x="2967" y="6700"/>
                    <a:pt x="3240" y="6512"/>
                    <a:pt x="3386" y="6263"/>
                  </a:cubicBezTo>
                  <a:cubicBezTo>
                    <a:pt x="3635" y="5838"/>
                    <a:pt x="3453" y="5383"/>
                    <a:pt x="3265" y="4990"/>
                  </a:cubicBezTo>
                  <a:cubicBezTo>
                    <a:pt x="3157" y="4761"/>
                    <a:pt x="3043" y="4526"/>
                    <a:pt x="3012" y="4279"/>
                  </a:cubicBezTo>
                  <a:cubicBezTo>
                    <a:pt x="2999" y="4183"/>
                    <a:pt x="3008" y="4101"/>
                    <a:pt x="3012" y="4023"/>
                  </a:cubicBezTo>
                  <a:cubicBezTo>
                    <a:pt x="3024" y="3885"/>
                    <a:pt x="3034" y="3752"/>
                    <a:pt x="2937" y="3586"/>
                  </a:cubicBezTo>
                  <a:cubicBezTo>
                    <a:pt x="2698" y="3176"/>
                    <a:pt x="2463" y="2644"/>
                    <a:pt x="2746" y="2146"/>
                  </a:cubicBezTo>
                  <a:cubicBezTo>
                    <a:pt x="2982" y="1732"/>
                    <a:pt x="3507" y="1432"/>
                    <a:pt x="4064" y="1113"/>
                  </a:cubicBezTo>
                  <a:lnTo>
                    <a:pt x="4121" y="1080"/>
                  </a:lnTo>
                  <a:cubicBezTo>
                    <a:pt x="4407" y="918"/>
                    <a:pt x="4668" y="747"/>
                    <a:pt x="4923" y="581"/>
                  </a:cubicBezTo>
                  <a:cubicBezTo>
                    <a:pt x="4988" y="537"/>
                    <a:pt x="5057" y="494"/>
                    <a:pt x="5122" y="451"/>
                  </a:cubicBezTo>
                  <a:lnTo>
                    <a:pt x="5151" y="433"/>
                  </a:lnTo>
                  <a:cubicBezTo>
                    <a:pt x="5356" y="302"/>
                    <a:pt x="5566" y="165"/>
                    <a:pt x="5826" y="116"/>
                  </a:cubicBezTo>
                  <a:cubicBezTo>
                    <a:pt x="5899" y="101"/>
                    <a:pt x="5972" y="94"/>
                    <a:pt x="6046" y="94"/>
                  </a:cubicBezTo>
                  <a:close/>
                  <a:moveTo>
                    <a:pt x="6047" y="0"/>
                  </a:moveTo>
                  <a:cubicBezTo>
                    <a:pt x="5969" y="0"/>
                    <a:pt x="5888" y="7"/>
                    <a:pt x="5809" y="23"/>
                  </a:cubicBezTo>
                  <a:cubicBezTo>
                    <a:pt x="5532" y="79"/>
                    <a:pt x="5311" y="218"/>
                    <a:pt x="5101" y="356"/>
                  </a:cubicBezTo>
                  <a:lnTo>
                    <a:pt x="5072" y="373"/>
                  </a:lnTo>
                  <a:cubicBezTo>
                    <a:pt x="5006" y="416"/>
                    <a:pt x="4940" y="458"/>
                    <a:pt x="4873" y="503"/>
                  </a:cubicBezTo>
                  <a:cubicBezTo>
                    <a:pt x="4619" y="669"/>
                    <a:pt x="4358" y="840"/>
                    <a:pt x="4074" y="1001"/>
                  </a:cubicBezTo>
                  <a:lnTo>
                    <a:pt x="4017" y="1033"/>
                  </a:lnTo>
                  <a:cubicBezTo>
                    <a:pt x="3450" y="1356"/>
                    <a:pt x="2913" y="1665"/>
                    <a:pt x="2664" y="2102"/>
                  </a:cubicBezTo>
                  <a:cubicBezTo>
                    <a:pt x="2356" y="2642"/>
                    <a:pt x="2604" y="3204"/>
                    <a:pt x="2854" y="3636"/>
                  </a:cubicBezTo>
                  <a:cubicBezTo>
                    <a:pt x="2935" y="3775"/>
                    <a:pt x="2927" y="3882"/>
                    <a:pt x="2917" y="4017"/>
                  </a:cubicBezTo>
                  <a:cubicBezTo>
                    <a:pt x="2911" y="4098"/>
                    <a:pt x="2904" y="4188"/>
                    <a:pt x="2917" y="4293"/>
                  </a:cubicBezTo>
                  <a:cubicBezTo>
                    <a:pt x="2948" y="4556"/>
                    <a:pt x="3066" y="4798"/>
                    <a:pt x="3177" y="5034"/>
                  </a:cubicBezTo>
                  <a:cubicBezTo>
                    <a:pt x="3365" y="5423"/>
                    <a:pt x="3529" y="5834"/>
                    <a:pt x="3302" y="6218"/>
                  </a:cubicBezTo>
                  <a:cubicBezTo>
                    <a:pt x="3167" y="6448"/>
                    <a:pt x="2904" y="6632"/>
                    <a:pt x="2648" y="6807"/>
                  </a:cubicBezTo>
                  <a:cubicBezTo>
                    <a:pt x="2543" y="6878"/>
                    <a:pt x="2435" y="6953"/>
                    <a:pt x="2335" y="7032"/>
                  </a:cubicBezTo>
                  <a:cubicBezTo>
                    <a:pt x="2308" y="7052"/>
                    <a:pt x="2284" y="7073"/>
                    <a:pt x="2258" y="7094"/>
                  </a:cubicBezTo>
                  <a:cubicBezTo>
                    <a:pt x="1972" y="7336"/>
                    <a:pt x="1772" y="7629"/>
                    <a:pt x="1679" y="7944"/>
                  </a:cubicBezTo>
                  <a:cubicBezTo>
                    <a:pt x="1639" y="8077"/>
                    <a:pt x="1621" y="8213"/>
                    <a:pt x="1601" y="8342"/>
                  </a:cubicBezTo>
                  <a:cubicBezTo>
                    <a:pt x="1585" y="8456"/>
                    <a:pt x="1567" y="8574"/>
                    <a:pt x="1537" y="8686"/>
                  </a:cubicBezTo>
                  <a:cubicBezTo>
                    <a:pt x="1424" y="9100"/>
                    <a:pt x="1099" y="9384"/>
                    <a:pt x="784" y="9655"/>
                  </a:cubicBezTo>
                  <a:lnTo>
                    <a:pt x="713" y="9718"/>
                  </a:lnTo>
                  <a:cubicBezTo>
                    <a:pt x="387" y="10000"/>
                    <a:pt x="80" y="10269"/>
                    <a:pt x="37" y="10671"/>
                  </a:cubicBezTo>
                  <a:cubicBezTo>
                    <a:pt x="0" y="11017"/>
                    <a:pt x="208" y="11351"/>
                    <a:pt x="394" y="11606"/>
                  </a:cubicBezTo>
                  <a:cubicBezTo>
                    <a:pt x="657" y="11966"/>
                    <a:pt x="1009" y="12283"/>
                    <a:pt x="1433" y="12549"/>
                  </a:cubicBezTo>
                  <a:cubicBezTo>
                    <a:pt x="1935" y="12862"/>
                    <a:pt x="2496" y="13098"/>
                    <a:pt x="3052" y="13234"/>
                  </a:cubicBezTo>
                  <a:cubicBezTo>
                    <a:pt x="3416" y="13320"/>
                    <a:pt x="3780" y="13364"/>
                    <a:pt x="4136" y="13364"/>
                  </a:cubicBezTo>
                  <a:cubicBezTo>
                    <a:pt x="4375" y="13364"/>
                    <a:pt x="4611" y="13343"/>
                    <a:pt x="4840" y="13306"/>
                  </a:cubicBezTo>
                  <a:cubicBezTo>
                    <a:pt x="5085" y="13263"/>
                    <a:pt x="5321" y="13198"/>
                    <a:pt x="5550" y="13135"/>
                  </a:cubicBezTo>
                  <a:cubicBezTo>
                    <a:pt x="5772" y="13074"/>
                    <a:pt x="6004" y="13010"/>
                    <a:pt x="6239" y="12968"/>
                  </a:cubicBezTo>
                  <a:cubicBezTo>
                    <a:pt x="6532" y="12915"/>
                    <a:pt x="6844" y="12889"/>
                    <a:pt x="7195" y="12889"/>
                  </a:cubicBezTo>
                  <a:cubicBezTo>
                    <a:pt x="7781" y="12889"/>
                    <a:pt x="8395" y="12963"/>
                    <a:pt x="8986" y="13034"/>
                  </a:cubicBezTo>
                  <a:cubicBezTo>
                    <a:pt x="9577" y="13106"/>
                    <a:pt x="10189" y="13178"/>
                    <a:pt x="10772" y="13178"/>
                  </a:cubicBezTo>
                  <a:cubicBezTo>
                    <a:pt x="11385" y="13178"/>
                    <a:pt x="11907" y="13096"/>
                    <a:pt x="12363" y="12928"/>
                  </a:cubicBezTo>
                  <a:cubicBezTo>
                    <a:pt x="12612" y="12835"/>
                    <a:pt x="12861" y="12703"/>
                    <a:pt x="13125" y="12524"/>
                  </a:cubicBezTo>
                  <a:cubicBezTo>
                    <a:pt x="13603" y="12198"/>
                    <a:pt x="14089" y="11815"/>
                    <a:pt x="14565" y="11385"/>
                  </a:cubicBezTo>
                  <a:cubicBezTo>
                    <a:pt x="14670" y="11291"/>
                    <a:pt x="14774" y="11196"/>
                    <a:pt x="14877" y="11101"/>
                  </a:cubicBezTo>
                  <a:cubicBezTo>
                    <a:pt x="15376" y="10640"/>
                    <a:pt x="15893" y="10163"/>
                    <a:pt x="16536" y="9816"/>
                  </a:cubicBezTo>
                  <a:cubicBezTo>
                    <a:pt x="16611" y="9776"/>
                    <a:pt x="16689" y="9736"/>
                    <a:pt x="16766" y="9698"/>
                  </a:cubicBezTo>
                  <a:cubicBezTo>
                    <a:pt x="17076" y="9539"/>
                    <a:pt x="17399" y="9375"/>
                    <a:pt x="17593" y="9126"/>
                  </a:cubicBezTo>
                  <a:cubicBezTo>
                    <a:pt x="17781" y="8884"/>
                    <a:pt x="17820" y="8602"/>
                    <a:pt x="17849" y="8307"/>
                  </a:cubicBezTo>
                  <a:cubicBezTo>
                    <a:pt x="17913" y="7635"/>
                    <a:pt x="17937" y="6868"/>
                    <a:pt x="17431" y="6273"/>
                  </a:cubicBezTo>
                  <a:cubicBezTo>
                    <a:pt x="17093" y="5878"/>
                    <a:pt x="16557" y="5617"/>
                    <a:pt x="16129" y="5434"/>
                  </a:cubicBezTo>
                  <a:cubicBezTo>
                    <a:pt x="15651" y="5230"/>
                    <a:pt x="15235" y="5054"/>
                    <a:pt x="14818" y="4720"/>
                  </a:cubicBezTo>
                  <a:cubicBezTo>
                    <a:pt x="14040" y="4097"/>
                    <a:pt x="13461" y="3310"/>
                    <a:pt x="13186" y="2502"/>
                  </a:cubicBezTo>
                  <a:lnTo>
                    <a:pt x="13177" y="2467"/>
                  </a:lnTo>
                  <a:cubicBezTo>
                    <a:pt x="13148" y="2385"/>
                    <a:pt x="13120" y="2298"/>
                    <a:pt x="13068" y="2216"/>
                  </a:cubicBezTo>
                  <a:cubicBezTo>
                    <a:pt x="12838" y="1846"/>
                    <a:pt x="12131" y="1604"/>
                    <a:pt x="11583" y="1565"/>
                  </a:cubicBezTo>
                  <a:cubicBezTo>
                    <a:pt x="11547" y="1563"/>
                    <a:pt x="11510" y="1561"/>
                    <a:pt x="11474" y="1561"/>
                  </a:cubicBezTo>
                  <a:cubicBezTo>
                    <a:pt x="11262" y="1561"/>
                    <a:pt x="11053" y="1604"/>
                    <a:pt x="10852" y="1645"/>
                  </a:cubicBezTo>
                  <a:cubicBezTo>
                    <a:pt x="10653" y="1686"/>
                    <a:pt x="10449" y="1728"/>
                    <a:pt x="10242" y="1728"/>
                  </a:cubicBezTo>
                  <a:cubicBezTo>
                    <a:pt x="10218" y="1728"/>
                    <a:pt x="10194" y="1727"/>
                    <a:pt x="10170" y="1726"/>
                  </a:cubicBezTo>
                  <a:cubicBezTo>
                    <a:pt x="9188" y="1679"/>
                    <a:pt x="8278" y="1380"/>
                    <a:pt x="7670" y="908"/>
                  </a:cubicBezTo>
                  <a:cubicBezTo>
                    <a:pt x="7579" y="837"/>
                    <a:pt x="7491" y="763"/>
                    <a:pt x="7396" y="685"/>
                  </a:cubicBezTo>
                  <a:cubicBezTo>
                    <a:pt x="6995" y="349"/>
                    <a:pt x="6581" y="0"/>
                    <a:pt x="60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9" name="Google Shape;46849;p35"/>
            <p:cNvSpPr/>
            <p:nvPr/>
          </p:nvSpPr>
          <p:spPr>
            <a:xfrm>
              <a:off x="7306032" y="1694165"/>
              <a:ext cx="760929" cy="546427"/>
            </a:xfrm>
            <a:custGeom>
              <a:avLst/>
              <a:gdLst/>
              <a:ahLst/>
              <a:cxnLst/>
              <a:rect l="l" t="t" r="r" b="b"/>
              <a:pathLst>
                <a:path w="15339" h="11015" extrusionOk="0">
                  <a:moveTo>
                    <a:pt x="5793" y="75"/>
                  </a:moveTo>
                  <a:cubicBezTo>
                    <a:pt x="6171" y="75"/>
                    <a:pt x="6491" y="317"/>
                    <a:pt x="6794" y="549"/>
                  </a:cubicBezTo>
                  <a:cubicBezTo>
                    <a:pt x="6871" y="607"/>
                    <a:pt x="6946" y="664"/>
                    <a:pt x="7022" y="718"/>
                  </a:cubicBezTo>
                  <a:cubicBezTo>
                    <a:pt x="7534" y="1075"/>
                    <a:pt x="8287" y="1311"/>
                    <a:pt x="9086" y="1363"/>
                  </a:cubicBezTo>
                  <a:cubicBezTo>
                    <a:pt x="9118" y="1365"/>
                    <a:pt x="9149" y="1366"/>
                    <a:pt x="9180" y="1366"/>
                  </a:cubicBezTo>
                  <a:cubicBezTo>
                    <a:pt x="9339" y="1366"/>
                    <a:pt x="9495" y="1341"/>
                    <a:pt x="9647" y="1316"/>
                  </a:cubicBezTo>
                  <a:cubicBezTo>
                    <a:pt x="9795" y="1290"/>
                    <a:pt x="9947" y="1266"/>
                    <a:pt x="10098" y="1266"/>
                  </a:cubicBezTo>
                  <a:cubicBezTo>
                    <a:pt x="10141" y="1266"/>
                    <a:pt x="10182" y="1267"/>
                    <a:pt x="10222" y="1270"/>
                  </a:cubicBezTo>
                  <a:cubicBezTo>
                    <a:pt x="10639" y="1311"/>
                    <a:pt x="11184" y="1502"/>
                    <a:pt x="11367" y="1772"/>
                  </a:cubicBezTo>
                  <a:cubicBezTo>
                    <a:pt x="11407" y="1831"/>
                    <a:pt x="11431" y="1892"/>
                    <a:pt x="11457" y="1957"/>
                  </a:cubicBezTo>
                  <a:lnTo>
                    <a:pt x="11468" y="1986"/>
                  </a:lnTo>
                  <a:cubicBezTo>
                    <a:pt x="11737" y="2649"/>
                    <a:pt x="12216" y="3279"/>
                    <a:pt x="12857" y="3807"/>
                  </a:cubicBezTo>
                  <a:cubicBezTo>
                    <a:pt x="13200" y="4090"/>
                    <a:pt x="13527" y="4242"/>
                    <a:pt x="13904" y="4420"/>
                  </a:cubicBezTo>
                  <a:cubicBezTo>
                    <a:pt x="14228" y="4574"/>
                    <a:pt x="14632" y="4789"/>
                    <a:pt x="14884" y="5100"/>
                  </a:cubicBezTo>
                  <a:cubicBezTo>
                    <a:pt x="15253" y="5553"/>
                    <a:pt x="15244" y="6122"/>
                    <a:pt x="15180" y="6669"/>
                  </a:cubicBezTo>
                  <a:cubicBezTo>
                    <a:pt x="15155" y="6886"/>
                    <a:pt x="15118" y="7111"/>
                    <a:pt x="14974" y="7298"/>
                  </a:cubicBezTo>
                  <a:cubicBezTo>
                    <a:pt x="14826" y="7490"/>
                    <a:pt x="14573" y="7626"/>
                    <a:pt x="14329" y="7756"/>
                  </a:cubicBezTo>
                  <a:lnTo>
                    <a:pt x="14153" y="7853"/>
                  </a:lnTo>
                  <a:cubicBezTo>
                    <a:pt x="13658" y="8133"/>
                    <a:pt x="13249" y="8501"/>
                    <a:pt x="12855" y="8853"/>
                  </a:cubicBezTo>
                  <a:cubicBezTo>
                    <a:pt x="12747" y="8952"/>
                    <a:pt x="12638" y="9048"/>
                    <a:pt x="12528" y="9144"/>
                  </a:cubicBezTo>
                  <a:cubicBezTo>
                    <a:pt x="12083" y="9529"/>
                    <a:pt x="11566" y="9926"/>
                    <a:pt x="10994" y="10319"/>
                  </a:cubicBezTo>
                  <a:cubicBezTo>
                    <a:pt x="10711" y="10514"/>
                    <a:pt x="10462" y="10645"/>
                    <a:pt x="10209" y="10731"/>
                  </a:cubicBezTo>
                  <a:cubicBezTo>
                    <a:pt x="9843" y="10858"/>
                    <a:pt x="9434" y="10919"/>
                    <a:pt x="8953" y="10919"/>
                  </a:cubicBezTo>
                  <a:cubicBezTo>
                    <a:pt x="8449" y="10919"/>
                    <a:pt x="7921" y="10852"/>
                    <a:pt x="7410" y="10788"/>
                  </a:cubicBezTo>
                  <a:cubicBezTo>
                    <a:pt x="6897" y="10723"/>
                    <a:pt x="6369" y="10657"/>
                    <a:pt x="5859" y="10657"/>
                  </a:cubicBezTo>
                  <a:cubicBezTo>
                    <a:pt x="5636" y="10657"/>
                    <a:pt x="5431" y="10670"/>
                    <a:pt x="5238" y="10696"/>
                  </a:cubicBezTo>
                  <a:cubicBezTo>
                    <a:pt x="5046" y="10723"/>
                    <a:pt x="4856" y="10764"/>
                    <a:pt x="4674" y="10803"/>
                  </a:cubicBezTo>
                  <a:cubicBezTo>
                    <a:pt x="4489" y="10842"/>
                    <a:pt x="4297" y="10885"/>
                    <a:pt x="4101" y="10909"/>
                  </a:cubicBezTo>
                  <a:cubicBezTo>
                    <a:pt x="3959" y="10928"/>
                    <a:pt x="3813" y="10938"/>
                    <a:pt x="3664" y="10938"/>
                  </a:cubicBezTo>
                  <a:cubicBezTo>
                    <a:pt x="3345" y="10938"/>
                    <a:pt x="3014" y="10894"/>
                    <a:pt x="2682" y="10810"/>
                  </a:cubicBezTo>
                  <a:cubicBezTo>
                    <a:pt x="2258" y="10703"/>
                    <a:pt x="1805" y="10518"/>
                    <a:pt x="1369" y="10279"/>
                  </a:cubicBezTo>
                  <a:cubicBezTo>
                    <a:pt x="1036" y="10095"/>
                    <a:pt x="755" y="9881"/>
                    <a:pt x="501" y="9619"/>
                  </a:cubicBezTo>
                  <a:cubicBezTo>
                    <a:pt x="322" y="9432"/>
                    <a:pt x="129" y="9213"/>
                    <a:pt x="104" y="8987"/>
                  </a:cubicBezTo>
                  <a:cubicBezTo>
                    <a:pt x="76" y="8707"/>
                    <a:pt x="245" y="8505"/>
                    <a:pt x="460" y="8253"/>
                  </a:cubicBezTo>
                  <a:lnTo>
                    <a:pt x="470" y="8244"/>
                  </a:lnTo>
                  <a:cubicBezTo>
                    <a:pt x="493" y="8216"/>
                    <a:pt x="520" y="8188"/>
                    <a:pt x="544" y="8156"/>
                  </a:cubicBezTo>
                  <a:cubicBezTo>
                    <a:pt x="735" y="7939"/>
                    <a:pt x="949" y="7691"/>
                    <a:pt x="1038" y="7355"/>
                  </a:cubicBezTo>
                  <a:cubicBezTo>
                    <a:pt x="1060" y="7266"/>
                    <a:pt x="1076" y="7173"/>
                    <a:pt x="1092" y="7086"/>
                  </a:cubicBezTo>
                  <a:cubicBezTo>
                    <a:pt x="1112" y="6968"/>
                    <a:pt x="1133" y="6846"/>
                    <a:pt x="1173" y="6731"/>
                  </a:cubicBezTo>
                  <a:cubicBezTo>
                    <a:pt x="1255" y="6480"/>
                    <a:pt x="1422" y="6243"/>
                    <a:pt x="1651" y="6046"/>
                  </a:cubicBezTo>
                  <a:cubicBezTo>
                    <a:pt x="1671" y="6028"/>
                    <a:pt x="1692" y="6012"/>
                    <a:pt x="1713" y="5994"/>
                  </a:cubicBezTo>
                  <a:cubicBezTo>
                    <a:pt x="1796" y="5927"/>
                    <a:pt x="1891" y="5861"/>
                    <a:pt x="1980" y="5797"/>
                  </a:cubicBezTo>
                  <a:cubicBezTo>
                    <a:pt x="2199" y="5642"/>
                    <a:pt x="2422" y="5484"/>
                    <a:pt x="2556" y="5281"/>
                  </a:cubicBezTo>
                  <a:cubicBezTo>
                    <a:pt x="2778" y="4941"/>
                    <a:pt x="2707" y="4595"/>
                    <a:pt x="2607" y="4241"/>
                  </a:cubicBezTo>
                  <a:cubicBezTo>
                    <a:pt x="2549" y="4029"/>
                    <a:pt x="2505" y="3852"/>
                    <a:pt x="2510" y="3660"/>
                  </a:cubicBezTo>
                  <a:cubicBezTo>
                    <a:pt x="2513" y="3581"/>
                    <a:pt x="2527" y="3515"/>
                    <a:pt x="2543" y="3450"/>
                  </a:cubicBezTo>
                  <a:cubicBezTo>
                    <a:pt x="2570" y="3339"/>
                    <a:pt x="2593" y="3233"/>
                    <a:pt x="2546" y="3103"/>
                  </a:cubicBezTo>
                  <a:cubicBezTo>
                    <a:pt x="2412" y="2745"/>
                    <a:pt x="2315" y="2329"/>
                    <a:pt x="2611" y="1963"/>
                  </a:cubicBezTo>
                  <a:cubicBezTo>
                    <a:pt x="2842" y="1676"/>
                    <a:pt x="3247" y="1472"/>
                    <a:pt x="3678" y="1254"/>
                  </a:cubicBezTo>
                  <a:cubicBezTo>
                    <a:pt x="3799" y="1195"/>
                    <a:pt x="3920" y="1132"/>
                    <a:pt x="4041" y="1068"/>
                  </a:cubicBezTo>
                  <a:cubicBezTo>
                    <a:pt x="4356" y="900"/>
                    <a:pt x="4609" y="711"/>
                    <a:pt x="4854" y="526"/>
                  </a:cubicBezTo>
                  <a:lnTo>
                    <a:pt x="4990" y="422"/>
                  </a:lnTo>
                  <a:cubicBezTo>
                    <a:pt x="5165" y="291"/>
                    <a:pt x="5346" y="156"/>
                    <a:pt x="5583" y="100"/>
                  </a:cubicBezTo>
                  <a:cubicBezTo>
                    <a:pt x="5652" y="85"/>
                    <a:pt x="5723" y="75"/>
                    <a:pt x="5793" y="75"/>
                  </a:cubicBezTo>
                  <a:close/>
                  <a:moveTo>
                    <a:pt x="5793" y="1"/>
                  </a:moveTo>
                  <a:cubicBezTo>
                    <a:pt x="5719" y="1"/>
                    <a:pt x="5642" y="9"/>
                    <a:pt x="5565" y="27"/>
                  </a:cubicBezTo>
                  <a:cubicBezTo>
                    <a:pt x="5313" y="86"/>
                    <a:pt x="5125" y="226"/>
                    <a:pt x="4945" y="361"/>
                  </a:cubicBezTo>
                  <a:lnTo>
                    <a:pt x="4808" y="465"/>
                  </a:lnTo>
                  <a:cubicBezTo>
                    <a:pt x="4566" y="648"/>
                    <a:pt x="4313" y="836"/>
                    <a:pt x="4006" y="1001"/>
                  </a:cubicBezTo>
                  <a:cubicBezTo>
                    <a:pt x="3885" y="1065"/>
                    <a:pt x="3764" y="1126"/>
                    <a:pt x="3644" y="1186"/>
                  </a:cubicBezTo>
                  <a:cubicBezTo>
                    <a:pt x="3207" y="1407"/>
                    <a:pt x="2795" y="1617"/>
                    <a:pt x="2553" y="1916"/>
                  </a:cubicBezTo>
                  <a:cubicBezTo>
                    <a:pt x="2233" y="2313"/>
                    <a:pt x="2334" y="2751"/>
                    <a:pt x="2475" y="3131"/>
                  </a:cubicBezTo>
                  <a:cubicBezTo>
                    <a:pt x="2515" y="3241"/>
                    <a:pt x="2493" y="3330"/>
                    <a:pt x="2470" y="3433"/>
                  </a:cubicBezTo>
                  <a:cubicBezTo>
                    <a:pt x="2455" y="3498"/>
                    <a:pt x="2436" y="3572"/>
                    <a:pt x="2435" y="3659"/>
                  </a:cubicBezTo>
                  <a:cubicBezTo>
                    <a:pt x="2429" y="3878"/>
                    <a:pt x="2489" y="4091"/>
                    <a:pt x="2536" y="4262"/>
                  </a:cubicBezTo>
                  <a:cubicBezTo>
                    <a:pt x="2631" y="4598"/>
                    <a:pt x="2698" y="4927"/>
                    <a:pt x="2493" y="5238"/>
                  </a:cubicBezTo>
                  <a:cubicBezTo>
                    <a:pt x="2368" y="5429"/>
                    <a:pt x="2149" y="5582"/>
                    <a:pt x="1937" y="5733"/>
                  </a:cubicBezTo>
                  <a:cubicBezTo>
                    <a:pt x="1846" y="5796"/>
                    <a:pt x="1753" y="5863"/>
                    <a:pt x="1667" y="5931"/>
                  </a:cubicBezTo>
                  <a:lnTo>
                    <a:pt x="1603" y="5985"/>
                  </a:lnTo>
                  <a:cubicBezTo>
                    <a:pt x="1362" y="6191"/>
                    <a:pt x="1190" y="6440"/>
                    <a:pt x="1103" y="6704"/>
                  </a:cubicBezTo>
                  <a:cubicBezTo>
                    <a:pt x="1062" y="6825"/>
                    <a:pt x="1041" y="6948"/>
                    <a:pt x="1019" y="7069"/>
                  </a:cubicBezTo>
                  <a:cubicBezTo>
                    <a:pt x="1004" y="7155"/>
                    <a:pt x="989" y="7246"/>
                    <a:pt x="967" y="7331"/>
                  </a:cubicBezTo>
                  <a:cubicBezTo>
                    <a:pt x="884" y="7650"/>
                    <a:pt x="685" y="7880"/>
                    <a:pt x="491" y="8104"/>
                  </a:cubicBezTo>
                  <a:cubicBezTo>
                    <a:pt x="464" y="8133"/>
                    <a:pt x="440" y="8163"/>
                    <a:pt x="414" y="8192"/>
                  </a:cubicBezTo>
                  <a:lnTo>
                    <a:pt x="406" y="8200"/>
                  </a:lnTo>
                  <a:cubicBezTo>
                    <a:pt x="188" y="8458"/>
                    <a:pt x="0" y="8680"/>
                    <a:pt x="32" y="8994"/>
                  </a:cubicBezTo>
                  <a:cubicBezTo>
                    <a:pt x="57" y="9246"/>
                    <a:pt x="262" y="9477"/>
                    <a:pt x="450" y="9672"/>
                  </a:cubicBezTo>
                  <a:cubicBezTo>
                    <a:pt x="706" y="9939"/>
                    <a:pt x="996" y="10160"/>
                    <a:pt x="1336" y="10346"/>
                  </a:cubicBezTo>
                  <a:cubicBezTo>
                    <a:pt x="1779" y="10589"/>
                    <a:pt x="2237" y="10774"/>
                    <a:pt x="2668" y="10885"/>
                  </a:cubicBezTo>
                  <a:cubicBezTo>
                    <a:pt x="3005" y="10971"/>
                    <a:pt x="3344" y="11015"/>
                    <a:pt x="3671" y="11015"/>
                  </a:cubicBezTo>
                  <a:cubicBezTo>
                    <a:pt x="3821" y="11015"/>
                    <a:pt x="3971" y="11006"/>
                    <a:pt x="4119" y="10988"/>
                  </a:cubicBezTo>
                  <a:cubicBezTo>
                    <a:pt x="4319" y="10963"/>
                    <a:pt x="4512" y="10921"/>
                    <a:pt x="4698" y="10879"/>
                  </a:cubicBezTo>
                  <a:cubicBezTo>
                    <a:pt x="4881" y="10840"/>
                    <a:pt x="5067" y="10800"/>
                    <a:pt x="5258" y="10774"/>
                  </a:cubicBezTo>
                  <a:cubicBezTo>
                    <a:pt x="5448" y="10750"/>
                    <a:pt x="5649" y="10737"/>
                    <a:pt x="5869" y="10737"/>
                  </a:cubicBezTo>
                  <a:cubicBezTo>
                    <a:pt x="6373" y="10737"/>
                    <a:pt x="6900" y="10803"/>
                    <a:pt x="7409" y="10867"/>
                  </a:cubicBezTo>
                  <a:cubicBezTo>
                    <a:pt x="7921" y="10931"/>
                    <a:pt x="8452" y="10999"/>
                    <a:pt x="8960" y="10999"/>
                  </a:cubicBezTo>
                  <a:cubicBezTo>
                    <a:pt x="9449" y="10999"/>
                    <a:pt x="9867" y="10936"/>
                    <a:pt x="10240" y="10808"/>
                  </a:cubicBezTo>
                  <a:cubicBezTo>
                    <a:pt x="10502" y="10717"/>
                    <a:pt x="10758" y="10584"/>
                    <a:pt x="11047" y="10384"/>
                  </a:cubicBezTo>
                  <a:cubicBezTo>
                    <a:pt x="11620" y="9990"/>
                    <a:pt x="12138" y="9593"/>
                    <a:pt x="12586" y="9203"/>
                  </a:cubicBezTo>
                  <a:cubicBezTo>
                    <a:pt x="12697" y="9108"/>
                    <a:pt x="12805" y="9010"/>
                    <a:pt x="12914" y="8912"/>
                  </a:cubicBezTo>
                  <a:cubicBezTo>
                    <a:pt x="13305" y="8560"/>
                    <a:pt x="13710" y="8198"/>
                    <a:pt x="14198" y="7921"/>
                  </a:cubicBezTo>
                  <a:cubicBezTo>
                    <a:pt x="14255" y="7890"/>
                    <a:pt x="14314" y="7857"/>
                    <a:pt x="14372" y="7826"/>
                  </a:cubicBezTo>
                  <a:cubicBezTo>
                    <a:pt x="14622" y="7691"/>
                    <a:pt x="14883" y="7552"/>
                    <a:pt x="15041" y="7345"/>
                  </a:cubicBezTo>
                  <a:cubicBezTo>
                    <a:pt x="15197" y="7145"/>
                    <a:pt x="15237" y="6906"/>
                    <a:pt x="15263" y="6681"/>
                  </a:cubicBezTo>
                  <a:cubicBezTo>
                    <a:pt x="15330" y="6116"/>
                    <a:pt x="15338" y="5530"/>
                    <a:pt x="14952" y="5053"/>
                  </a:cubicBezTo>
                  <a:cubicBezTo>
                    <a:pt x="14689" y="4729"/>
                    <a:pt x="14274" y="4508"/>
                    <a:pt x="13944" y="4355"/>
                  </a:cubicBezTo>
                  <a:cubicBezTo>
                    <a:pt x="13570" y="4178"/>
                    <a:pt x="13248" y="4027"/>
                    <a:pt x="12912" y="3751"/>
                  </a:cubicBezTo>
                  <a:cubicBezTo>
                    <a:pt x="12289" y="3239"/>
                    <a:pt x="11804" y="2602"/>
                    <a:pt x="11545" y="1960"/>
                  </a:cubicBezTo>
                  <a:lnTo>
                    <a:pt x="11534" y="1933"/>
                  </a:lnTo>
                  <a:cubicBezTo>
                    <a:pt x="11506" y="1868"/>
                    <a:pt x="11481" y="1798"/>
                    <a:pt x="11435" y="1734"/>
                  </a:cubicBezTo>
                  <a:cubicBezTo>
                    <a:pt x="11236" y="1441"/>
                    <a:pt x="10680" y="1243"/>
                    <a:pt x="10233" y="1199"/>
                  </a:cubicBezTo>
                  <a:cubicBezTo>
                    <a:pt x="10193" y="1196"/>
                    <a:pt x="10148" y="1193"/>
                    <a:pt x="10104" y="1193"/>
                  </a:cubicBezTo>
                  <a:cubicBezTo>
                    <a:pt x="9946" y="1193"/>
                    <a:pt x="9791" y="1219"/>
                    <a:pt x="9640" y="1243"/>
                  </a:cubicBezTo>
                  <a:cubicBezTo>
                    <a:pt x="9492" y="1269"/>
                    <a:pt x="9339" y="1294"/>
                    <a:pt x="9187" y="1294"/>
                  </a:cubicBezTo>
                  <a:cubicBezTo>
                    <a:pt x="9157" y="1294"/>
                    <a:pt x="9127" y="1293"/>
                    <a:pt x="9098" y="1291"/>
                  </a:cubicBezTo>
                  <a:cubicBezTo>
                    <a:pt x="8311" y="1240"/>
                    <a:pt x="7573" y="1008"/>
                    <a:pt x="7072" y="658"/>
                  </a:cubicBezTo>
                  <a:cubicBezTo>
                    <a:pt x="6996" y="606"/>
                    <a:pt x="6922" y="549"/>
                    <a:pt x="6845" y="492"/>
                  </a:cubicBezTo>
                  <a:cubicBezTo>
                    <a:pt x="6527" y="250"/>
                    <a:pt x="6198" y="1"/>
                    <a:pt x="5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0" name="Google Shape;46850;p35"/>
            <p:cNvSpPr/>
            <p:nvPr/>
          </p:nvSpPr>
          <p:spPr>
            <a:xfrm>
              <a:off x="7367596" y="1768726"/>
              <a:ext cx="637357" cy="438183"/>
            </a:xfrm>
            <a:custGeom>
              <a:avLst/>
              <a:gdLst/>
              <a:ahLst/>
              <a:cxnLst/>
              <a:rect l="l" t="t" r="r" b="b"/>
              <a:pathLst>
                <a:path w="12848" h="8833" extrusionOk="0">
                  <a:moveTo>
                    <a:pt x="5626" y="57"/>
                  </a:moveTo>
                  <a:cubicBezTo>
                    <a:pt x="5893" y="57"/>
                    <a:pt x="6131" y="207"/>
                    <a:pt x="6360" y="350"/>
                  </a:cubicBezTo>
                  <a:cubicBezTo>
                    <a:pt x="6420" y="389"/>
                    <a:pt x="6478" y="424"/>
                    <a:pt x="6535" y="457"/>
                  </a:cubicBezTo>
                  <a:cubicBezTo>
                    <a:pt x="6936" y="690"/>
                    <a:pt x="7511" y="858"/>
                    <a:pt x="8109" y="912"/>
                  </a:cubicBezTo>
                  <a:cubicBezTo>
                    <a:pt x="8146" y="916"/>
                    <a:pt x="8184" y="918"/>
                    <a:pt x="8224" y="918"/>
                  </a:cubicBezTo>
                  <a:cubicBezTo>
                    <a:pt x="8321" y="918"/>
                    <a:pt x="8424" y="908"/>
                    <a:pt x="8521" y="898"/>
                  </a:cubicBezTo>
                  <a:cubicBezTo>
                    <a:pt x="8616" y="888"/>
                    <a:pt x="8716" y="879"/>
                    <a:pt x="8811" y="879"/>
                  </a:cubicBezTo>
                  <a:cubicBezTo>
                    <a:pt x="8865" y="879"/>
                    <a:pt x="8918" y="882"/>
                    <a:pt x="8966" y="890"/>
                  </a:cubicBezTo>
                  <a:cubicBezTo>
                    <a:pt x="9275" y="934"/>
                    <a:pt x="9685" y="1079"/>
                    <a:pt x="9846" y="1288"/>
                  </a:cubicBezTo>
                  <a:cubicBezTo>
                    <a:pt x="9880" y="1332"/>
                    <a:pt x="9903" y="1379"/>
                    <a:pt x="9928" y="1427"/>
                  </a:cubicBezTo>
                  <a:lnTo>
                    <a:pt x="9938" y="1446"/>
                  </a:lnTo>
                  <a:cubicBezTo>
                    <a:pt x="10192" y="1937"/>
                    <a:pt x="10577" y="2416"/>
                    <a:pt x="11055" y="2829"/>
                  </a:cubicBezTo>
                  <a:cubicBezTo>
                    <a:pt x="11294" y="3032"/>
                    <a:pt x="11513" y="3159"/>
                    <a:pt x="11819" y="3327"/>
                  </a:cubicBezTo>
                  <a:cubicBezTo>
                    <a:pt x="12047" y="3452"/>
                    <a:pt x="12333" y="3627"/>
                    <a:pt x="12512" y="3870"/>
                  </a:cubicBezTo>
                  <a:cubicBezTo>
                    <a:pt x="12788" y="4242"/>
                    <a:pt x="12761" y="4696"/>
                    <a:pt x="12706" y="5050"/>
                  </a:cubicBezTo>
                  <a:cubicBezTo>
                    <a:pt x="12681" y="5206"/>
                    <a:pt x="12646" y="5384"/>
                    <a:pt x="12531" y="5535"/>
                  </a:cubicBezTo>
                  <a:cubicBezTo>
                    <a:pt x="12412" y="5689"/>
                    <a:pt x="12220" y="5802"/>
                    <a:pt x="12035" y="5911"/>
                  </a:cubicBezTo>
                  <a:cubicBezTo>
                    <a:pt x="11997" y="5933"/>
                    <a:pt x="11956" y="5956"/>
                    <a:pt x="11916" y="5982"/>
                  </a:cubicBezTo>
                  <a:cubicBezTo>
                    <a:pt x="11566" y="6195"/>
                    <a:pt x="11264" y="6458"/>
                    <a:pt x="10970" y="6713"/>
                  </a:cubicBezTo>
                  <a:cubicBezTo>
                    <a:pt x="10866" y="6803"/>
                    <a:pt x="10762" y="6894"/>
                    <a:pt x="10655" y="6983"/>
                  </a:cubicBezTo>
                  <a:cubicBezTo>
                    <a:pt x="10127" y="7424"/>
                    <a:pt x="9557" y="7831"/>
                    <a:pt x="9019" y="8204"/>
                  </a:cubicBezTo>
                  <a:cubicBezTo>
                    <a:pt x="8811" y="8351"/>
                    <a:pt x="8527" y="8531"/>
                    <a:pt x="8188" y="8638"/>
                  </a:cubicBezTo>
                  <a:cubicBezTo>
                    <a:pt x="7907" y="8729"/>
                    <a:pt x="7594" y="8772"/>
                    <a:pt x="7232" y="8772"/>
                  </a:cubicBezTo>
                  <a:cubicBezTo>
                    <a:pt x="6794" y="8772"/>
                    <a:pt x="6341" y="8708"/>
                    <a:pt x="5900" y="8645"/>
                  </a:cubicBezTo>
                  <a:cubicBezTo>
                    <a:pt x="5464" y="8585"/>
                    <a:pt x="5013" y="8521"/>
                    <a:pt x="4584" y="8521"/>
                  </a:cubicBezTo>
                  <a:cubicBezTo>
                    <a:pt x="4522" y="8521"/>
                    <a:pt x="4460" y="8523"/>
                    <a:pt x="4398" y="8523"/>
                  </a:cubicBezTo>
                  <a:cubicBezTo>
                    <a:pt x="4382" y="8523"/>
                    <a:pt x="4367" y="8523"/>
                    <a:pt x="4351" y="8523"/>
                  </a:cubicBezTo>
                  <a:cubicBezTo>
                    <a:pt x="4204" y="8531"/>
                    <a:pt x="4059" y="8550"/>
                    <a:pt x="3920" y="8567"/>
                  </a:cubicBezTo>
                  <a:cubicBezTo>
                    <a:pt x="3775" y="8585"/>
                    <a:pt x="3625" y="8605"/>
                    <a:pt x="3472" y="8612"/>
                  </a:cubicBezTo>
                  <a:cubicBezTo>
                    <a:pt x="3423" y="8615"/>
                    <a:pt x="3374" y="8616"/>
                    <a:pt x="3325" y="8616"/>
                  </a:cubicBezTo>
                  <a:cubicBezTo>
                    <a:pt x="3021" y="8616"/>
                    <a:pt x="2705" y="8571"/>
                    <a:pt x="2382" y="8482"/>
                  </a:cubicBezTo>
                  <a:cubicBezTo>
                    <a:pt x="2020" y="8382"/>
                    <a:pt x="1670" y="8235"/>
                    <a:pt x="1345" y="8090"/>
                  </a:cubicBezTo>
                  <a:cubicBezTo>
                    <a:pt x="1039" y="7954"/>
                    <a:pt x="807" y="7811"/>
                    <a:pt x="619" y="7689"/>
                  </a:cubicBezTo>
                  <a:lnTo>
                    <a:pt x="589" y="7669"/>
                  </a:lnTo>
                  <a:cubicBezTo>
                    <a:pt x="416" y="7557"/>
                    <a:pt x="235" y="7440"/>
                    <a:pt x="162" y="7296"/>
                  </a:cubicBezTo>
                  <a:cubicBezTo>
                    <a:pt x="70" y="7114"/>
                    <a:pt x="104" y="6965"/>
                    <a:pt x="205" y="6736"/>
                  </a:cubicBezTo>
                  <a:cubicBezTo>
                    <a:pt x="235" y="6670"/>
                    <a:pt x="270" y="6602"/>
                    <a:pt x="309" y="6531"/>
                  </a:cubicBezTo>
                  <a:cubicBezTo>
                    <a:pt x="390" y="6379"/>
                    <a:pt x="482" y="6205"/>
                    <a:pt x="534" y="5996"/>
                  </a:cubicBezTo>
                  <a:cubicBezTo>
                    <a:pt x="548" y="5940"/>
                    <a:pt x="559" y="5885"/>
                    <a:pt x="572" y="5831"/>
                  </a:cubicBezTo>
                  <a:cubicBezTo>
                    <a:pt x="596" y="5717"/>
                    <a:pt x="622" y="5598"/>
                    <a:pt x="665" y="5485"/>
                  </a:cubicBezTo>
                  <a:cubicBezTo>
                    <a:pt x="743" y="5280"/>
                    <a:pt x="881" y="5087"/>
                    <a:pt x="1070" y="4922"/>
                  </a:cubicBezTo>
                  <a:cubicBezTo>
                    <a:pt x="1087" y="4908"/>
                    <a:pt x="1103" y="4893"/>
                    <a:pt x="1121" y="4879"/>
                  </a:cubicBezTo>
                  <a:cubicBezTo>
                    <a:pt x="1194" y="4818"/>
                    <a:pt x="1274" y="4760"/>
                    <a:pt x="1352" y="4703"/>
                  </a:cubicBezTo>
                  <a:cubicBezTo>
                    <a:pt x="1523" y="4579"/>
                    <a:pt x="1698" y="4451"/>
                    <a:pt x="1817" y="4296"/>
                  </a:cubicBezTo>
                  <a:cubicBezTo>
                    <a:pt x="2023" y="4027"/>
                    <a:pt x="2032" y="3754"/>
                    <a:pt x="2039" y="3509"/>
                  </a:cubicBezTo>
                  <a:lnTo>
                    <a:pt x="2039" y="3488"/>
                  </a:lnTo>
                  <a:cubicBezTo>
                    <a:pt x="2045" y="3324"/>
                    <a:pt x="2056" y="3186"/>
                    <a:pt x="2097" y="3038"/>
                  </a:cubicBezTo>
                  <a:cubicBezTo>
                    <a:pt x="2116" y="2975"/>
                    <a:pt x="2141" y="2921"/>
                    <a:pt x="2167" y="2869"/>
                  </a:cubicBezTo>
                  <a:cubicBezTo>
                    <a:pt x="2205" y="2788"/>
                    <a:pt x="2244" y="2711"/>
                    <a:pt x="2241" y="2618"/>
                  </a:cubicBezTo>
                  <a:cubicBezTo>
                    <a:pt x="2234" y="2327"/>
                    <a:pt x="2268" y="2022"/>
                    <a:pt x="2565" y="1773"/>
                  </a:cubicBezTo>
                  <a:cubicBezTo>
                    <a:pt x="2796" y="1578"/>
                    <a:pt x="3126" y="1444"/>
                    <a:pt x="3472" y="1304"/>
                  </a:cubicBezTo>
                  <a:cubicBezTo>
                    <a:pt x="3662" y="1228"/>
                    <a:pt x="3860" y="1147"/>
                    <a:pt x="4048" y="1053"/>
                  </a:cubicBezTo>
                  <a:cubicBezTo>
                    <a:pt x="4367" y="895"/>
                    <a:pt x="4587" y="698"/>
                    <a:pt x="4802" y="507"/>
                  </a:cubicBezTo>
                  <a:lnTo>
                    <a:pt x="4909" y="413"/>
                  </a:lnTo>
                  <a:cubicBezTo>
                    <a:pt x="5057" y="283"/>
                    <a:pt x="5208" y="148"/>
                    <a:pt x="5425" y="86"/>
                  </a:cubicBezTo>
                  <a:cubicBezTo>
                    <a:pt x="5491" y="66"/>
                    <a:pt x="5559" y="57"/>
                    <a:pt x="5626" y="57"/>
                  </a:cubicBezTo>
                  <a:close/>
                  <a:moveTo>
                    <a:pt x="5627" y="0"/>
                  </a:moveTo>
                  <a:cubicBezTo>
                    <a:pt x="5555" y="0"/>
                    <a:pt x="5482" y="12"/>
                    <a:pt x="5411" y="33"/>
                  </a:cubicBezTo>
                  <a:cubicBezTo>
                    <a:pt x="5180" y="99"/>
                    <a:pt x="5024" y="237"/>
                    <a:pt x="4872" y="372"/>
                  </a:cubicBezTo>
                  <a:lnTo>
                    <a:pt x="4765" y="467"/>
                  </a:lnTo>
                  <a:cubicBezTo>
                    <a:pt x="4553" y="655"/>
                    <a:pt x="4334" y="848"/>
                    <a:pt x="4024" y="1003"/>
                  </a:cubicBezTo>
                  <a:cubicBezTo>
                    <a:pt x="3836" y="1096"/>
                    <a:pt x="3641" y="1176"/>
                    <a:pt x="3450" y="1252"/>
                  </a:cubicBezTo>
                  <a:cubicBezTo>
                    <a:pt x="3099" y="1396"/>
                    <a:pt x="2766" y="1531"/>
                    <a:pt x="2527" y="1733"/>
                  </a:cubicBezTo>
                  <a:cubicBezTo>
                    <a:pt x="2211" y="1998"/>
                    <a:pt x="2176" y="2332"/>
                    <a:pt x="2183" y="2624"/>
                  </a:cubicBezTo>
                  <a:cubicBezTo>
                    <a:pt x="2186" y="2704"/>
                    <a:pt x="2153" y="2769"/>
                    <a:pt x="2114" y="2847"/>
                  </a:cubicBezTo>
                  <a:cubicBezTo>
                    <a:pt x="2089" y="2901"/>
                    <a:pt x="2062" y="2958"/>
                    <a:pt x="2042" y="3025"/>
                  </a:cubicBezTo>
                  <a:cubicBezTo>
                    <a:pt x="1999" y="3179"/>
                    <a:pt x="1986" y="3323"/>
                    <a:pt x="1982" y="3490"/>
                  </a:cubicBezTo>
                  <a:lnTo>
                    <a:pt x="1982" y="3510"/>
                  </a:lnTo>
                  <a:cubicBezTo>
                    <a:pt x="1975" y="3747"/>
                    <a:pt x="1965" y="4011"/>
                    <a:pt x="1771" y="4263"/>
                  </a:cubicBezTo>
                  <a:cubicBezTo>
                    <a:pt x="1658" y="4411"/>
                    <a:pt x="1487" y="4538"/>
                    <a:pt x="1320" y="4660"/>
                  </a:cubicBezTo>
                  <a:cubicBezTo>
                    <a:pt x="1242" y="4718"/>
                    <a:pt x="1160" y="4778"/>
                    <a:pt x="1086" y="4839"/>
                  </a:cubicBezTo>
                  <a:cubicBezTo>
                    <a:pt x="1067" y="4853"/>
                    <a:pt x="1050" y="4868"/>
                    <a:pt x="1032" y="4885"/>
                  </a:cubicBezTo>
                  <a:cubicBezTo>
                    <a:pt x="838" y="5055"/>
                    <a:pt x="692" y="5258"/>
                    <a:pt x="610" y="5471"/>
                  </a:cubicBezTo>
                  <a:cubicBezTo>
                    <a:pt x="566" y="5589"/>
                    <a:pt x="541" y="5710"/>
                    <a:pt x="517" y="5825"/>
                  </a:cubicBezTo>
                  <a:cubicBezTo>
                    <a:pt x="505" y="5878"/>
                    <a:pt x="495" y="5933"/>
                    <a:pt x="481" y="5987"/>
                  </a:cubicBezTo>
                  <a:cubicBezTo>
                    <a:pt x="431" y="6189"/>
                    <a:pt x="340" y="6359"/>
                    <a:pt x="260" y="6510"/>
                  </a:cubicBezTo>
                  <a:cubicBezTo>
                    <a:pt x="221" y="6582"/>
                    <a:pt x="185" y="6650"/>
                    <a:pt x="155" y="6717"/>
                  </a:cubicBezTo>
                  <a:cubicBezTo>
                    <a:pt x="66" y="6921"/>
                    <a:pt x="0" y="7107"/>
                    <a:pt x="114" y="7329"/>
                  </a:cubicBezTo>
                  <a:cubicBezTo>
                    <a:pt x="194" y="7486"/>
                    <a:pt x="381" y="7609"/>
                    <a:pt x="562" y="7726"/>
                  </a:cubicBezTo>
                  <a:lnTo>
                    <a:pt x="593" y="7746"/>
                  </a:lnTo>
                  <a:cubicBezTo>
                    <a:pt x="781" y="7868"/>
                    <a:pt x="1016" y="8015"/>
                    <a:pt x="1326" y="8151"/>
                  </a:cubicBezTo>
                  <a:cubicBezTo>
                    <a:pt x="1653" y="8297"/>
                    <a:pt x="2005" y="8445"/>
                    <a:pt x="2369" y="8546"/>
                  </a:cubicBezTo>
                  <a:cubicBezTo>
                    <a:pt x="2698" y="8636"/>
                    <a:pt x="3019" y="8681"/>
                    <a:pt x="3329" y="8681"/>
                  </a:cubicBezTo>
                  <a:cubicBezTo>
                    <a:pt x="3379" y="8681"/>
                    <a:pt x="3429" y="8680"/>
                    <a:pt x="3479" y="8678"/>
                  </a:cubicBezTo>
                  <a:cubicBezTo>
                    <a:pt x="3634" y="8669"/>
                    <a:pt x="3785" y="8649"/>
                    <a:pt x="3931" y="8631"/>
                  </a:cubicBezTo>
                  <a:cubicBezTo>
                    <a:pt x="4069" y="8614"/>
                    <a:pt x="4212" y="8595"/>
                    <a:pt x="4358" y="8587"/>
                  </a:cubicBezTo>
                  <a:cubicBezTo>
                    <a:pt x="4431" y="8584"/>
                    <a:pt x="4506" y="8581"/>
                    <a:pt x="4581" y="8581"/>
                  </a:cubicBezTo>
                  <a:cubicBezTo>
                    <a:pt x="5007" y="8581"/>
                    <a:pt x="5456" y="8645"/>
                    <a:pt x="5890" y="8706"/>
                  </a:cubicBezTo>
                  <a:cubicBezTo>
                    <a:pt x="6334" y="8769"/>
                    <a:pt x="6791" y="8833"/>
                    <a:pt x="7232" y="8833"/>
                  </a:cubicBezTo>
                  <a:cubicBezTo>
                    <a:pt x="7598" y="8833"/>
                    <a:pt x="7916" y="8787"/>
                    <a:pt x="8202" y="8694"/>
                  </a:cubicBezTo>
                  <a:cubicBezTo>
                    <a:pt x="8548" y="8585"/>
                    <a:pt x="8836" y="8400"/>
                    <a:pt x="9049" y="8252"/>
                  </a:cubicBezTo>
                  <a:cubicBezTo>
                    <a:pt x="9588" y="7877"/>
                    <a:pt x="10159" y="7469"/>
                    <a:pt x="10691" y="7027"/>
                  </a:cubicBezTo>
                  <a:cubicBezTo>
                    <a:pt x="10798" y="6938"/>
                    <a:pt x="10903" y="6848"/>
                    <a:pt x="11007" y="6757"/>
                  </a:cubicBezTo>
                  <a:cubicBezTo>
                    <a:pt x="11298" y="6504"/>
                    <a:pt x="11601" y="6241"/>
                    <a:pt x="11946" y="6032"/>
                  </a:cubicBezTo>
                  <a:cubicBezTo>
                    <a:pt x="11986" y="6006"/>
                    <a:pt x="12027" y="5983"/>
                    <a:pt x="12065" y="5960"/>
                  </a:cubicBezTo>
                  <a:cubicBezTo>
                    <a:pt x="12256" y="5848"/>
                    <a:pt x="12454" y="5733"/>
                    <a:pt x="12578" y="5571"/>
                  </a:cubicBezTo>
                  <a:cubicBezTo>
                    <a:pt x="12703" y="5407"/>
                    <a:pt x="12740" y="5221"/>
                    <a:pt x="12764" y="5058"/>
                  </a:cubicBezTo>
                  <a:cubicBezTo>
                    <a:pt x="12819" y="4691"/>
                    <a:pt x="12848" y="4225"/>
                    <a:pt x="12560" y="3835"/>
                  </a:cubicBezTo>
                  <a:cubicBezTo>
                    <a:pt x="12373" y="3581"/>
                    <a:pt x="12081" y="3402"/>
                    <a:pt x="11846" y="3274"/>
                  </a:cubicBezTo>
                  <a:cubicBezTo>
                    <a:pt x="11545" y="3108"/>
                    <a:pt x="11330" y="2985"/>
                    <a:pt x="11095" y="2783"/>
                  </a:cubicBezTo>
                  <a:cubicBezTo>
                    <a:pt x="10623" y="2375"/>
                    <a:pt x="10241" y="1903"/>
                    <a:pt x="9992" y="1420"/>
                  </a:cubicBezTo>
                  <a:lnTo>
                    <a:pt x="9981" y="1400"/>
                  </a:lnTo>
                  <a:cubicBezTo>
                    <a:pt x="9957" y="1351"/>
                    <a:pt x="9931" y="1301"/>
                    <a:pt x="9894" y="1252"/>
                  </a:cubicBezTo>
                  <a:cubicBezTo>
                    <a:pt x="9722" y="1030"/>
                    <a:pt x="9297" y="878"/>
                    <a:pt x="8975" y="833"/>
                  </a:cubicBezTo>
                  <a:cubicBezTo>
                    <a:pt x="8924" y="825"/>
                    <a:pt x="8870" y="822"/>
                    <a:pt x="8813" y="822"/>
                  </a:cubicBezTo>
                  <a:cubicBezTo>
                    <a:pt x="8716" y="822"/>
                    <a:pt x="8613" y="831"/>
                    <a:pt x="8515" y="841"/>
                  </a:cubicBezTo>
                  <a:cubicBezTo>
                    <a:pt x="8420" y="851"/>
                    <a:pt x="8319" y="860"/>
                    <a:pt x="8224" y="860"/>
                  </a:cubicBezTo>
                  <a:cubicBezTo>
                    <a:pt x="8186" y="860"/>
                    <a:pt x="8149" y="859"/>
                    <a:pt x="8114" y="855"/>
                  </a:cubicBezTo>
                  <a:cubicBezTo>
                    <a:pt x="7524" y="801"/>
                    <a:pt x="6959" y="638"/>
                    <a:pt x="6565" y="407"/>
                  </a:cubicBezTo>
                  <a:cubicBezTo>
                    <a:pt x="6508" y="376"/>
                    <a:pt x="6451" y="339"/>
                    <a:pt x="6393" y="303"/>
                  </a:cubicBezTo>
                  <a:cubicBezTo>
                    <a:pt x="6155" y="155"/>
                    <a:pt x="5910" y="0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1" name="Google Shape;46851;p35"/>
            <p:cNvSpPr/>
            <p:nvPr/>
          </p:nvSpPr>
          <p:spPr>
            <a:xfrm>
              <a:off x="7423554" y="1843535"/>
              <a:ext cx="518597" cy="330733"/>
            </a:xfrm>
            <a:custGeom>
              <a:avLst/>
              <a:gdLst/>
              <a:ahLst/>
              <a:cxnLst/>
              <a:rect l="l" t="t" r="r" b="b"/>
              <a:pathLst>
                <a:path w="10454" h="6667" extrusionOk="0">
                  <a:moveTo>
                    <a:pt x="5592" y="40"/>
                  </a:moveTo>
                  <a:cubicBezTo>
                    <a:pt x="5751" y="40"/>
                    <a:pt x="5908" y="100"/>
                    <a:pt x="6054" y="161"/>
                  </a:cubicBezTo>
                  <a:cubicBezTo>
                    <a:pt x="6088" y="173"/>
                    <a:pt x="6121" y="187"/>
                    <a:pt x="6155" y="200"/>
                  </a:cubicBezTo>
                  <a:cubicBezTo>
                    <a:pt x="6453" y="312"/>
                    <a:pt x="6837" y="406"/>
                    <a:pt x="7238" y="464"/>
                  </a:cubicBezTo>
                  <a:cubicBezTo>
                    <a:pt x="7326" y="479"/>
                    <a:pt x="7413" y="481"/>
                    <a:pt x="7498" y="483"/>
                  </a:cubicBezTo>
                  <a:cubicBezTo>
                    <a:pt x="7608" y="486"/>
                    <a:pt x="7713" y="489"/>
                    <a:pt x="7820" y="513"/>
                  </a:cubicBezTo>
                  <a:cubicBezTo>
                    <a:pt x="8025" y="560"/>
                    <a:pt x="8294" y="661"/>
                    <a:pt x="8436" y="806"/>
                  </a:cubicBezTo>
                  <a:cubicBezTo>
                    <a:pt x="8465" y="834"/>
                    <a:pt x="8486" y="867"/>
                    <a:pt x="8510" y="898"/>
                  </a:cubicBezTo>
                  <a:lnTo>
                    <a:pt x="8519" y="910"/>
                  </a:lnTo>
                  <a:cubicBezTo>
                    <a:pt x="8759" y="1233"/>
                    <a:pt x="9051" y="1558"/>
                    <a:pt x="9364" y="1850"/>
                  </a:cubicBezTo>
                  <a:cubicBezTo>
                    <a:pt x="9520" y="1997"/>
                    <a:pt x="9671" y="2106"/>
                    <a:pt x="9830" y="2224"/>
                  </a:cubicBezTo>
                  <a:lnTo>
                    <a:pt x="9840" y="2233"/>
                  </a:lnTo>
                  <a:cubicBezTo>
                    <a:pt x="10037" y="2377"/>
                    <a:pt x="10166" y="2506"/>
                    <a:pt x="10250" y="2641"/>
                  </a:cubicBezTo>
                  <a:cubicBezTo>
                    <a:pt x="10380" y="2855"/>
                    <a:pt x="10409" y="3121"/>
                    <a:pt x="10340" y="3429"/>
                  </a:cubicBezTo>
                  <a:cubicBezTo>
                    <a:pt x="10318" y="3529"/>
                    <a:pt x="10281" y="3657"/>
                    <a:pt x="10196" y="3771"/>
                  </a:cubicBezTo>
                  <a:cubicBezTo>
                    <a:pt x="10109" y="3889"/>
                    <a:pt x="9973" y="3981"/>
                    <a:pt x="9842" y="4071"/>
                  </a:cubicBezTo>
                  <a:lnTo>
                    <a:pt x="9788" y="4111"/>
                  </a:lnTo>
                  <a:cubicBezTo>
                    <a:pt x="9583" y="4255"/>
                    <a:pt x="9386" y="4415"/>
                    <a:pt x="9199" y="4572"/>
                  </a:cubicBezTo>
                  <a:cubicBezTo>
                    <a:pt x="9098" y="4653"/>
                    <a:pt x="8994" y="4740"/>
                    <a:pt x="8889" y="4822"/>
                  </a:cubicBezTo>
                  <a:cubicBezTo>
                    <a:pt x="8381" y="5222"/>
                    <a:pt x="7833" y="5608"/>
                    <a:pt x="7302" y="5982"/>
                  </a:cubicBezTo>
                  <a:lnTo>
                    <a:pt x="7150" y="6090"/>
                  </a:lnTo>
                  <a:cubicBezTo>
                    <a:pt x="6895" y="6272"/>
                    <a:pt x="6612" y="6450"/>
                    <a:pt x="6275" y="6545"/>
                  </a:cubicBezTo>
                  <a:cubicBezTo>
                    <a:pt x="6074" y="6602"/>
                    <a:pt x="5857" y="6629"/>
                    <a:pt x="5615" y="6629"/>
                  </a:cubicBezTo>
                  <a:cubicBezTo>
                    <a:pt x="5223" y="6629"/>
                    <a:pt x="4819" y="6557"/>
                    <a:pt x="4428" y="6486"/>
                  </a:cubicBezTo>
                  <a:cubicBezTo>
                    <a:pt x="4148" y="6436"/>
                    <a:pt x="3858" y="6382"/>
                    <a:pt x="3580" y="6359"/>
                  </a:cubicBezTo>
                  <a:cubicBezTo>
                    <a:pt x="3481" y="6350"/>
                    <a:pt x="3382" y="6346"/>
                    <a:pt x="3288" y="6343"/>
                  </a:cubicBezTo>
                  <a:cubicBezTo>
                    <a:pt x="3182" y="6338"/>
                    <a:pt x="3072" y="6333"/>
                    <a:pt x="2961" y="6323"/>
                  </a:cubicBezTo>
                  <a:cubicBezTo>
                    <a:pt x="2724" y="6301"/>
                    <a:pt x="2467" y="6246"/>
                    <a:pt x="2200" y="6163"/>
                  </a:cubicBezTo>
                  <a:cubicBezTo>
                    <a:pt x="2099" y="6130"/>
                    <a:pt x="1994" y="6094"/>
                    <a:pt x="1893" y="6059"/>
                  </a:cubicBezTo>
                  <a:cubicBezTo>
                    <a:pt x="1742" y="6006"/>
                    <a:pt x="1587" y="5952"/>
                    <a:pt x="1440" y="5912"/>
                  </a:cubicBezTo>
                  <a:cubicBezTo>
                    <a:pt x="1224" y="5854"/>
                    <a:pt x="1039" y="5810"/>
                    <a:pt x="860" y="5771"/>
                  </a:cubicBezTo>
                  <a:lnTo>
                    <a:pt x="804" y="5761"/>
                  </a:lnTo>
                  <a:cubicBezTo>
                    <a:pt x="635" y="5727"/>
                    <a:pt x="461" y="5692"/>
                    <a:pt x="338" y="5619"/>
                  </a:cubicBezTo>
                  <a:cubicBezTo>
                    <a:pt x="164" y="5515"/>
                    <a:pt x="84" y="5404"/>
                    <a:pt x="59" y="5235"/>
                  </a:cubicBezTo>
                  <a:cubicBezTo>
                    <a:pt x="42" y="5103"/>
                    <a:pt x="79" y="4952"/>
                    <a:pt x="121" y="4778"/>
                  </a:cubicBezTo>
                  <a:cubicBezTo>
                    <a:pt x="131" y="4735"/>
                    <a:pt x="143" y="4693"/>
                    <a:pt x="153" y="4647"/>
                  </a:cubicBezTo>
                  <a:cubicBezTo>
                    <a:pt x="188" y="4501"/>
                    <a:pt x="219" y="4377"/>
                    <a:pt x="276" y="4253"/>
                  </a:cubicBezTo>
                  <a:cubicBezTo>
                    <a:pt x="349" y="4097"/>
                    <a:pt x="464" y="3943"/>
                    <a:pt x="611" y="3811"/>
                  </a:cubicBezTo>
                  <a:cubicBezTo>
                    <a:pt x="622" y="3798"/>
                    <a:pt x="636" y="3785"/>
                    <a:pt x="649" y="3775"/>
                  </a:cubicBezTo>
                  <a:cubicBezTo>
                    <a:pt x="717" y="3718"/>
                    <a:pt x="790" y="3661"/>
                    <a:pt x="861" y="3606"/>
                  </a:cubicBezTo>
                  <a:cubicBezTo>
                    <a:pt x="978" y="3515"/>
                    <a:pt x="1102" y="3421"/>
                    <a:pt x="1198" y="3317"/>
                  </a:cubicBezTo>
                  <a:cubicBezTo>
                    <a:pt x="1358" y="3153"/>
                    <a:pt x="1450" y="2987"/>
                    <a:pt x="1533" y="2839"/>
                  </a:cubicBezTo>
                  <a:cubicBezTo>
                    <a:pt x="1551" y="2808"/>
                    <a:pt x="1568" y="2775"/>
                    <a:pt x="1587" y="2745"/>
                  </a:cubicBezTo>
                  <a:cubicBezTo>
                    <a:pt x="1652" y="2631"/>
                    <a:pt x="1721" y="2530"/>
                    <a:pt x="1802" y="2425"/>
                  </a:cubicBezTo>
                  <a:cubicBezTo>
                    <a:pt x="1837" y="2377"/>
                    <a:pt x="1880" y="2334"/>
                    <a:pt x="1921" y="2293"/>
                  </a:cubicBezTo>
                  <a:cubicBezTo>
                    <a:pt x="1970" y="2243"/>
                    <a:pt x="2015" y="2197"/>
                    <a:pt x="2049" y="2146"/>
                  </a:cubicBezTo>
                  <a:cubicBezTo>
                    <a:pt x="2063" y="2125"/>
                    <a:pt x="2078" y="2099"/>
                    <a:pt x="2093" y="2076"/>
                  </a:cubicBezTo>
                  <a:cubicBezTo>
                    <a:pt x="2209" y="1893"/>
                    <a:pt x="2341" y="1686"/>
                    <a:pt x="2634" y="1594"/>
                  </a:cubicBezTo>
                  <a:lnTo>
                    <a:pt x="2817" y="1536"/>
                  </a:lnTo>
                  <a:cubicBezTo>
                    <a:pt x="3266" y="1395"/>
                    <a:pt x="3727" y="1251"/>
                    <a:pt x="4175" y="1046"/>
                  </a:cubicBezTo>
                  <a:cubicBezTo>
                    <a:pt x="4491" y="903"/>
                    <a:pt x="4676" y="699"/>
                    <a:pt x="4855" y="506"/>
                  </a:cubicBezTo>
                  <a:lnTo>
                    <a:pt x="4933" y="422"/>
                  </a:lnTo>
                  <a:cubicBezTo>
                    <a:pt x="5057" y="289"/>
                    <a:pt x="5185" y="151"/>
                    <a:pt x="5386" y="77"/>
                  </a:cubicBezTo>
                  <a:cubicBezTo>
                    <a:pt x="5452" y="52"/>
                    <a:pt x="5521" y="40"/>
                    <a:pt x="5592" y="40"/>
                  </a:cubicBezTo>
                  <a:close/>
                  <a:moveTo>
                    <a:pt x="5593" y="0"/>
                  </a:moveTo>
                  <a:cubicBezTo>
                    <a:pt x="5517" y="0"/>
                    <a:pt x="5444" y="13"/>
                    <a:pt x="5373" y="40"/>
                  </a:cubicBezTo>
                  <a:cubicBezTo>
                    <a:pt x="5162" y="119"/>
                    <a:pt x="5031" y="258"/>
                    <a:pt x="4905" y="396"/>
                  </a:cubicBezTo>
                  <a:lnTo>
                    <a:pt x="4826" y="479"/>
                  </a:lnTo>
                  <a:cubicBezTo>
                    <a:pt x="4651" y="669"/>
                    <a:pt x="4468" y="868"/>
                    <a:pt x="4158" y="1009"/>
                  </a:cubicBezTo>
                  <a:cubicBezTo>
                    <a:pt x="3711" y="1211"/>
                    <a:pt x="3251" y="1356"/>
                    <a:pt x="2806" y="1496"/>
                  </a:cubicBezTo>
                  <a:lnTo>
                    <a:pt x="2624" y="1556"/>
                  </a:lnTo>
                  <a:cubicBezTo>
                    <a:pt x="2315" y="1651"/>
                    <a:pt x="2180" y="1864"/>
                    <a:pt x="2062" y="2054"/>
                  </a:cubicBezTo>
                  <a:cubicBezTo>
                    <a:pt x="2048" y="2076"/>
                    <a:pt x="2031" y="2099"/>
                    <a:pt x="2016" y="2122"/>
                  </a:cubicBezTo>
                  <a:cubicBezTo>
                    <a:pt x="1985" y="2169"/>
                    <a:pt x="1941" y="2214"/>
                    <a:pt x="1893" y="2263"/>
                  </a:cubicBezTo>
                  <a:cubicBezTo>
                    <a:pt x="1851" y="2305"/>
                    <a:pt x="1809" y="2348"/>
                    <a:pt x="1770" y="2398"/>
                  </a:cubicBezTo>
                  <a:cubicBezTo>
                    <a:pt x="1686" y="2505"/>
                    <a:pt x="1617" y="2608"/>
                    <a:pt x="1551" y="2722"/>
                  </a:cubicBezTo>
                  <a:lnTo>
                    <a:pt x="1497" y="2818"/>
                  </a:lnTo>
                  <a:cubicBezTo>
                    <a:pt x="1412" y="2971"/>
                    <a:pt x="1324" y="3129"/>
                    <a:pt x="1168" y="3289"/>
                  </a:cubicBezTo>
                  <a:cubicBezTo>
                    <a:pt x="1072" y="3391"/>
                    <a:pt x="952" y="3483"/>
                    <a:pt x="836" y="3573"/>
                  </a:cubicBezTo>
                  <a:cubicBezTo>
                    <a:pt x="764" y="3629"/>
                    <a:pt x="690" y="3685"/>
                    <a:pt x="622" y="3744"/>
                  </a:cubicBezTo>
                  <a:cubicBezTo>
                    <a:pt x="608" y="3757"/>
                    <a:pt x="594" y="3768"/>
                    <a:pt x="582" y="3779"/>
                  </a:cubicBezTo>
                  <a:cubicBezTo>
                    <a:pt x="433" y="3915"/>
                    <a:pt x="313" y="4074"/>
                    <a:pt x="238" y="4235"/>
                  </a:cubicBezTo>
                  <a:cubicBezTo>
                    <a:pt x="177" y="4373"/>
                    <a:pt x="141" y="4519"/>
                    <a:pt x="114" y="4637"/>
                  </a:cubicBezTo>
                  <a:cubicBezTo>
                    <a:pt x="103" y="4680"/>
                    <a:pt x="93" y="4724"/>
                    <a:pt x="81" y="4765"/>
                  </a:cubicBezTo>
                  <a:cubicBezTo>
                    <a:pt x="37" y="4943"/>
                    <a:pt x="0" y="5098"/>
                    <a:pt x="20" y="5238"/>
                  </a:cubicBezTo>
                  <a:cubicBezTo>
                    <a:pt x="46" y="5418"/>
                    <a:pt x="136" y="5542"/>
                    <a:pt x="319" y="5650"/>
                  </a:cubicBezTo>
                  <a:cubicBezTo>
                    <a:pt x="449" y="5727"/>
                    <a:pt x="625" y="5763"/>
                    <a:pt x="797" y="5798"/>
                  </a:cubicBezTo>
                  <a:lnTo>
                    <a:pt x="853" y="5810"/>
                  </a:lnTo>
                  <a:cubicBezTo>
                    <a:pt x="1030" y="5847"/>
                    <a:pt x="1215" y="5891"/>
                    <a:pt x="1432" y="5949"/>
                  </a:cubicBezTo>
                  <a:cubicBezTo>
                    <a:pt x="1575" y="5988"/>
                    <a:pt x="1730" y="6042"/>
                    <a:pt x="1880" y="6094"/>
                  </a:cubicBezTo>
                  <a:cubicBezTo>
                    <a:pt x="1981" y="6130"/>
                    <a:pt x="2086" y="6167"/>
                    <a:pt x="2190" y="6198"/>
                  </a:cubicBezTo>
                  <a:cubicBezTo>
                    <a:pt x="2458" y="6283"/>
                    <a:pt x="2718" y="6339"/>
                    <a:pt x="2960" y="6360"/>
                  </a:cubicBezTo>
                  <a:cubicBezTo>
                    <a:pt x="3069" y="6372"/>
                    <a:pt x="3182" y="6376"/>
                    <a:pt x="3288" y="6380"/>
                  </a:cubicBezTo>
                  <a:cubicBezTo>
                    <a:pt x="3382" y="6383"/>
                    <a:pt x="3481" y="6389"/>
                    <a:pt x="3579" y="6396"/>
                  </a:cubicBezTo>
                  <a:cubicBezTo>
                    <a:pt x="3855" y="6419"/>
                    <a:pt x="4144" y="6471"/>
                    <a:pt x="4424" y="6523"/>
                  </a:cubicBezTo>
                  <a:cubicBezTo>
                    <a:pt x="4817" y="6594"/>
                    <a:pt x="5222" y="6666"/>
                    <a:pt x="5616" y="6666"/>
                  </a:cubicBezTo>
                  <a:cubicBezTo>
                    <a:pt x="5862" y="6666"/>
                    <a:pt x="6081" y="6638"/>
                    <a:pt x="6285" y="6582"/>
                  </a:cubicBezTo>
                  <a:cubicBezTo>
                    <a:pt x="6628" y="6486"/>
                    <a:pt x="6915" y="6303"/>
                    <a:pt x="7173" y="6123"/>
                  </a:cubicBezTo>
                  <a:lnTo>
                    <a:pt x="7326" y="6013"/>
                  </a:lnTo>
                  <a:cubicBezTo>
                    <a:pt x="7856" y="5640"/>
                    <a:pt x="8403" y="5255"/>
                    <a:pt x="8914" y="4854"/>
                  </a:cubicBezTo>
                  <a:cubicBezTo>
                    <a:pt x="9018" y="4771"/>
                    <a:pt x="9123" y="4686"/>
                    <a:pt x="9224" y="4602"/>
                  </a:cubicBezTo>
                  <a:cubicBezTo>
                    <a:pt x="9414" y="4447"/>
                    <a:pt x="9607" y="4287"/>
                    <a:pt x="9812" y="4145"/>
                  </a:cubicBezTo>
                  <a:lnTo>
                    <a:pt x="9867" y="4107"/>
                  </a:lnTo>
                  <a:cubicBezTo>
                    <a:pt x="10000" y="4014"/>
                    <a:pt x="10138" y="3920"/>
                    <a:pt x="10230" y="3798"/>
                  </a:cubicBezTo>
                  <a:cubicBezTo>
                    <a:pt x="10318" y="3678"/>
                    <a:pt x="10358" y="3543"/>
                    <a:pt x="10381" y="3441"/>
                  </a:cubicBezTo>
                  <a:cubicBezTo>
                    <a:pt x="10454" y="3121"/>
                    <a:pt x="10421" y="2846"/>
                    <a:pt x="10284" y="2623"/>
                  </a:cubicBezTo>
                  <a:cubicBezTo>
                    <a:pt x="10197" y="2483"/>
                    <a:pt x="10067" y="2350"/>
                    <a:pt x="9865" y="2203"/>
                  </a:cubicBezTo>
                  <a:lnTo>
                    <a:pt x="9855" y="2193"/>
                  </a:lnTo>
                  <a:cubicBezTo>
                    <a:pt x="9690" y="2072"/>
                    <a:pt x="9547" y="1968"/>
                    <a:pt x="9392" y="1823"/>
                  </a:cubicBezTo>
                  <a:cubicBezTo>
                    <a:pt x="9081" y="1534"/>
                    <a:pt x="8790" y="1210"/>
                    <a:pt x="8553" y="888"/>
                  </a:cubicBezTo>
                  <a:lnTo>
                    <a:pt x="8544" y="877"/>
                  </a:lnTo>
                  <a:cubicBezTo>
                    <a:pt x="8520" y="844"/>
                    <a:pt x="8496" y="811"/>
                    <a:pt x="8466" y="780"/>
                  </a:cubicBezTo>
                  <a:cubicBezTo>
                    <a:pt x="8318" y="627"/>
                    <a:pt x="8041" y="521"/>
                    <a:pt x="7830" y="474"/>
                  </a:cubicBezTo>
                  <a:cubicBezTo>
                    <a:pt x="7720" y="449"/>
                    <a:pt x="7608" y="446"/>
                    <a:pt x="7501" y="443"/>
                  </a:cubicBezTo>
                  <a:cubicBezTo>
                    <a:pt x="7420" y="442"/>
                    <a:pt x="7332" y="440"/>
                    <a:pt x="7247" y="427"/>
                  </a:cubicBezTo>
                  <a:cubicBezTo>
                    <a:pt x="6848" y="369"/>
                    <a:pt x="6467" y="275"/>
                    <a:pt x="6172" y="164"/>
                  </a:cubicBezTo>
                  <a:cubicBezTo>
                    <a:pt x="6141" y="151"/>
                    <a:pt x="6107" y="137"/>
                    <a:pt x="6073" y="126"/>
                  </a:cubicBezTo>
                  <a:cubicBezTo>
                    <a:pt x="5921" y="63"/>
                    <a:pt x="5760" y="0"/>
                    <a:pt x="5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2" name="Google Shape;46852;p35"/>
            <p:cNvSpPr/>
            <p:nvPr/>
          </p:nvSpPr>
          <p:spPr>
            <a:xfrm>
              <a:off x="7466019" y="1913781"/>
              <a:ext cx="414719" cy="228095"/>
            </a:xfrm>
            <a:custGeom>
              <a:avLst/>
              <a:gdLst/>
              <a:ahLst/>
              <a:cxnLst/>
              <a:rect l="l" t="t" r="r" b="b"/>
              <a:pathLst>
                <a:path w="8360" h="4598" extrusionOk="0">
                  <a:moveTo>
                    <a:pt x="6147" y="23"/>
                  </a:moveTo>
                  <a:cubicBezTo>
                    <a:pt x="6890" y="23"/>
                    <a:pt x="7738" y="612"/>
                    <a:pt x="8097" y="1158"/>
                  </a:cubicBezTo>
                  <a:cubicBezTo>
                    <a:pt x="8229" y="1356"/>
                    <a:pt x="8360" y="1645"/>
                    <a:pt x="8252" y="1898"/>
                  </a:cubicBezTo>
                  <a:cubicBezTo>
                    <a:pt x="8102" y="2247"/>
                    <a:pt x="7729" y="2513"/>
                    <a:pt x="7398" y="2748"/>
                  </a:cubicBezTo>
                  <a:lnTo>
                    <a:pt x="5555" y="4061"/>
                  </a:lnTo>
                  <a:cubicBezTo>
                    <a:pt x="5298" y="4244"/>
                    <a:pt x="5005" y="4453"/>
                    <a:pt x="4636" y="4536"/>
                  </a:cubicBezTo>
                  <a:cubicBezTo>
                    <a:pt x="4517" y="4560"/>
                    <a:pt x="4394" y="4574"/>
                    <a:pt x="4268" y="4574"/>
                  </a:cubicBezTo>
                  <a:cubicBezTo>
                    <a:pt x="3736" y="4574"/>
                    <a:pt x="3221" y="4341"/>
                    <a:pt x="2721" y="4116"/>
                  </a:cubicBezTo>
                  <a:cubicBezTo>
                    <a:pt x="2576" y="4052"/>
                    <a:pt x="2431" y="3984"/>
                    <a:pt x="2287" y="3926"/>
                  </a:cubicBezTo>
                  <a:cubicBezTo>
                    <a:pt x="2149" y="3869"/>
                    <a:pt x="2000" y="3817"/>
                    <a:pt x="1846" y="3817"/>
                  </a:cubicBezTo>
                  <a:cubicBezTo>
                    <a:pt x="1832" y="3817"/>
                    <a:pt x="1819" y="3817"/>
                    <a:pt x="1805" y="3815"/>
                  </a:cubicBezTo>
                  <a:cubicBezTo>
                    <a:pt x="1680" y="3825"/>
                    <a:pt x="1566" y="3867"/>
                    <a:pt x="1456" y="3907"/>
                  </a:cubicBezTo>
                  <a:cubicBezTo>
                    <a:pt x="1428" y="3918"/>
                    <a:pt x="1398" y="3928"/>
                    <a:pt x="1370" y="3940"/>
                  </a:cubicBezTo>
                  <a:cubicBezTo>
                    <a:pt x="1199" y="4000"/>
                    <a:pt x="1004" y="4032"/>
                    <a:pt x="822" y="4032"/>
                  </a:cubicBezTo>
                  <a:cubicBezTo>
                    <a:pt x="546" y="4032"/>
                    <a:pt x="314" y="3957"/>
                    <a:pt x="174" y="3825"/>
                  </a:cubicBezTo>
                  <a:cubicBezTo>
                    <a:pt x="75" y="3729"/>
                    <a:pt x="27" y="3618"/>
                    <a:pt x="27" y="3487"/>
                  </a:cubicBezTo>
                  <a:cubicBezTo>
                    <a:pt x="27" y="3265"/>
                    <a:pt x="179" y="2999"/>
                    <a:pt x="442" y="2753"/>
                  </a:cubicBezTo>
                  <a:cubicBezTo>
                    <a:pt x="1089" y="2151"/>
                    <a:pt x="1991" y="1705"/>
                    <a:pt x="2982" y="1491"/>
                  </a:cubicBezTo>
                  <a:cubicBezTo>
                    <a:pt x="3141" y="1457"/>
                    <a:pt x="3306" y="1429"/>
                    <a:pt x="3464" y="1400"/>
                  </a:cubicBezTo>
                  <a:cubicBezTo>
                    <a:pt x="3840" y="1335"/>
                    <a:pt x="4227" y="1265"/>
                    <a:pt x="4571" y="1124"/>
                  </a:cubicBezTo>
                  <a:cubicBezTo>
                    <a:pt x="4881" y="996"/>
                    <a:pt x="5029" y="791"/>
                    <a:pt x="5171" y="596"/>
                  </a:cubicBezTo>
                  <a:cubicBezTo>
                    <a:pt x="5292" y="428"/>
                    <a:pt x="5407" y="270"/>
                    <a:pt x="5617" y="154"/>
                  </a:cubicBezTo>
                  <a:cubicBezTo>
                    <a:pt x="5769" y="66"/>
                    <a:pt x="5948" y="23"/>
                    <a:pt x="6147" y="23"/>
                  </a:cubicBezTo>
                  <a:close/>
                  <a:moveTo>
                    <a:pt x="6146" y="0"/>
                  </a:moveTo>
                  <a:cubicBezTo>
                    <a:pt x="5941" y="0"/>
                    <a:pt x="5760" y="44"/>
                    <a:pt x="5604" y="132"/>
                  </a:cubicBezTo>
                  <a:cubicBezTo>
                    <a:pt x="5390" y="251"/>
                    <a:pt x="5269" y="418"/>
                    <a:pt x="5151" y="581"/>
                  </a:cubicBezTo>
                  <a:cubicBezTo>
                    <a:pt x="5011" y="774"/>
                    <a:pt x="4865" y="975"/>
                    <a:pt x="4559" y="1101"/>
                  </a:cubicBezTo>
                  <a:cubicBezTo>
                    <a:pt x="4219" y="1242"/>
                    <a:pt x="3832" y="1311"/>
                    <a:pt x="3458" y="1377"/>
                  </a:cubicBezTo>
                  <a:cubicBezTo>
                    <a:pt x="3299" y="1406"/>
                    <a:pt x="3132" y="1436"/>
                    <a:pt x="2975" y="1470"/>
                  </a:cubicBezTo>
                  <a:cubicBezTo>
                    <a:pt x="1980" y="1683"/>
                    <a:pt x="1074" y="2134"/>
                    <a:pt x="425" y="2738"/>
                  </a:cubicBezTo>
                  <a:cubicBezTo>
                    <a:pt x="298" y="2854"/>
                    <a:pt x="2" y="3164"/>
                    <a:pt x="1" y="3487"/>
                  </a:cubicBezTo>
                  <a:cubicBezTo>
                    <a:pt x="1" y="3625"/>
                    <a:pt x="54" y="3743"/>
                    <a:pt x="156" y="3842"/>
                  </a:cubicBezTo>
                  <a:cubicBezTo>
                    <a:pt x="301" y="3978"/>
                    <a:pt x="536" y="4055"/>
                    <a:pt x="819" y="4055"/>
                  </a:cubicBezTo>
                  <a:cubicBezTo>
                    <a:pt x="1004" y="4055"/>
                    <a:pt x="1202" y="4021"/>
                    <a:pt x="1374" y="3961"/>
                  </a:cubicBezTo>
                  <a:cubicBezTo>
                    <a:pt x="1405" y="3950"/>
                    <a:pt x="1435" y="3940"/>
                    <a:pt x="1464" y="3928"/>
                  </a:cubicBezTo>
                  <a:cubicBezTo>
                    <a:pt x="1572" y="3889"/>
                    <a:pt x="1684" y="3846"/>
                    <a:pt x="1805" y="3839"/>
                  </a:cubicBezTo>
                  <a:cubicBezTo>
                    <a:pt x="1819" y="3838"/>
                    <a:pt x="1834" y="3837"/>
                    <a:pt x="1848" y="3837"/>
                  </a:cubicBezTo>
                  <a:cubicBezTo>
                    <a:pt x="1999" y="3837"/>
                    <a:pt x="2144" y="3890"/>
                    <a:pt x="2277" y="3946"/>
                  </a:cubicBezTo>
                  <a:cubicBezTo>
                    <a:pt x="2420" y="4004"/>
                    <a:pt x="2568" y="4071"/>
                    <a:pt x="2710" y="4135"/>
                  </a:cubicBezTo>
                  <a:cubicBezTo>
                    <a:pt x="3212" y="4362"/>
                    <a:pt x="3731" y="4597"/>
                    <a:pt x="4266" y="4597"/>
                  </a:cubicBezTo>
                  <a:cubicBezTo>
                    <a:pt x="4394" y="4597"/>
                    <a:pt x="4518" y="4583"/>
                    <a:pt x="4639" y="4554"/>
                  </a:cubicBezTo>
                  <a:cubicBezTo>
                    <a:pt x="5013" y="4473"/>
                    <a:pt x="5308" y="4261"/>
                    <a:pt x="5568" y="4076"/>
                  </a:cubicBezTo>
                  <a:lnTo>
                    <a:pt x="7411" y="2765"/>
                  </a:lnTo>
                  <a:cubicBezTo>
                    <a:pt x="7742" y="2527"/>
                    <a:pt x="8119" y="2260"/>
                    <a:pt x="8272" y="1905"/>
                  </a:cubicBezTo>
                  <a:cubicBezTo>
                    <a:pt x="8360" y="1698"/>
                    <a:pt x="8307" y="1434"/>
                    <a:pt x="8115" y="1144"/>
                  </a:cubicBezTo>
                  <a:cubicBezTo>
                    <a:pt x="7752" y="595"/>
                    <a:pt x="6896" y="0"/>
                    <a:pt x="6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853" name="Google Shape;46853;p35"/>
          <p:cNvGrpSpPr/>
          <p:nvPr/>
        </p:nvGrpSpPr>
        <p:grpSpPr>
          <a:xfrm>
            <a:off x="9628602" y="3284414"/>
            <a:ext cx="2734365" cy="1764572"/>
            <a:chOff x="7221451" y="2463310"/>
            <a:chExt cx="2050774" cy="1323429"/>
          </a:xfrm>
        </p:grpSpPr>
        <p:sp>
          <p:nvSpPr>
            <p:cNvPr id="46854" name="Google Shape;46854;p35"/>
            <p:cNvSpPr/>
            <p:nvPr/>
          </p:nvSpPr>
          <p:spPr>
            <a:xfrm>
              <a:off x="7221451" y="2463310"/>
              <a:ext cx="2050774" cy="1323429"/>
            </a:xfrm>
            <a:custGeom>
              <a:avLst/>
              <a:gdLst/>
              <a:ahLst/>
              <a:cxnLst/>
              <a:rect l="l" t="t" r="r" b="b"/>
              <a:pathLst>
                <a:path w="41340" h="26678" extrusionOk="0">
                  <a:moveTo>
                    <a:pt x="33264" y="137"/>
                  </a:moveTo>
                  <a:cubicBezTo>
                    <a:pt x="33517" y="137"/>
                    <a:pt x="33754" y="173"/>
                    <a:pt x="33961" y="244"/>
                  </a:cubicBezTo>
                  <a:cubicBezTo>
                    <a:pt x="34779" y="529"/>
                    <a:pt x="35025" y="1244"/>
                    <a:pt x="35262" y="1937"/>
                  </a:cubicBezTo>
                  <a:cubicBezTo>
                    <a:pt x="35330" y="2137"/>
                    <a:pt x="35398" y="2343"/>
                    <a:pt x="35482" y="2535"/>
                  </a:cubicBezTo>
                  <a:cubicBezTo>
                    <a:pt x="35920" y="3551"/>
                    <a:pt x="36891" y="4362"/>
                    <a:pt x="37830" y="5146"/>
                  </a:cubicBezTo>
                  <a:cubicBezTo>
                    <a:pt x="38662" y="5841"/>
                    <a:pt x="39521" y="6559"/>
                    <a:pt x="40005" y="7412"/>
                  </a:cubicBezTo>
                  <a:cubicBezTo>
                    <a:pt x="40779" y="8775"/>
                    <a:pt x="40736" y="11035"/>
                    <a:pt x="38293" y="13285"/>
                  </a:cubicBezTo>
                  <a:cubicBezTo>
                    <a:pt x="36940" y="14536"/>
                    <a:pt x="35178" y="15523"/>
                    <a:pt x="33474" y="16480"/>
                  </a:cubicBezTo>
                  <a:cubicBezTo>
                    <a:pt x="32925" y="16788"/>
                    <a:pt x="32358" y="17106"/>
                    <a:pt x="31813" y="17429"/>
                  </a:cubicBezTo>
                  <a:cubicBezTo>
                    <a:pt x="31162" y="17813"/>
                    <a:pt x="30423" y="18271"/>
                    <a:pt x="29898" y="18848"/>
                  </a:cubicBezTo>
                  <a:cubicBezTo>
                    <a:pt x="29222" y="19594"/>
                    <a:pt x="28930" y="20488"/>
                    <a:pt x="28650" y="21350"/>
                  </a:cubicBezTo>
                  <a:cubicBezTo>
                    <a:pt x="28587" y="21538"/>
                    <a:pt x="28523" y="21734"/>
                    <a:pt x="28458" y="21925"/>
                  </a:cubicBezTo>
                  <a:cubicBezTo>
                    <a:pt x="28156" y="22782"/>
                    <a:pt x="27608" y="23996"/>
                    <a:pt x="26325" y="24616"/>
                  </a:cubicBezTo>
                  <a:cubicBezTo>
                    <a:pt x="25666" y="24937"/>
                    <a:pt x="24898" y="25085"/>
                    <a:pt x="23906" y="25085"/>
                  </a:cubicBezTo>
                  <a:cubicBezTo>
                    <a:pt x="23198" y="25085"/>
                    <a:pt x="22444" y="25008"/>
                    <a:pt x="21717" y="24935"/>
                  </a:cubicBezTo>
                  <a:cubicBezTo>
                    <a:pt x="20968" y="24858"/>
                    <a:pt x="20194" y="24780"/>
                    <a:pt x="19446" y="24780"/>
                  </a:cubicBezTo>
                  <a:cubicBezTo>
                    <a:pt x="18840" y="24780"/>
                    <a:pt x="18309" y="24830"/>
                    <a:pt x="17827" y="24937"/>
                  </a:cubicBezTo>
                  <a:cubicBezTo>
                    <a:pt x="17107" y="25096"/>
                    <a:pt x="16452" y="25388"/>
                    <a:pt x="15819" y="25672"/>
                  </a:cubicBezTo>
                  <a:cubicBezTo>
                    <a:pt x="15242" y="25930"/>
                    <a:pt x="14645" y="26197"/>
                    <a:pt x="14004" y="26359"/>
                  </a:cubicBezTo>
                  <a:cubicBezTo>
                    <a:pt x="13504" y="26486"/>
                    <a:pt x="12968" y="26550"/>
                    <a:pt x="12410" y="26550"/>
                  </a:cubicBezTo>
                  <a:cubicBezTo>
                    <a:pt x="11242" y="26550"/>
                    <a:pt x="9991" y="26265"/>
                    <a:pt x="8887" y="25748"/>
                  </a:cubicBezTo>
                  <a:cubicBezTo>
                    <a:pt x="6506" y="24632"/>
                    <a:pt x="5312" y="23286"/>
                    <a:pt x="5013" y="22472"/>
                  </a:cubicBezTo>
                  <a:cubicBezTo>
                    <a:pt x="4953" y="22304"/>
                    <a:pt x="4919" y="22127"/>
                    <a:pt x="4885" y="21940"/>
                  </a:cubicBezTo>
                  <a:cubicBezTo>
                    <a:pt x="4804" y="21496"/>
                    <a:pt x="4719" y="21035"/>
                    <a:pt x="4231" y="20715"/>
                  </a:cubicBezTo>
                  <a:cubicBezTo>
                    <a:pt x="3831" y="20452"/>
                    <a:pt x="3290" y="20391"/>
                    <a:pt x="2765" y="20334"/>
                  </a:cubicBezTo>
                  <a:cubicBezTo>
                    <a:pt x="2496" y="20304"/>
                    <a:pt x="2240" y="20276"/>
                    <a:pt x="2005" y="20223"/>
                  </a:cubicBezTo>
                  <a:cubicBezTo>
                    <a:pt x="1244" y="20048"/>
                    <a:pt x="604" y="19551"/>
                    <a:pt x="334" y="18930"/>
                  </a:cubicBezTo>
                  <a:cubicBezTo>
                    <a:pt x="140" y="18480"/>
                    <a:pt x="159" y="18015"/>
                    <a:pt x="388" y="17622"/>
                  </a:cubicBezTo>
                  <a:cubicBezTo>
                    <a:pt x="544" y="17353"/>
                    <a:pt x="785" y="17110"/>
                    <a:pt x="1017" y="16875"/>
                  </a:cubicBezTo>
                  <a:cubicBezTo>
                    <a:pt x="1207" y="16683"/>
                    <a:pt x="1405" y="16484"/>
                    <a:pt x="1560" y="16268"/>
                  </a:cubicBezTo>
                  <a:cubicBezTo>
                    <a:pt x="1721" y="16041"/>
                    <a:pt x="1838" y="15798"/>
                    <a:pt x="1949" y="15563"/>
                  </a:cubicBezTo>
                  <a:cubicBezTo>
                    <a:pt x="2040" y="15373"/>
                    <a:pt x="2132" y="15175"/>
                    <a:pt x="2250" y="14991"/>
                  </a:cubicBezTo>
                  <a:cubicBezTo>
                    <a:pt x="2765" y="14180"/>
                    <a:pt x="4073" y="13341"/>
                    <a:pt x="5362" y="13341"/>
                  </a:cubicBezTo>
                  <a:cubicBezTo>
                    <a:pt x="5609" y="13341"/>
                    <a:pt x="5846" y="13372"/>
                    <a:pt x="6070" y="13438"/>
                  </a:cubicBezTo>
                  <a:cubicBezTo>
                    <a:pt x="6480" y="13551"/>
                    <a:pt x="6877" y="13726"/>
                    <a:pt x="7261" y="13896"/>
                  </a:cubicBezTo>
                  <a:cubicBezTo>
                    <a:pt x="7931" y="14192"/>
                    <a:pt x="8624" y="14498"/>
                    <a:pt x="9414" y="14498"/>
                  </a:cubicBezTo>
                  <a:cubicBezTo>
                    <a:pt x="9641" y="14498"/>
                    <a:pt x="9871" y="14471"/>
                    <a:pt x="10097" y="14421"/>
                  </a:cubicBezTo>
                  <a:cubicBezTo>
                    <a:pt x="10754" y="14273"/>
                    <a:pt x="11263" y="13910"/>
                    <a:pt x="11754" y="13559"/>
                  </a:cubicBezTo>
                  <a:cubicBezTo>
                    <a:pt x="11939" y="13425"/>
                    <a:pt x="12133" y="13285"/>
                    <a:pt x="12331" y="13163"/>
                  </a:cubicBezTo>
                  <a:cubicBezTo>
                    <a:pt x="13281" y="12570"/>
                    <a:pt x="14550" y="12228"/>
                    <a:pt x="15811" y="12228"/>
                  </a:cubicBezTo>
                  <a:cubicBezTo>
                    <a:pt x="16054" y="12228"/>
                    <a:pt x="16297" y="12240"/>
                    <a:pt x="16536" y="12265"/>
                  </a:cubicBezTo>
                  <a:cubicBezTo>
                    <a:pt x="16997" y="12314"/>
                    <a:pt x="17471" y="12406"/>
                    <a:pt x="17931" y="12496"/>
                  </a:cubicBezTo>
                  <a:cubicBezTo>
                    <a:pt x="18598" y="12628"/>
                    <a:pt x="19285" y="12763"/>
                    <a:pt x="19942" y="12763"/>
                  </a:cubicBezTo>
                  <a:cubicBezTo>
                    <a:pt x="20383" y="12763"/>
                    <a:pt x="20770" y="12702"/>
                    <a:pt x="21126" y="12580"/>
                  </a:cubicBezTo>
                  <a:cubicBezTo>
                    <a:pt x="22599" y="12073"/>
                    <a:pt x="23855" y="11062"/>
                    <a:pt x="24574" y="9802"/>
                  </a:cubicBezTo>
                  <a:cubicBezTo>
                    <a:pt x="24652" y="9664"/>
                    <a:pt x="24730" y="9539"/>
                    <a:pt x="24805" y="9418"/>
                  </a:cubicBezTo>
                  <a:cubicBezTo>
                    <a:pt x="25183" y="8816"/>
                    <a:pt x="25481" y="8340"/>
                    <a:pt x="24931" y="7606"/>
                  </a:cubicBezTo>
                  <a:cubicBezTo>
                    <a:pt x="24362" y="6847"/>
                    <a:pt x="23700" y="6236"/>
                    <a:pt x="23016" y="5622"/>
                  </a:cubicBezTo>
                  <a:cubicBezTo>
                    <a:pt x="22798" y="5430"/>
                    <a:pt x="22576" y="5230"/>
                    <a:pt x="22411" y="5009"/>
                  </a:cubicBezTo>
                  <a:cubicBezTo>
                    <a:pt x="22087" y="4575"/>
                    <a:pt x="21991" y="4049"/>
                    <a:pt x="22149" y="3566"/>
                  </a:cubicBezTo>
                  <a:cubicBezTo>
                    <a:pt x="22334" y="3002"/>
                    <a:pt x="23068" y="2606"/>
                    <a:pt x="23933" y="2606"/>
                  </a:cubicBezTo>
                  <a:cubicBezTo>
                    <a:pt x="24040" y="2606"/>
                    <a:pt x="24147" y="2612"/>
                    <a:pt x="24251" y="2625"/>
                  </a:cubicBezTo>
                  <a:cubicBezTo>
                    <a:pt x="24555" y="2660"/>
                    <a:pt x="24860" y="2726"/>
                    <a:pt x="25154" y="2788"/>
                  </a:cubicBezTo>
                  <a:cubicBezTo>
                    <a:pt x="25571" y="2876"/>
                    <a:pt x="25999" y="2967"/>
                    <a:pt x="26440" y="2977"/>
                  </a:cubicBezTo>
                  <a:cubicBezTo>
                    <a:pt x="26469" y="2978"/>
                    <a:pt x="26498" y="2978"/>
                    <a:pt x="26527" y="2978"/>
                  </a:cubicBezTo>
                  <a:cubicBezTo>
                    <a:pt x="27463" y="2978"/>
                    <a:pt x="28399" y="2642"/>
                    <a:pt x="29482" y="1920"/>
                  </a:cubicBezTo>
                  <a:cubicBezTo>
                    <a:pt x="29671" y="1792"/>
                    <a:pt x="29863" y="1657"/>
                    <a:pt x="30048" y="1526"/>
                  </a:cubicBezTo>
                  <a:cubicBezTo>
                    <a:pt x="30679" y="1085"/>
                    <a:pt x="31329" y="627"/>
                    <a:pt x="32111" y="350"/>
                  </a:cubicBezTo>
                  <a:cubicBezTo>
                    <a:pt x="32506" y="209"/>
                    <a:pt x="32902" y="137"/>
                    <a:pt x="33264" y="137"/>
                  </a:cubicBezTo>
                  <a:close/>
                  <a:moveTo>
                    <a:pt x="33268" y="1"/>
                  </a:moveTo>
                  <a:cubicBezTo>
                    <a:pt x="32893" y="1"/>
                    <a:pt x="32479" y="78"/>
                    <a:pt x="32070" y="223"/>
                  </a:cubicBezTo>
                  <a:cubicBezTo>
                    <a:pt x="31271" y="506"/>
                    <a:pt x="30612" y="968"/>
                    <a:pt x="29976" y="1417"/>
                  </a:cubicBezTo>
                  <a:cubicBezTo>
                    <a:pt x="29791" y="1546"/>
                    <a:pt x="29600" y="1681"/>
                    <a:pt x="29410" y="1808"/>
                  </a:cubicBezTo>
                  <a:cubicBezTo>
                    <a:pt x="28354" y="2514"/>
                    <a:pt x="27443" y="2845"/>
                    <a:pt x="26537" y="2845"/>
                  </a:cubicBezTo>
                  <a:cubicBezTo>
                    <a:pt x="26506" y="2845"/>
                    <a:pt x="26476" y="2844"/>
                    <a:pt x="26446" y="2844"/>
                  </a:cubicBezTo>
                  <a:cubicBezTo>
                    <a:pt x="26016" y="2832"/>
                    <a:pt x="25594" y="2741"/>
                    <a:pt x="25184" y="2654"/>
                  </a:cubicBezTo>
                  <a:cubicBezTo>
                    <a:pt x="24888" y="2590"/>
                    <a:pt x="24579" y="2525"/>
                    <a:pt x="24269" y="2489"/>
                  </a:cubicBezTo>
                  <a:cubicBezTo>
                    <a:pt x="24160" y="2477"/>
                    <a:pt x="24049" y="2469"/>
                    <a:pt x="23936" y="2469"/>
                  </a:cubicBezTo>
                  <a:cubicBezTo>
                    <a:pt x="23000" y="2469"/>
                    <a:pt x="22232" y="2891"/>
                    <a:pt x="22025" y="3521"/>
                  </a:cubicBezTo>
                  <a:cubicBezTo>
                    <a:pt x="21853" y="4046"/>
                    <a:pt x="21957" y="4615"/>
                    <a:pt x="22307" y="5085"/>
                  </a:cubicBezTo>
                  <a:cubicBezTo>
                    <a:pt x="22481" y="5315"/>
                    <a:pt x="22708" y="5520"/>
                    <a:pt x="22929" y="5718"/>
                  </a:cubicBezTo>
                  <a:cubicBezTo>
                    <a:pt x="23609" y="6327"/>
                    <a:pt x="24265" y="6936"/>
                    <a:pt x="24827" y="7683"/>
                  </a:cubicBezTo>
                  <a:cubicBezTo>
                    <a:pt x="25323" y="8344"/>
                    <a:pt x="25074" y="8742"/>
                    <a:pt x="24696" y="9346"/>
                  </a:cubicBezTo>
                  <a:cubicBezTo>
                    <a:pt x="24618" y="9468"/>
                    <a:pt x="24539" y="9595"/>
                    <a:pt x="24458" y="9733"/>
                  </a:cubicBezTo>
                  <a:cubicBezTo>
                    <a:pt x="23754" y="10963"/>
                    <a:pt x="22526" y="11957"/>
                    <a:pt x="21083" y="12452"/>
                  </a:cubicBezTo>
                  <a:cubicBezTo>
                    <a:pt x="20742" y="12571"/>
                    <a:pt x="20368" y="12628"/>
                    <a:pt x="19944" y="12628"/>
                  </a:cubicBezTo>
                  <a:cubicBezTo>
                    <a:pt x="19301" y="12628"/>
                    <a:pt x="18618" y="12494"/>
                    <a:pt x="17959" y="12365"/>
                  </a:cubicBezTo>
                  <a:cubicBezTo>
                    <a:pt x="17497" y="12274"/>
                    <a:pt x="17017" y="12181"/>
                    <a:pt x="16552" y="12132"/>
                  </a:cubicBezTo>
                  <a:cubicBezTo>
                    <a:pt x="16309" y="12106"/>
                    <a:pt x="16061" y="12093"/>
                    <a:pt x="15812" y="12093"/>
                  </a:cubicBezTo>
                  <a:cubicBezTo>
                    <a:pt x="14526" y="12093"/>
                    <a:pt x="13233" y="12440"/>
                    <a:pt x="12261" y="13048"/>
                  </a:cubicBezTo>
                  <a:cubicBezTo>
                    <a:pt x="12059" y="13174"/>
                    <a:pt x="11865" y="13312"/>
                    <a:pt x="11677" y="13448"/>
                  </a:cubicBezTo>
                  <a:cubicBezTo>
                    <a:pt x="11197" y="13792"/>
                    <a:pt x="10699" y="14148"/>
                    <a:pt x="10067" y="14287"/>
                  </a:cubicBezTo>
                  <a:cubicBezTo>
                    <a:pt x="9846" y="14337"/>
                    <a:pt x="9633" y="14361"/>
                    <a:pt x="9412" y="14361"/>
                  </a:cubicBezTo>
                  <a:cubicBezTo>
                    <a:pt x="8651" y="14361"/>
                    <a:pt x="8002" y="14074"/>
                    <a:pt x="7314" y="13772"/>
                  </a:cubicBezTo>
                  <a:cubicBezTo>
                    <a:pt x="6927" y="13600"/>
                    <a:pt x="6524" y="13423"/>
                    <a:pt x="6104" y="13305"/>
                  </a:cubicBezTo>
                  <a:cubicBezTo>
                    <a:pt x="5873" y="13241"/>
                    <a:pt x="5621" y="13209"/>
                    <a:pt x="5363" y="13209"/>
                  </a:cubicBezTo>
                  <a:cubicBezTo>
                    <a:pt x="4027" y="13209"/>
                    <a:pt x="2674" y="14078"/>
                    <a:pt x="2139" y="14919"/>
                  </a:cubicBezTo>
                  <a:cubicBezTo>
                    <a:pt x="2018" y="15109"/>
                    <a:pt x="1921" y="15310"/>
                    <a:pt x="1829" y="15504"/>
                  </a:cubicBezTo>
                  <a:cubicBezTo>
                    <a:pt x="1721" y="15734"/>
                    <a:pt x="1607" y="15972"/>
                    <a:pt x="1452" y="16186"/>
                  </a:cubicBezTo>
                  <a:cubicBezTo>
                    <a:pt x="1303" y="16396"/>
                    <a:pt x="1109" y="16591"/>
                    <a:pt x="923" y="16780"/>
                  </a:cubicBezTo>
                  <a:cubicBezTo>
                    <a:pt x="684" y="17022"/>
                    <a:pt x="438" y="17271"/>
                    <a:pt x="274" y="17552"/>
                  </a:cubicBezTo>
                  <a:cubicBezTo>
                    <a:pt x="22" y="17983"/>
                    <a:pt x="1" y="18490"/>
                    <a:pt x="213" y="18979"/>
                  </a:cubicBezTo>
                  <a:cubicBezTo>
                    <a:pt x="499" y="19641"/>
                    <a:pt x="1175" y="20166"/>
                    <a:pt x="1976" y="20348"/>
                  </a:cubicBezTo>
                  <a:cubicBezTo>
                    <a:pt x="2219" y="20404"/>
                    <a:pt x="2489" y="20433"/>
                    <a:pt x="2751" y="20462"/>
                  </a:cubicBezTo>
                  <a:cubicBezTo>
                    <a:pt x="3259" y="20519"/>
                    <a:pt x="3785" y="20576"/>
                    <a:pt x="4160" y="20822"/>
                  </a:cubicBezTo>
                  <a:cubicBezTo>
                    <a:pt x="4601" y="21109"/>
                    <a:pt x="4677" y="21522"/>
                    <a:pt x="4757" y="21960"/>
                  </a:cubicBezTo>
                  <a:cubicBezTo>
                    <a:pt x="4793" y="22145"/>
                    <a:pt x="4827" y="22336"/>
                    <a:pt x="4892" y="22514"/>
                  </a:cubicBezTo>
                  <a:cubicBezTo>
                    <a:pt x="5383" y="23854"/>
                    <a:pt x="7321" y="25156"/>
                    <a:pt x="8833" y="25864"/>
                  </a:cubicBezTo>
                  <a:cubicBezTo>
                    <a:pt x="9953" y="26388"/>
                    <a:pt x="11225" y="26678"/>
                    <a:pt x="12412" y="26678"/>
                  </a:cubicBezTo>
                  <a:cubicBezTo>
                    <a:pt x="12981" y="26678"/>
                    <a:pt x="13527" y="26613"/>
                    <a:pt x="14041" y="26480"/>
                  </a:cubicBezTo>
                  <a:cubicBezTo>
                    <a:pt x="14694" y="26315"/>
                    <a:pt x="15296" y="26046"/>
                    <a:pt x="15878" y="25786"/>
                  </a:cubicBezTo>
                  <a:cubicBezTo>
                    <a:pt x="16505" y="25504"/>
                    <a:pt x="17155" y="25213"/>
                    <a:pt x="17861" y="25057"/>
                  </a:cubicBezTo>
                  <a:cubicBezTo>
                    <a:pt x="18332" y="24954"/>
                    <a:pt x="18853" y="24904"/>
                    <a:pt x="19450" y="24904"/>
                  </a:cubicBezTo>
                  <a:cubicBezTo>
                    <a:pt x="20193" y="24904"/>
                    <a:pt x="20963" y="24982"/>
                    <a:pt x="21708" y="25056"/>
                  </a:cubicBezTo>
                  <a:cubicBezTo>
                    <a:pt x="22438" y="25131"/>
                    <a:pt x="23195" y="25207"/>
                    <a:pt x="23909" y="25207"/>
                  </a:cubicBezTo>
                  <a:cubicBezTo>
                    <a:pt x="24921" y="25207"/>
                    <a:pt x="25708" y="25055"/>
                    <a:pt x="26385" y="24727"/>
                  </a:cubicBezTo>
                  <a:cubicBezTo>
                    <a:pt x="27712" y="24086"/>
                    <a:pt x="28276" y="22841"/>
                    <a:pt x="28584" y="21960"/>
                  </a:cubicBezTo>
                  <a:cubicBezTo>
                    <a:pt x="28651" y="21769"/>
                    <a:pt x="28715" y="21575"/>
                    <a:pt x="28776" y="21384"/>
                  </a:cubicBezTo>
                  <a:cubicBezTo>
                    <a:pt x="29052" y="20533"/>
                    <a:pt x="29341" y="19655"/>
                    <a:pt x="29997" y="18931"/>
                  </a:cubicBezTo>
                  <a:cubicBezTo>
                    <a:pt x="30511" y="18368"/>
                    <a:pt x="31241" y="17915"/>
                    <a:pt x="31882" y="17535"/>
                  </a:cubicBezTo>
                  <a:cubicBezTo>
                    <a:pt x="32426" y="17214"/>
                    <a:pt x="32992" y="16896"/>
                    <a:pt x="33540" y="16589"/>
                  </a:cubicBezTo>
                  <a:cubicBezTo>
                    <a:pt x="35250" y="15630"/>
                    <a:pt x="37020" y="14638"/>
                    <a:pt x="38386" y="13376"/>
                  </a:cubicBezTo>
                  <a:cubicBezTo>
                    <a:pt x="40024" y="11867"/>
                    <a:pt x="41340" y="9488"/>
                    <a:pt x="40123" y="7341"/>
                  </a:cubicBezTo>
                  <a:cubicBezTo>
                    <a:pt x="39628" y="6467"/>
                    <a:pt x="38757" y="5742"/>
                    <a:pt x="37918" y="5039"/>
                  </a:cubicBezTo>
                  <a:cubicBezTo>
                    <a:pt x="36992" y="4266"/>
                    <a:pt x="36033" y="3464"/>
                    <a:pt x="35606" y="2478"/>
                  </a:cubicBezTo>
                  <a:cubicBezTo>
                    <a:pt x="35526" y="2292"/>
                    <a:pt x="35456" y="2090"/>
                    <a:pt x="35390" y="1892"/>
                  </a:cubicBezTo>
                  <a:cubicBezTo>
                    <a:pt x="35142" y="1169"/>
                    <a:pt x="34886" y="421"/>
                    <a:pt x="34008" y="116"/>
                  </a:cubicBezTo>
                  <a:cubicBezTo>
                    <a:pt x="33785" y="41"/>
                    <a:pt x="33536" y="1"/>
                    <a:pt x="33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5" name="Google Shape;46855;p35"/>
            <p:cNvSpPr/>
            <p:nvPr/>
          </p:nvSpPr>
          <p:spPr>
            <a:xfrm>
              <a:off x="7297401" y="2522195"/>
              <a:ext cx="1889649" cy="1230316"/>
            </a:xfrm>
            <a:custGeom>
              <a:avLst/>
              <a:gdLst/>
              <a:ahLst/>
              <a:cxnLst/>
              <a:rect l="l" t="t" r="r" b="b"/>
              <a:pathLst>
                <a:path w="38092" h="24801" extrusionOk="0">
                  <a:moveTo>
                    <a:pt x="31557" y="0"/>
                  </a:moveTo>
                  <a:cubicBezTo>
                    <a:pt x="31555" y="0"/>
                    <a:pt x="31553" y="0"/>
                    <a:pt x="31551" y="1"/>
                  </a:cubicBezTo>
                  <a:cubicBezTo>
                    <a:pt x="31238" y="20"/>
                    <a:pt x="30911" y="100"/>
                    <a:pt x="30605" y="234"/>
                  </a:cubicBezTo>
                  <a:cubicBezTo>
                    <a:pt x="30572" y="245"/>
                    <a:pt x="30542" y="260"/>
                    <a:pt x="30512" y="274"/>
                  </a:cubicBezTo>
                  <a:cubicBezTo>
                    <a:pt x="30484" y="287"/>
                    <a:pt x="30471" y="321"/>
                    <a:pt x="30484" y="349"/>
                  </a:cubicBezTo>
                  <a:cubicBezTo>
                    <a:pt x="30492" y="370"/>
                    <a:pt x="30514" y="383"/>
                    <a:pt x="30535" y="383"/>
                  </a:cubicBezTo>
                  <a:cubicBezTo>
                    <a:pt x="30542" y="383"/>
                    <a:pt x="30551" y="380"/>
                    <a:pt x="30562" y="378"/>
                  </a:cubicBezTo>
                  <a:cubicBezTo>
                    <a:pt x="30590" y="365"/>
                    <a:pt x="30620" y="351"/>
                    <a:pt x="30650" y="338"/>
                  </a:cubicBezTo>
                  <a:cubicBezTo>
                    <a:pt x="30943" y="210"/>
                    <a:pt x="31259" y="131"/>
                    <a:pt x="31558" y="114"/>
                  </a:cubicBezTo>
                  <a:cubicBezTo>
                    <a:pt x="31589" y="113"/>
                    <a:pt x="31612" y="86"/>
                    <a:pt x="31611" y="53"/>
                  </a:cubicBezTo>
                  <a:cubicBezTo>
                    <a:pt x="31609" y="24"/>
                    <a:pt x="31585" y="0"/>
                    <a:pt x="31557" y="0"/>
                  </a:cubicBezTo>
                  <a:close/>
                  <a:moveTo>
                    <a:pt x="32571" y="214"/>
                  </a:moveTo>
                  <a:cubicBezTo>
                    <a:pt x="32551" y="214"/>
                    <a:pt x="32532" y="224"/>
                    <a:pt x="32521" y="242"/>
                  </a:cubicBezTo>
                  <a:cubicBezTo>
                    <a:pt x="32505" y="271"/>
                    <a:pt x="32515" y="305"/>
                    <a:pt x="32542" y="321"/>
                  </a:cubicBezTo>
                  <a:cubicBezTo>
                    <a:pt x="32814" y="477"/>
                    <a:pt x="33023" y="711"/>
                    <a:pt x="33217" y="1075"/>
                  </a:cubicBezTo>
                  <a:cubicBezTo>
                    <a:pt x="33225" y="1095"/>
                    <a:pt x="33247" y="1105"/>
                    <a:pt x="33267" y="1105"/>
                  </a:cubicBezTo>
                  <a:cubicBezTo>
                    <a:pt x="33275" y="1105"/>
                    <a:pt x="33284" y="1103"/>
                    <a:pt x="33295" y="1096"/>
                  </a:cubicBezTo>
                  <a:cubicBezTo>
                    <a:pt x="33322" y="1082"/>
                    <a:pt x="33332" y="1048"/>
                    <a:pt x="33318" y="1019"/>
                  </a:cubicBezTo>
                  <a:cubicBezTo>
                    <a:pt x="33113" y="635"/>
                    <a:pt x="32891" y="388"/>
                    <a:pt x="32599" y="221"/>
                  </a:cubicBezTo>
                  <a:cubicBezTo>
                    <a:pt x="32590" y="216"/>
                    <a:pt x="32580" y="214"/>
                    <a:pt x="32571" y="214"/>
                  </a:cubicBezTo>
                  <a:close/>
                  <a:moveTo>
                    <a:pt x="29629" y="817"/>
                  </a:moveTo>
                  <a:cubicBezTo>
                    <a:pt x="29617" y="817"/>
                    <a:pt x="29606" y="820"/>
                    <a:pt x="29596" y="827"/>
                  </a:cubicBezTo>
                  <a:cubicBezTo>
                    <a:pt x="29327" y="1024"/>
                    <a:pt x="29068" y="1238"/>
                    <a:pt x="28816" y="1446"/>
                  </a:cubicBezTo>
                  <a:lnTo>
                    <a:pt x="28765" y="1489"/>
                  </a:lnTo>
                  <a:cubicBezTo>
                    <a:pt x="28742" y="1509"/>
                    <a:pt x="28738" y="1544"/>
                    <a:pt x="28758" y="1568"/>
                  </a:cubicBezTo>
                  <a:cubicBezTo>
                    <a:pt x="28771" y="1583"/>
                    <a:pt x="28786" y="1590"/>
                    <a:pt x="28802" y="1590"/>
                  </a:cubicBezTo>
                  <a:cubicBezTo>
                    <a:pt x="28816" y="1590"/>
                    <a:pt x="28829" y="1586"/>
                    <a:pt x="28838" y="1578"/>
                  </a:cubicBezTo>
                  <a:lnTo>
                    <a:pt x="28889" y="1536"/>
                  </a:lnTo>
                  <a:cubicBezTo>
                    <a:pt x="29138" y="1329"/>
                    <a:pt x="29397" y="1113"/>
                    <a:pt x="29663" y="920"/>
                  </a:cubicBezTo>
                  <a:cubicBezTo>
                    <a:pt x="29688" y="900"/>
                    <a:pt x="29693" y="864"/>
                    <a:pt x="29676" y="840"/>
                  </a:cubicBezTo>
                  <a:cubicBezTo>
                    <a:pt x="29664" y="825"/>
                    <a:pt x="29646" y="817"/>
                    <a:pt x="29629" y="817"/>
                  </a:cubicBezTo>
                  <a:close/>
                  <a:moveTo>
                    <a:pt x="27970" y="2126"/>
                  </a:moveTo>
                  <a:cubicBezTo>
                    <a:pt x="27958" y="2126"/>
                    <a:pt x="27947" y="2129"/>
                    <a:pt x="27937" y="2136"/>
                  </a:cubicBezTo>
                  <a:cubicBezTo>
                    <a:pt x="27910" y="2156"/>
                    <a:pt x="27881" y="2176"/>
                    <a:pt x="27854" y="2193"/>
                  </a:cubicBezTo>
                  <a:cubicBezTo>
                    <a:pt x="27570" y="2385"/>
                    <a:pt x="27301" y="2536"/>
                    <a:pt x="27029" y="2655"/>
                  </a:cubicBezTo>
                  <a:cubicBezTo>
                    <a:pt x="27001" y="2668"/>
                    <a:pt x="26988" y="2701"/>
                    <a:pt x="27001" y="2731"/>
                  </a:cubicBezTo>
                  <a:cubicBezTo>
                    <a:pt x="27009" y="2752"/>
                    <a:pt x="27031" y="2764"/>
                    <a:pt x="27052" y="2764"/>
                  </a:cubicBezTo>
                  <a:cubicBezTo>
                    <a:pt x="27059" y="2764"/>
                    <a:pt x="27066" y="2762"/>
                    <a:pt x="27076" y="2761"/>
                  </a:cubicBezTo>
                  <a:cubicBezTo>
                    <a:pt x="27354" y="2640"/>
                    <a:pt x="27628" y="2485"/>
                    <a:pt x="27918" y="2287"/>
                  </a:cubicBezTo>
                  <a:cubicBezTo>
                    <a:pt x="27947" y="2270"/>
                    <a:pt x="27974" y="2250"/>
                    <a:pt x="28002" y="2230"/>
                  </a:cubicBezTo>
                  <a:cubicBezTo>
                    <a:pt x="28029" y="2212"/>
                    <a:pt x="28034" y="2176"/>
                    <a:pt x="28017" y="2150"/>
                  </a:cubicBezTo>
                  <a:cubicBezTo>
                    <a:pt x="28005" y="2134"/>
                    <a:pt x="27987" y="2126"/>
                    <a:pt x="27970" y="2126"/>
                  </a:cubicBezTo>
                  <a:close/>
                  <a:moveTo>
                    <a:pt x="33716" y="1950"/>
                  </a:moveTo>
                  <a:cubicBezTo>
                    <a:pt x="33707" y="1950"/>
                    <a:pt x="33698" y="1953"/>
                    <a:pt x="33689" y="1957"/>
                  </a:cubicBezTo>
                  <a:cubicBezTo>
                    <a:pt x="33661" y="1971"/>
                    <a:pt x="33651" y="2005"/>
                    <a:pt x="33665" y="2034"/>
                  </a:cubicBezTo>
                  <a:lnTo>
                    <a:pt x="33675" y="2055"/>
                  </a:lnTo>
                  <a:cubicBezTo>
                    <a:pt x="33827" y="2341"/>
                    <a:pt x="34029" y="2626"/>
                    <a:pt x="34297" y="2924"/>
                  </a:cubicBezTo>
                  <a:cubicBezTo>
                    <a:pt x="34307" y="2937"/>
                    <a:pt x="34322" y="2944"/>
                    <a:pt x="34338" y="2944"/>
                  </a:cubicBezTo>
                  <a:cubicBezTo>
                    <a:pt x="34351" y="2944"/>
                    <a:pt x="34365" y="2939"/>
                    <a:pt x="34376" y="2930"/>
                  </a:cubicBezTo>
                  <a:cubicBezTo>
                    <a:pt x="34401" y="2909"/>
                    <a:pt x="34403" y="2873"/>
                    <a:pt x="34381" y="2849"/>
                  </a:cubicBezTo>
                  <a:cubicBezTo>
                    <a:pt x="34122" y="2557"/>
                    <a:pt x="33924" y="2280"/>
                    <a:pt x="33776" y="2001"/>
                  </a:cubicBezTo>
                  <a:lnTo>
                    <a:pt x="33766" y="1981"/>
                  </a:lnTo>
                  <a:cubicBezTo>
                    <a:pt x="33756" y="1961"/>
                    <a:pt x="33737" y="1950"/>
                    <a:pt x="33716" y="1950"/>
                  </a:cubicBezTo>
                  <a:close/>
                  <a:moveTo>
                    <a:pt x="24977" y="2905"/>
                  </a:moveTo>
                  <a:cubicBezTo>
                    <a:pt x="24950" y="2905"/>
                    <a:pt x="24927" y="2927"/>
                    <a:pt x="24923" y="2956"/>
                  </a:cubicBezTo>
                  <a:cubicBezTo>
                    <a:pt x="24919" y="2986"/>
                    <a:pt x="24942" y="3015"/>
                    <a:pt x="24973" y="3018"/>
                  </a:cubicBezTo>
                  <a:cubicBezTo>
                    <a:pt x="25192" y="3041"/>
                    <a:pt x="25427" y="3065"/>
                    <a:pt x="25669" y="3065"/>
                  </a:cubicBezTo>
                  <a:cubicBezTo>
                    <a:pt x="25750" y="3065"/>
                    <a:pt x="25831" y="3061"/>
                    <a:pt x="25907" y="3058"/>
                  </a:cubicBezTo>
                  <a:cubicBezTo>
                    <a:pt x="25951" y="3054"/>
                    <a:pt x="25998" y="3051"/>
                    <a:pt x="26042" y="3045"/>
                  </a:cubicBezTo>
                  <a:cubicBezTo>
                    <a:pt x="26072" y="3041"/>
                    <a:pt x="26096" y="3015"/>
                    <a:pt x="26092" y="2983"/>
                  </a:cubicBezTo>
                  <a:cubicBezTo>
                    <a:pt x="26089" y="2955"/>
                    <a:pt x="26063" y="2933"/>
                    <a:pt x="26034" y="2933"/>
                  </a:cubicBezTo>
                  <a:cubicBezTo>
                    <a:pt x="26033" y="2933"/>
                    <a:pt x="26031" y="2933"/>
                    <a:pt x="26029" y="2933"/>
                  </a:cubicBezTo>
                  <a:cubicBezTo>
                    <a:pt x="25986" y="2939"/>
                    <a:pt x="25944" y="2941"/>
                    <a:pt x="25900" y="2946"/>
                  </a:cubicBezTo>
                  <a:cubicBezTo>
                    <a:pt x="25826" y="2950"/>
                    <a:pt x="25749" y="2953"/>
                    <a:pt x="25670" y="2953"/>
                  </a:cubicBezTo>
                  <a:lnTo>
                    <a:pt x="25669" y="2953"/>
                  </a:lnTo>
                  <a:cubicBezTo>
                    <a:pt x="25433" y="2953"/>
                    <a:pt x="25201" y="2930"/>
                    <a:pt x="24986" y="2906"/>
                  </a:cubicBezTo>
                  <a:cubicBezTo>
                    <a:pt x="24983" y="2905"/>
                    <a:pt x="24980" y="2905"/>
                    <a:pt x="24977" y="2905"/>
                  </a:cubicBezTo>
                  <a:close/>
                  <a:moveTo>
                    <a:pt x="23928" y="2813"/>
                  </a:moveTo>
                  <a:cubicBezTo>
                    <a:pt x="23562" y="2816"/>
                    <a:pt x="23196" y="2889"/>
                    <a:pt x="22875" y="3025"/>
                  </a:cubicBezTo>
                  <a:cubicBezTo>
                    <a:pt x="22846" y="3038"/>
                    <a:pt x="22832" y="3072"/>
                    <a:pt x="22845" y="3101"/>
                  </a:cubicBezTo>
                  <a:cubicBezTo>
                    <a:pt x="22853" y="3122"/>
                    <a:pt x="22875" y="3134"/>
                    <a:pt x="22896" y="3134"/>
                  </a:cubicBezTo>
                  <a:cubicBezTo>
                    <a:pt x="22903" y="3134"/>
                    <a:pt x="22910" y="3132"/>
                    <a:pt x="22919" y="3131"/>
                  </a:cubicBezTo>
                  <a:cubicBezTo>
                    <a:pt x="23228" y="2998"/>
                    <a:pt x="23578" y="2930"/>
                    <a:pt x="23928" y="2927"/>
                  </a:cubicBezTo>
                  <a:cubicBezTo>
                    <a:pt x="23960" y="2927"/>
                    <a:pt x="23984" y="2903"/>
                    <a:pt x="23984" y="2870"/>
                  </a:cubicBezTo>
                  <a:cubicBezTo>
                    <a:pt x="23984" y="2839"/>
                    <a:pt x="23960" y="2813"/>
                    <a:pt x="23928" y="2813"/>
                  </a:cubicBezTo>
                  <a:close/>
                  <a:moveTo>
                    <a:pt x="35093" y="3574"/>
                  </a:moveTo>
                  <a:cubicBezTo>
                    <a:pt x="35077" y="3574"/>
                    <a:pt x="35062" y="3580"/>
                    <a:pt x="35049" y="3593"/>
                  </a:cubicBezTo>
                  <a:cubicBezTo>
                    <a:pt x="35030" y="3616"/>
                    <a:pt x="35031" y="3651"/>
                    <a:pt x="35054" y="3673"/>
                  </a:cubicBezTo>
                  <a:cubicBezTo>
                    <a:pt x="35233" y="3835"/>
                    <a:pt x="35422" y="3996"/>
                    <a:pt x="35603" y="4152"/>
                  </a:cubicBezTo>
                  <a:cubicBezTo>
                    <a:pt x="35687" y="4223"/>
                    <a:pt x="35768" y="4294"/>
                    <a:pt x="35852" y="4368"/>
                  </a:cubicBezTo>
                  <a:cubicBezTo>
                    <a:pt x="35863" y="4377"/>
                    <a:pt x="35877" y="4383"/>
                    <a:pt x="35890" y="4383"/>
                  </a:cubicBezTo>
                  <a:cubicBezTo>
                    <a:pt x="35906" y="4383"/>
                    <a:pt x="35920" y="4376"/>
                    <a:pt x="35932" y="4364"/>
                  </a:cubicBezTo>
                  <a:cubicBezTo>
                    <a:pt x="35953" y="4341"/>
                    <a:pt x="35950" y="4306"/>
                    <a:pt x="35927" y="4285"/>
                  </a:cubicBezTo>
                  <a:cubicBezTo>
                    <a:pt x="35845" y="4212"/>
                    <a:pt x="35761" y="4138"/>
                    <a:pt x="35678" y="4067"/>
                  </a:cubicBezTo>
                  <a:cubicBezTo>
                    <a:pt x="35496" y="3910"/>
                    <a:pt x="35308" y="3750"/>
                    <a:pt x="35131" y="3589"/>
                  </a:cubicBezTo>
                  <a:cubicBezTo>
                    <a:pt x="35120" y="3579"/>
                    <a:pt x="35106" y="3574"/>
                    <a:pt x="35093" y="3574"/>
                  </a:cubicBezTo>
                  <a:close/>
                  <a:moveTo>
                    <a:pt x="22091" y="3678"/>
                  </a:moveTo>
                  <a:cubicBezTo>
                    <a:pt x="22071" y="3678"/>
                    <a:pt x="22052" y="3689"/>
                    <a:pt x="22041" y="3707"/>
                  </a:cubicBezTo>
                  <a:cubicBezTo>
                    <a:pt x="22015" y="3751"/>
                    <a:pt x="21993" y="3798"/>
                    <a:pt x="21973" y="3843"/>
                  </a:cubicBezTo>
                  <a:cubicBezTo>
                    <a:pt x="21960" y="3876"/>
                    <a:pt x="21948" y="3909"/>
                    <a:pt x="21936" y="3942"/>
                  </a:cubicBezTo>
                  <a:cubicBezTo>
                    <a:pt x="21870" y="4124"/>
                    <a:pt x="21837" y="4312"/>
                    <a:pt x="21837" y="4499"/>
                  </a:cubicBezTo>
                  <a:cubicBezTo>
                    <a:pt x="21837" y="4590"/>
                    <a:pt x="21845" y="4681"/>
                    <a:pt x="21860" y="4768"/>
                  </a:cubicBezTo>
                  <a:cubicBezTo>
                    <a:pt x="21865" y="4797"/>
                    <a:pt x="21889" y="4817"/>
                    <a:pt x="21916" y="4817"/>
                  </a:cubicBezTo>
                  <a:cubicBezTo>
                    <a:pt x="21920" y="4817"/>
                    <a:pt x="21923" y="4817"/>
                    <a:pt x="21927" y="4815"/>
                  </a:cubicBezTo>
                  <a:cubicBezTo>
                    <a:pt x="21957" y="4810"/>
                    <a:pt x="21978" y="4780"/>
                    <a:pt x="21973" y="4748"/>
                  </a:cubicBezTo>
                  <a:cubicBezTo>
                    <a:pt x="21958" y="4667"/>
                    <a:pt x="21951" y="4583"/>
                    <a:pt x="21951" y="4499"/>
                  </a:cubicBezTo>
                  <a:cubicBezTo>
                    <a:pt x="21951" y="4324"/>
                    <a:pt x="21983" y="4149"/>
                    <a:pt x="22042" y="3979"/>
                  </a:cubicBezTo>
                  <a:cubicBezTo>
                    <a:pt x="22054" y="3949"/>
                    <a:pt x="22065" y="3919"/>
                    <a:pt x="22078" y="3888"/>
                  </a:cubicBezTo>
                  <a:cubicBezTo>
                    <a:pt x="22096" y="3845"/>
                    <a:pt x="22118" y="3805"/>
                    <a:pt x="22141" y="3764"/>
                  </a:cubicBezTo>
                  <a:cubicBezTo>
                    <a:pt x="22156" y="3735"/>
                    <a:pt x="22145" y="3701"/>
                    <a:pt x="22119" y="3686"/>
                  </a:cubicBezTo>
                  <a:cubicBezTo>
                    <a:pt x="22110" y="3680"/>
                    <a:pt x="22100" y="3678"/>
                    <a:pt x="22091" y="3678"/>
                  </a:cubicBezTo>
                  <a:close/>
                  <a:moveTo>
                    <a:pt x="36669" y="4985"/>
                  </a:moveTo>
                  <a:cubicBezTo>
                    <a:pt x="36653" y="4985"/>
                    <a:pt x="36638" y="4991"/>
                    <a:pt x="36627" y="5002"/>
                  </a:cubicBezTo>
                  <a:cubicBezTo>
                    <a:pt x="36605" y="5023"/>
                    <a:pt x="36605" y="5060"/>
                    <a:pt x="36627" y="5081"/>
                  </a:cubicBezTo>
                  <a:cubicBezTo>
                    <a:pt x="36908" y="5360"/>
                    <a:pt x="37131" y="5621"/>
                    <a:pt x="37313" y="5875"/>
                  </a:cubicBezTo>
                  <a:cubicBezTo>
                    <a:pt x="37323" y="5889"/>
                    <a:pt x="37342" y="5898"/>
                    <a:pt x="37359" y="5898"/>
                  </a:cubicBezTo>
                  <a:cubicBezTo>
                    <a:pt x="37371" y="5898"/>
                    <a:pt x="37381" y="5894"/>
                    <a:pt x="37391" y="5888"/>
                  </a:cubicBezTo>
                  <a:cubicBezTo>
                    <a:pt x="37417" y="5870"/>
                    <a:pt x="37423" y="5834"/>
                    <a:pt x="37406" y="5808"/>
                  </a:cubicBezTo>
                  <a:cubicBezTo>
                    <a:pt x="37219" y="5549"/>
                    <a:pt x="36993" y="5283"/>
                    <a:pt x="36708" y="5002"/>
                  </a:cubicBezTo>
                  <a:cubicBezTo>
                    <a:pt x="36697" y="4990"/>
                    <a:pt x="36683" y="4985"/>
                    <a:pt x="36669" y="4985"/>
                  </a:cubicBezTo>
                  <a:close/>
                  <a:moveTo>
                    <a:pt x="22411" y="5621"/>
                  </a:moveTo>
                  <a:cubicBezTo>
                    <a:pt x="22397" y="5621"/>
                    <a:pt x="22384" y="5626"/>
                    <a:pt x="22374" y="5635"/>
                  </a:cubicBezTo>
                  <a:cubicBezTo>
                    <a:pt x="22348" y="5655"/>
                    <a:pt x="22347" y="5692"/>
                    <a:pt x="22367" y="5714"/>
                  </a:cubicBezTo>
                  <a:lnTo>
                    <a:pt x="22445" y="5805"/>
                  </a:lnTo>
                  <a:cubicBezTo>
                    <a:pt x="22684" y="6084"/>
                    <a:pt x="22873" y="6313"/>
                    <a:pt x="23038" y="6530"/>
                  </a:cubicBezTo>
                  <a:cubicBezTo>
                    <a:pt x="23050" y="6544"/>
                    <a:pt x="23065" y="6551"/>
                    <a:pt x="23082" y="6551"/>
                  </a:cubicBezTo>
                  <a:cubicBezTo>
                    <a:pt x="23095" y="6551"/>
                    <a:pt x="23108" y="6547"/>
                    <a:pt x="23117" y="6540"/>
                  </a:cubicBezTo>
                  <a:cubicBezTo>
                    <a:pt x="23141" y="6520"/>
                    <a:pt x="23146" y="6484"/>
                    <a:pt x="23128" y="6460"/>
                  </a:cubicBezTo>
                  <a:cubicBezTo>
                    <a:pt x="22961" y="6245"/>
                    <a:pt x="22772" y="6013"/>
                    <a:pt x="22529" y="5733"/>
                  </a:cubicBezTo>
                  <a:lnTo>
                    <a:pt x="22454" y="5642"/>
                  </a:lnTo>
                  <a:cubicBezTo>
                    <a:pt x="22443" y="5628"/>
                    <a:pt x="22427" y="5621"/>
                    <a:pt x="22411" y="5621"/>
                  </a:cubicBezTo>
                  <a:close/>
                  <a:moveTo>
                    <a:pt x="37847" y="6717"/>
                  </a:moveTo>
                  <a:cubicBezTo>
                    <a:pt x="37840" y="6717"/>
                    <a:pt x="37834" y="6718"/>
                    <a:pt x="37828" y="6720"/>
                  </a:cubicBezTo>
                  <a:cubicBezTo>
                    <a:pt x="37798" y="6732"/>
                    <a:pt x="37783" y="6764"/>
                    <a:pt x="37793" y="6794"/>
                  </a:cubicBezTo>
                  <a:cubicBezTo>
                    <a:pt x="37901" y="7114"/>
                    <a:pt x="37963" y="7459"/>
                    <a:pt x="37976" y="7814"/>
                  </a:cubicBezTo>
                  <a:cubicBezTo>
                    <a:pt x="37978" y="7846"/>
                    <a:pt x="38002" y="7870"/>
                    <a:pt x="38033" y="7870"/>
                  </a:cubicBezTo>
                  <a:lnTo>
                    <a:pt x="38034" y="7870"/>
                  </a:lnTo>
                  <a:cubicBezTo>
                    <a:pt x="38067" y="7869"/>
                    <a:pt x="38091" y="7843"/>
                    <a:pt x="38090" y="7812"/>
                  </a:cubicBezTo>
                  <a:cubicBezTo>
                    <a:pt x="38077" y="7443"/>
                    <a:pt x="38013" y="7087"/>
                    <a:pt x="37901" y="6756"/>
                  </a:cubicBezTo>
                  <a:cubicBezTo>
                    <a:pt x="37893" y="6732"/>
                    <a:pt x="37870" y="6717"/>
                    <a:pt x="37847" y="6717"/>
                  </a:cubicBezTo>
                  <a:close/>
                  <a:moveTo>
                    <a:pt x="23686" y="7307"/>
                  </a:moveTo>
                  <a:cubicBezTo>
                    <a:pt x="23676" y="7307"/>
                    <a:pt x="23666" y="7310"/>
                    <a:pt x="23657" y="7315"/>
                  </a:cubicBezTo>
                  <a:cubicBezTo>
                    <a:pt x="23630" y="7331"/>
                    <a:pt x="23622" y="7366"/>
                    <a:pt x="23637" y="7393"/>
                  </a:cubicBezTo>
                  <a:cubicBezTo>
                    <a:pt x="23677" y="7457"/>
                    <a:pt x="23716" y="7523"/>
                    <a:pt x="23755" y="7588"/>
                  </a:cubicBezTo>
                  <a:cubicBezTo>
                    <a:pt x="23835" y="7729"/>
                    <a:pt x="23886" y="7859"/>
                    <a:pt x="23912" y="7989"/>
                  </a:cubicBezTo>
                  <a:cubicBezTo>
                    <a:pt x="23922" y="8044"/>
                    <a:pt x="23928" y="8103"/>
                    <a:pt x="23928" y="8157"/>
                  </a:cubicBezTo>
                  <a:cubicBezTo>
                    <a:pt x="23928" y="8219"/>
                    <a:pt x="23922" y="8278"/>
                    <a:pt x="23910" y="8341"/>
                  </a:cubicBezTo>
                  <a:cubicBezTo>
                    <a:pt x="23903" y="8374"/>
                    <a:pt x="23923" y="8403"/>
                    <a:pt x="23955" y="8409"/>
                  </a:cubicBezTo>
                  <a:cubicBezTo>
                    <a:pt x="23957" y="8411"/>
                    <a:pt x="23962" y="8411"/>
                    <a:pt x="23965" y="8411"/>
                  </a:cubicBezTo>
                  <a:cubicBezTo>
                    <a:pt x="23992" y="8411"/>
                    <a:pt x="24014" y="8391"/>
                    <a:pt x="24021" y="8366"/>
                  </a:cubicBezTo>
                  <a:cubicBezTo>
                    <a:pt x="24036" y="8298"/>
                    <a:pt x="24043" y="8230"/>
                    <a:pt x="24043" y="8162"/>
                  </a:cubicBezTo>
                  <a:cubicBezTo>
                    <a:pt x="24043" y="8099"/>
                    <a:pt x="24039" y="8035"/>
                    <a:pt x="24026" y="7971"/>
                  </a:cubicBezTo>
                  <a:cubicBezTo>
                    <a:pt x="23999" y="7829"/>
                    <a:pt x="23942" y="7685"/>
                    <a:pt x="23855" y="7534"/>
                  </a:cubicBezTo>
                  <a:cubicBezTo>
                    <a:pt x="23815" y="7466"/>
                    <a:pt x="23775" y="7400"/>
                    <a:pt x="23735" y="7335"/>
                  </a:cubicBezTo>
                  <a:cubicBezTo>
                    <a:pt x="23725" y="7317"/>
                    <a:pt x="23706" y="7307"/>
                    <a:pt x="23686" y="7307"/>
                  </a:cubicBezTo>
                  <a:close/>
                  <a:moveTo>
                    <a:pt x="37938" y="8806"/>
                  </a:moveTo>
                  <a:cubicBezTo>
                    <a:pt x="37911" y="8806"/>
                    <a:pt x="37887" y="8826"/>
                    <a:pt x="37884" y="8852"/>
                  </a:cubicBezTo>
                  <a:cubicBezTo>
                    <a:pt x="37878" y="8879"/>
                    <a:pt x="37872" y="8903"/>
                    <a:pt x="37867" y="8930"/>
                  </a:cubicBezTo>
                  <a:cubicBezTo>
                    <a:pt x="37800" y="9236"/>
                    <a:pt x="37700" y="9546"/>
                    <a:pt x="37569" y="9848"/>
                  </a:cubicBezTo>
                  <a:cubicBezTo>
                    <a:pt x="37556" y="9876"/>
                    <a:pt x="37571" y="9910"/>
                    <a:pt x="37599" y="9923"/>
                  </a:cubicBezTo>
                  <a:cubicBezTo>
                    <a:pt x="37606" y="9926"/>
                    <a:pt x="37615" y="9927"/>
                    <a:pt x="37622" y="9927"/>
                  </a:cubicBezTo>
                  <a:cubicBezTo>
                    <a:pt x="37643" y="9927"/>
                    <a:pt x="37665" y="9916"/>
                    <a:pt x="37673" y="9892"/>
                  </a:cubicBezTo>
                  <a:cubicBezTo>
                    <a:pt x="37808" y="9583"/>
                    <a:pt x="37912" y="9266"/>
                    <a:pt x="37979" y="8953"/>
                  </a:cubicBezTo>
                  <a:cubicBezTo>
                    <a:pt x="37985" y="8928"/>
                    <a:pt x="37990" y="8901"/>
                    <a:pt x="37995" y="8874"/>
                  </a:cubicBezTo>
                  <a:cubicBezTo>
                    <a:pt x="38000" y="8843"/>
                    <a:pt x="37980" y="8813"/>
                    <a:pt x="37950" y="8808"/>
                  </a:cubicBezTo>
                  <a:cubicBezTo>
                    <a:pt x="37946" y="8807"/>
                    <a:pt x="37942" y="8806"/>
                    <a:pt x="37938" y="8806"/>
                  </a:cubicBezTo>
                  <a:close/>
                  <a:moveTo>
                    <a:pt x="23492" y="9238"/>
                  </a:moveTo>
                  <a:cubicBezTo>
                    <a:pt x="23473" y="9238"/>
                    <a:pt x="23455" y="9247"/>
                    <a:pt x="23445" y="9264"/>
                  </a:cubicBezTo>
                  <a:cubicBezTo>
                    <a:pt x="23395" y="9344"/>
                    <a:pt x="23344" y="9426"/>
                    <a:pt x="23294" y="9512"/>
                  </a:cubicBezTo>
                  <a:cubicBezTo>
                    <a:pt x="23168" y="9720"/>
                    <a:pt x="23021" y="9927"/>
                    <a:pt x="22853" y="10131"/>
                  </a:cubicBezTo>
                  <a:cubicBezTo>
                    <a:pt x="22832" y="10155"/>
                    <a:pt x="22836" y="10190"/>
                    <a:pt x="22860" y="10210"/>
                  </a:cubicBezTo>
                  <a:cubicBezTo>
                    <a:pt x="22872" y="10219"/>
                    <a:pt x="22883" y="10223"/>
                    <a:pt x="22896" y="10223"/>
                  </a:cubicBezTo>
                  <a:cubicBezTo>
                    <a:pt x="22912" y="10223"/>
                    <a:pt x="22930" y="10216"/>
                    <a:pt x="22943" y="10202"/>
                  </a:cubicBezTo>
                  <a:cubicBezTo>
                    <a:pt x="23112" y="9996"/>
                    <a:pt x="23265" y="9782"/>
                    <a:pt x="23393" y="9569"/>
                  </a:cubicBezTo>
                  <a:cubicBezTo>
                    <a:pt x="23442" y="9485"/>
                    <a:pt x="23492" y="9404"/>
                    <a:pt x="23542" y="9325"/>
                  </a:cubicBezTo>
                  <a:cubicBezTo>
                    <a:pt x="23558" y="9298"/>
                    <a:pt x="23551" y="9263"/>
                    <a:pt x="23523" y="9247"/>
                  </a:cubicBezTo>
                  <a:cubicBezTo>
                    <a:pt x="23514" y="9241"/>
                    <a:pt x="23503" y="9238"/>
                    <a:pt x="23492" y="9238"/>
                  </a:cubicBezTo>
                  <a:close/>
                  <a:moveTo>
                    <a:pt x="22156" y="10863"/>
                  </a:moveTo>
                  <a:cubicBezTo>
                    <a:pt x="22142" y="10863"/>
                    <a:pt x="22130" y="10868"/>
                    <a:pt x="22119" y="10878"/>
                  </a:cubicBezTo>
                  <a:lnTo>
                    <a:pt x="22092" y="10900"/>
                  </a:lnTo>
                  <a:cubicBezTo>
                    <a:pt x="21833" y="11122"/>
                    <a:pt x="21559" y="11326"/>
                    <a:pt x="21278" y="11504"/>
                  </a:cubicBezTo>
                  <a:cubicBezTo>
                    <a:pt x="21251" y="11519"/>
                    <a:pt x="21244" y="11555"/>
                    <a:pt x="21260" y="11582"/>
                  </a:cubicBezTo>
                  <a:cubicBezTo>
                    <a:pt x="21271" y="11599"/>
                    <a:pt x="21288" y="11609"/>
                    <a:pt x="21308" y="11609"/>
                  </a:cubicBezTo>
                  <a:cubicBezTo>
                    <a:pt x="21318" y="11609"/>
                    <a:pt x="21330" y="11605"/>
                    <a:pt x="21338" y="11599"/>
                  </a:cubicBezTo>
                  <a:cubicBezTo>
                    <a:pt x="21627" y="11418"/>
                    <a:pt x="21904" y="11212"/>
                    <a:pt x="22168" y="10986"/>
                  </a:cubicBezTo>
                  <a:lnTo>
                    <a:pt x="22193" y="10963"/>
                  </a:lnTo>
                  <a:cubicBezTo>
                    <a:pt x="22216" y="10942"/>
                    <a:pt x="22220" y="10906"/>
                    <a:pt x="22199" y="10883"/>
                  </a:cubicBezTo>
                  <a:cubicBezTo>
                    <a:pt x="22187" y="10870"/>
                    <a:pt x="22171" y="10863"/>
                    <a:pt x="22156" y="10863"/>
                  </a:cubicBezTo>
                  <a:close/>
                  <a:moveTo>
                    <a:pt x="37117" y="10742"/>
                  </a:moveTo>
                  <a:cubicBezTo>
                    <a:pt x="37099" y="10742"/>
                    <a:pt x="37080" y="10751"/>
                    <a:pt x="37068" y="10767"/>
                  </a:cubicBezTo>
                  <a:cubicBezTo>
                    <a:pt x="36888" y="11041"/>
                    <a:pt x="36676" y="11314"/>
                    <a:pt x="36441" y="11585"/>
                  </a:cubicBezTo>
                  <a:lnTo>
                    <a:pt x="36428" y="11599"/>
                  </a:lnTo>
                  <a:cubicBezTo>
                    <a:pt x="36407" y="11623"/>
                    <a:pt x="36411" y="11659"/>
                    <a:pt x="36434" y="11680"/>
                  </a:cubicBezTo>
                  <a:cubicBezTo>
                    <a:pt x="36445" y="11689"/>
                    <a:pt x="36459" y="11694"/>
                    <a:pt x="36471" y="11694"/>
                  </a:cubicBezTo>
                  <a:cubicBezTo>
                    <a:pt x="36488" y="11694"/>
                    <a:pt x="36504" y="11687"/>
                    <a:pt x="36513" y="11674"/>
                  </a:cubicBezTo>
                  <a:lnTo>
                    <a:pt x="36526" y="11660"/>
                  </a:lnTo>
                  <a:cubicBezTo>
                    <a:pt x="36765" y="11387"/>
                    <a:pt x="36980" y="11107"/>
                    <a:pt x="37164" y="10829"/>
                  </a:cubicBezTo>
                  <a:cubicBezTo>
                    <a:pt x="37181" y="10805"/>
                    <a:pt x="37174" y="10770"/>
                    <a:pt x="37147" y="10751"/>
                  </a:cubicBezTo>
                  <a:cubicBezTo>
                    <a:pt x="37138" y="10745"/>
                    <a:pt x="37127" y="10742"/>
                    <a:pt x="37117" y="10742"/>
                  </a:cubicBezTo>
                  <a:close/>
                  <a:moveTo>
                    <a:pt x="15149" y="11858"/>
                  </a:moveTo>
                  <a:cubicBezTo>
                    <a:pt x="15118" y="11858"/>
                    <a:pt x="15092" y="11882"/>
                    <a:pt x="15092" y="11915"/>
                  </a:cubicBezTo>
                  <a:cubicBezTo>
                    <a:pt x="15092" y="11946"/>
                    <a:pt x="15118" y="11972"/>
                    <a:pt x="15149" y="11972"/>
                  </a:cubicBezTo>
                  <a:cubicBezTo>
                    <a:pt x="15384" y="11973"/>
                    <a:pt x="15620" y="11983"/>
                    <a:pt x="15852" y="12007"/>
                  </a:cubicBezTo>
                  <a:cubicBezTo>
                    <a:pt x="15961" y="12017"/>
                    <a:pt x="16074" y="12032"/>
                    <a:pt x="16196" y="12047"/>
                  </a:cubicBezTo>
                  <a:lnTo>
                    <a:pt x="16203" y="12047"/>
                  </a:lnTo>
                  <a:cubicBezTo>
                    <a:pt x="16232" y="12047"/>
                    <a:pt x="16256" y="12029"/>
                    <a:pt x="16259" y="11997"/>
                  </a:cubicBezTo>
                  <a:cubicBezTo>
                    <a:pt x="16264" y="11966"/>
                    <a:pt x="16243" y="11938"/>
                    <a:pt x="16210" y="11933"/>
                  </a:cubicBezTo>
                  <a:cubicBezTo>
                    <a:pt x="16087" y="11916"/>
                    <a:pt x="15973" y="11904"/>
                    <a:pt x="15862" y="11894"/>
                  </a:cubicBezTo>
                  <a:cubicBezTo>
                    <a:pt x="15627" y="11869"/>
                    <a:pt x="15388" y="11859"/>
                    <a:pt x="15149" y="11858"/>
                  </a:cubicBezTo>
                  <a:close/>
                  <a:moveTo>
                    <a:pt x="14092" y="11926"/>
                  </a:moveTo>
                  <a:cubicBezTo>
                    <a:pt x="14090" y="11926"/>
                    <a:pt x="14088" y="11926"/>
                    <a:pt x="14086" y="11926"/>
                  </a:cubicBezTo>
                  <a:cubicBezTo>
                    <a:pt x="13728" y="11975"/>
                    <a:pt x="13378" y="12050"/>
                    <a:pt x="13043" y="12145"/>
                  </a:cubicBezTo>
                  <a:cubicBezTo>
                    <a:pt x="13013" y="12154"/>
                    <a:pt x="12995" y="12187"/>
                    <a:pt x="13003" y="12217"/>
                  </a:cubicBezTo>
                  <a:cubicBezTo>
                    <a:pt x="13011" y="12242"/>
                    <a:pt x="13035" y="12258"/>
                    <a:pt x="13059" y="12258"/>
                  </a:cubicBezTo>
                  <a:cubicBezTo>
                    <a:pt x="13065" y="12258"/>
                    <a:pt x="13070" y="12256"/>
                    <a:pt x="13075" y="12254"/>
                  </a:cubicBezTo>
                  <a:cubicBezTo>
                    <a:pt x="13403" y="12158"/>
                    <a:pt x="13749" y="12087"/>
                    <a:pt x="14102" y="12039"/>
                  </a:cubicBezTo>
                  <a:cubicBezTo>
                    <a:pt x="14132" y="12034"/>
                    <a:pt x="14153" y="12007"/>
                    <a:pt x="14150" y="11975"/>
                  </a:cubicBezTo>
                  <a:cubicBezTo>
                    <a:pt x="14146" y="11947"/>
                    <a:pt x="14120" y="11926"/>
                    <a:pt x="14092" y="11926"/>
                  </a:cubicBezTo>
                  <a:close/>
                  <a:moveTo>
                    <a:pt x="17250" y="12102"/>
                  </a:moveTo>
                  <a:cubicBezTo>
                    <a:pt x="17223" y="12102"/>
                    <a:pt x="17199" y="12122"/>
                    <a:pt x="17194" y="12150"/>
                  </a:cubicBezTo>
                  <a:cubicBezTo>
                    <a:pt x="17189" y="12181"/>
                    <a:pt x="17211" y="12209"/>
                    <a:pt x="17240" y="12215"/>
                  </a:cubicBezTo>
                  <a:cubicBezTo>
                    <a:pt x="17559" y="12268"/>
                    <a:pt x="17929" y="12329"/>
                    <a:pt x="18292" y="12363"/>
                  </a:cubicBezTo>
                  <a:lnTo>
                    <a:pt x="18296" y="12363"/>
                  </a:lnTo>
                  <a:cubicBezTo>
                    <a:pt x="18326" y="12363"/>
                    <a:pt x="18350" y="12342"/>
                    <a:pt x="18356" y="12313"/>
                  </a:cubicBezTo>
                  <a:cubicBezTo>
                    <a:pt x="18359" y="12281"/>
                    <a:pt x="18336" y="12254"/>
                    <a:pt x="18305" y="12251"/>
                  </a:cubicBezTo>
                  <a:cubicBezTo>
                    <a:pt x="17945" y="12217"/>
                    <a:pt x="17576" y="12157"/>
                    <a:pt x="17260" y="12103"/>
                  </a:cubicBezTo>
                  <a:cubicBezTo>
                    <a:pt x="17257" y="12102"/>
                    <a:pt x="17254" y="12102"/>
                    <a:pt x="17250" y="12102"/>
                  </a:cubicBezTo>
                  <a:close/>
                  <a:moveTo>
                    <a:pt x="20370" y="11981"/>
                  </a:moveTo>
                  <a:cubicBezTo>
                    <a:pt x="20363" y="11981"/>
                    <a:pt x="20355" y="11983"/>
                    <a:pt x="20348" y="11986"/>
                  </a:cubicBezTo>
                  <a:cubicBezTo>
                    <a:pt x="20268" y="12017"/>
                    <a:pt x="20186" y="12050"/>
                    <a:pt x="20105" y="12080"/>
                  </a:cubicBezTo>
                  <a:cubicBezTo>
                    <a:pt x="20006" y="12115"/>
                    <a:pt x="19904" y="12147"/>
                    <a:pt x="19801" y="12172"/>
                  </a:cubicBezTo>
                  <a:cubicBezTo>
                    <a:pt x="19658" y="12209"/>
                    <a:pt x="19503" y="12236"/>
                    <a:pt x="19345" y="12254"/>
                  </a:cubicBezTo>
                  <a:cubicBezTo>
                    <a:pt x="19315" y="12258"/>
                    <a:pt x="19291" y="12285"/>
                    <a:pt x="19295" y="12316"/>
                  </a:cubicBezTo>
                  <a:cubicBezTo>
                    <a:pt x="19298" y="12345"/>
                    <a:pt x="19323" y="12366"/>
                    <a:pt x="19352" y="12366"/>
                  </a:cubicBezTo>
                  <a:lnTo>
                    <a:pt x="19359" y="12366"/>
                  </a:lnTo>
                  <a:cubicBezTo>
                    <a:pt x="19523" y="12347"/>
                    <a:pt x="19682" y="12319"/>
                    <a:pt x="19831" y="12282"/>
                  </a:cubicBezTo>
                  <a:cubicBezTo>
                    <a:pt x="19938" y="12255"/>
                    <a:pt x="20043" y="12224"/>
                    <a:pt x="20144" y="12187"/>
                  </a:cubicBezTo>
                  <a:cubicBezTo>
                    <a:pt x="20228" y="12155"/>
                    <a:pt x="20311" y="12124"/>
                    <a:pt x="20392" y="12090"/>
                  </a:cubicBezTo>
                  <a:cubicBezTo>
                    <a:pt x="20420" y="12079"/>
                    <a:pt x="20435" y="12044"/>
                    <a:pt x="20422" y="12016"/>
                  </a:cubicBezTo>
                  <a:cubicBezTo>
                    <a:pt x="20413" y="11995"/>
                    <a:pt x="20392" y="11981"/>
                    <a:pt x="20370" y="11981"/>
                  </a:cubicBezTo>
                  <a:close/>
                  <a:moveTo>
                    <a:pt x="5306" y="12647"/>
                  </a:moveTo>
                  <a:cubicBezTo>
                    <a:pt x="5251" y="12647"/>
                    <a:pt x="5195" y="12649"/>
                    <a:pt x="5140" y="12652"/>
                  </a:cubicBezTo>
                  <a:cubicBezTo>
                    <a:pt x="5108" y="12655"/>
                    <a:pt x="5084" y="12680"/>
                    <a:pt x="5087" y="12713"/>
                  </a:cubicBezTo>
                  <a:cubicBezTo>
                    <a:pt x="5088" y="12743"/>
                    <a:pt x="5114" y="12766"/>
                    <a:pt x="5142" y="12766"/>
                  </a:cubicBezTo>
                  <a:cubicBezTo>
                    <a:pt x="5144" y="12766"/>
                    <a:pt x="5145" y="12766"/>
                    <a:pt x="5147" y="12766"/>
                  </a:cubicBezTo>
                  <a:cubicBezTo>
                    <a:pt x="5199" y="12763"/>
                    <a:pt x="5251" y="12761"/>
                    <a:pt x="5303" y="12761"/>
                  </a:cubicBezTo>
                  <a:cubicBezTo>
                    <a:pt x="5525" y="12761"/>
                    <a:pt x="5744" y="12789"/>
                    <a:pt x="5948" y="12844"/>
                  </a:cubicBezTo>
                  <a:cubicBezTo>
                    <a:pt x="6019" y="12864"/>
                    <a:pt x="6092" y="12887"/>
                    <a:pt x="6166" y="12912"/>
                  </a:cubicBezTo>
                  <a:cubicBezTo>
                    <a:pt x="6171" y="12914"/>
                    <a:pt x="6178" y="12915"/>
                    <a:pt x="6184" y="12915"/>
                  </a:cubicBezTo>
                  <a:cubicBezTo>
                    <a:pt x="6207" y="12915"/>
                    <a:pt x="6230" y="12901"/>
                    <a:pt x="6237" y="12877"/>
                  </a:cubicBezTo>
                  <a:cubicBezTo>
                    <a:pt x="6248" y="12847"/>
                    <a:pt x="6232" y="12814"/>
                    <a:pt x="6201" y="12804"/>
                  </a:cubicBezTo>
                  <a:cubicBezTo>
                    <a:pt x="6126" y="12777"/>
                    <a:pt x="6050" y="12754"/>
                    <a:pt x="5978" y="12734"/>
                  </a:cubicBezTo>
                  <a:cubicBezTo>
                    <a:pt x="5765" y="12676"/>
                    <a:pt x="5538" y="12647"/>
                    <a:pt x="5306" y="12647"/>
                  </a:cubicBezTo>
                  <a:close/>
                  <a:moveTo>
                    <a:pt x="35703" y="12306"/>
                  </a:moveTo>
                  <a:cubicBezTo>
                    <a:pt x="35691" y="12306"/>
                    <a:pt x="35678" y="12310"/>
                    <a:pt x="35667" y="12318"/>
                  </a:cubicBezTo>
                  <a:cubicBezTo>
                    <a:pt x="35415" y="12522"/>
                    <a:pt x="35128" y="12729"/>
                    <a:pt x="34813" y="12934"/>
                  </a:cubicBezTo>
                  <a:cubicBezTo>
                    <a:pt x="34789" y="12949"/>
                    <a:pt x="34779" y="12985"/>
                    <a:pt x="34798" y="13012"/>
                  </a:cubicBezTo>
                  <a:cubicBezTo>
                    <a:pt x="34808" y="13029"/>
                    <a:pt x="34827" y="13039"/>
                    <a:pt x="34846" y="13039"/>
                  </a:cubicBezTo>
                  <a:cubicBezTo>
                    <a:pt x="34856" y="13039"/>
                    <a:pt x="34867" y="13035"/>
                    <a:pt x="34876" y="13029"/>
                  </a:cubicBezTo>
                  <a:cubicBezTo>
                    <a:pt x="35192" y="12823"/>
                    <a:pt x="35483" y="12613"/>
                    <a:pt x="35738" y="12407"/>
                  </a:cubicBezTo>
                  <a:cubicBezTo>
                    <a:pt x="35764" y="12387"/>
                    <a:pt x="35767" y="12352"/>
                    <a:pt x="35747" y="12327"/>
                  </a:cubicBezTo>
                  <a:cubicBezTo>
                    <a:pt x="35736" y="12313"/>
                    <a:pt x="35720" y="12306"/>
                    <a:pt x="35703" y="12306"/>
                  </a:cubicBezTo>
                  <a:close/>
                  <a:moveTo>
                    <a:pt x="12072" y="12522"/>
                  </a:moveTo>
                  <a:cubicBezTo>
                    <a:pt x="12064" y="12522"/>
                    <a:pt x="12055" y="12524"/>
                    <a:pt x="12047" y="12528"/>
                  </a:cubicBezTo>
                  <a:cubicBezTo>
                    <a:pt x="11968" y="12567"/>
                    <a:pt x="11889" y="12608"/>
                    <a:pt x="11813" y="12649"/>
                  </a:cubicBezTo>
                  <a:cubicBezTo>
                    <a:pt x="11622" y="12751"/>
                    <a:pt x="11436" y="12868"/>
                    <a:pt x="11253" y="12979"/>
                  </a:cubicBezTo>
                  <a:lnTo>
                    <a:pt x="11128" y="13057"/>
                  </a:lnTo>
                  <a:cubicBezTo>
                    <a:pt x="11100" y="13074"/>
                    <a:pt x="11093" y="13110"/>
                    <a:pt x="11108" y="13136"/>
                  </a:cubicBezTo>
                  <a:cubicBezTo>
                    <a:pt x="11118" y="13154"/>
                    <a:pt x="11137" y="13163"/>
                    <a:pt x="11157" y="13163"/>
                  </a:cubicBezTo>
                  <a:cubicBezTo>
                    <a:pt x="11167" y="13163"/>
                    <a:pt x="11177" y="13160"/>
                    <a:pt x="11185" y="13156"/>
                  </a:cubicBezTo>
                  <a:lnTo>
                    <a:pt x="11313" y="13077"/>
                  </a:lnTo>
                  <a:cubicBezTo>
                    <a:pt x="11492" y="12968"/>
                    <a:pt x="11677" y="12854"/>
                    <a:pt x="11865" y="12750"/>
                  </a:cubicBezTo>
                  <a:cubicBezTo>
                    <a:pt x="11941" y="12709"/>
                    <a:pt x="12019" y="12669"/>
                    <a:pt x="12097" y="12631"/>
                  </a:cubicBezTo>
                  <a:cubicBezTo>
                    <a:pt x="12126" y="12616"/>
                    <a:pt x="12138" y="12584"/>
                    <a:pt x="12124" y="12555"/>
                  </a:cubicBezTo>
                  <a:cubicBezTo>
                    <a:pt x="12114" y="12535"/>
                    <a:pt x="12093" y="12522"/>
                    <a:pt x="12072" y="12522"/>
                  </a:cubicBezTo>
                  <a:close/>
                  <a:moveTo>
                    <a:pt x="4114" y="12889"/>
                  </a:moveTo>
                  <a:cubicBezTo>
                    <a:pt x="4108" y="12889"/>
                    <a:pt x="4102" y="12890"/>
                    <a:pt x="4095" y="12892"/>
                  </a:cubicBezTo>
                  <a:cubicBezTo>
                    <a:pt x="3772" y="13018"/>
                    <a:pt x="3454" y="13184"/>
                    <a:pt x="3149" y="13390"/>
                  </a:cubicBezTo>
                  <a:cubicBezTo>
                    <a:pt x="3124" y="13406"/>
                    <a:pt x="3117" y="13442"/>
                    <a:pt x="3134" y="13469"/>
                  </a:cubicBezTo>
                  <a:cubicBezTo>
                    <a:pt x="3146" y="13484"/>
                    <a:pt x="3163" y="13494"/>
                    <a:pt x="3182" y="13494"/>
                  </a:cubicBezTo>
                  <a:cubicBezTo>
                    <a:pt x="3192" y="13494"/>
                    <a:pt x="3203" y="13490"/>
                    <a:pt x="3213" y="13483"/>
                  </a:cubicBezTo>
                  <a:cubicBezTo>
                    <a:pt x="3511" y="13282"/>
                    <a:pt x="3821" y="13119"/>
                    <a:pt x="4137" y="12998"/>
                  </a:cubicBezTo>
                  <a:cubicBezTo>
                    <a:pt x="4165" y="12986"/>
                    <a:pt x="4179" y="12954"/>
                    <a:pt x="4169" y="12925"/>
                  </a:cubicBezTo>
                  <a:cubicBezTo>
                    <a:pt x="4160" y="12903"/>
                    <a:pt x="4138" y="12889"/>
                    <a:pt x="4114" y="12889"/>
                  </a:cubicBezTo>
                  <a:close/>
                  <a:moveTo>
                    <a:pt x="7158" y="13213"/>
                  </a:moveTo>
                  <a:cubicBezTo>
                    <a:pt x="7136" y="13213"/>
                    <a:pt x="7115" y="13226"/>
                    <a:pt x="7106" y="13247"/>
                  </a:cubicBezTo>
                  <a:cubicBezTo>
                    <a:pt x="7095" y="13275"/>
                    <a:pt x="7106" y="13309"/>
                    <a:pt x="7134" y="13321"/>
                  </a:cubicBezTo>
                  <a:cubicBezTo>
                    <a:pt x="7193" y="13348"/>
                    <a:pt x="7248" y="13373"/>
                    <a:pt x="7305" y="13397"/>
                  </a:cubicBezTo>
                  <a:cubicBezTo>
                    <a:pt x="7630" y="13540"/>
                    <a:pt x="7884" y="13636"/>
                    <a:pt x="8128" y="13708"/>
                  </a:cubicBezTo>
                  <a:cubicBezTo>
                    <a:pt x="8133" y="13709"/>
                    <a:pt x="8139" y="13709"/>
                    <a:pt x="8143" y="13709"/>
                  </a:cubicBezTo>
                  <a:cubicBezTo>
                    <a:pt x="8169" y="13709"/>
                    <a:pt x="8192" y="13691"/>
                    <a:pt x="8197" y="13672"/>
                  </a:cubicBezTo>
                  <a:cubicBezTo>
                    <a:pt x="8206" y="13641"/>
                    <a:pt x="8189" y="13609"/>
                    <a:pt x="8157" y="13601"/>
                  </a:cubicBezTo>
                  <a:cubicBezTo>
                    <a:pt x="7920" y="13530"/>
                    <a:pt x="7671" y="13434"/>
                    <a:pt x="7351" y="13295"/>
                  </a:cubicBezTo>
                  <a:cubicBezTo>
                    <a:pt x="7295" y="13269"/>
                    <a:pt x="7238" y="13242"/>
                    <a:pt x="7181" y="13218"/>
                  </a:cubicBezTo>
                  <a:cubicBezTo>
                    <a:pt x="7174" y="13215"/>
                    <a:pt x="7166" y="13213"/>
                    <a:pt x="7158" y="13213"/>
                  </a:cubicBezTo>
                  <a:close/>
                  <a:moveTo>
                    <a:pt x="10217" y="13538"/>
                  </a:moveTo>
                  <a:cubicBezTo>
                    <a:pt x="10210" y="13538"/>
                    <a:pt x="10204" y="13539"/>
                    <a:pt x="10198" y="13541"/>
                  </a:cubicBezTo>
                  <a:cubicBezTo>
                    <a:pt x="10026" y="13608"/>
                    <a:pt x="9858" y="13658"/>
                    <a:pt x="9687" y="13689"/>
                  </a:cubicBezTo>
                  <a:cubicBezTo>
                    <a:pt x="9522" y="13722"/>
                    <a:pt x="9353" y="13739"/>
                    <a:pt x="9186" y="13743"/>
                  </a:cubicBezTo>
                  <a:cubicBezTo>
                    <a:pt x="9155" y="13745"/>
                    <a:pt x="9131" y="13769"/>
                    <a:pt x="9131" y="13801"/>
                  </a:cubicBezTo>
                  <a:cubicBezTo>
                    <a:pt x="9131" y="13831"/>
                    <a:pt x="9158" y="13857"/>
                    <a:pt x="9188" y="13857"/>
                  </a:cubicBezTo>
                  <a:cubicBezTo>
                    <a:pt x="9363" y="13853"/>
                    <a:pt x="9538" y="13833"/>
                    <a:pt x="9708" y="13800"/>
                  </a:cubicBezTo>
                  <a:cubicBezTo>
                    <a:pt x="9886" y="13766"/>
                    <a:pt x="10060" y="13716"/>
                    <a:pt x="10239" y="13646"/>
                  </a:cubicBezTo>
                  <a:cubicBezTo>
                    <a:pt x="10267" y="13636"/>
                    <a:pt x="10282" y="13602"/>
                    <a:pt x="10270" y="13574"/>
                  </a:cubicBezTo>
                  <a:cubicBezTo>
                    <a:pt x="10262" y="13552"/>
                    <a:pt x="10240" y="13538"/>
                    <a:pt x="10217" y="13538"/>
                  </a:cubicBezTo>
                  <a:close/>
                  <a:moveTo>
                    <a:pt x="33943" y="13476"/>
                  </a:moveTo>
                  <a:cubicBezTo>
                    <a:pt x="33933" y="13476"/>
                    <a:pt x="33923" y="13479"/>
                    <a:pt x="33914" y="13484"/>
                  </a:cubicBezTo>
                  <a:cubicBezTo>
                    <a:pt x="33635" y="13648"/>
                    <a:pt x="33334" y="13819"/>
                    <a:pt x="32996" y="14008"/>
                  </a:cubicBezTo>
                  <a:cubicBezTo>
                    <a:pt x="32969" y="14023"/>
                    <a:pt x="32959" y="14059"/>
                    <a:pt x="32975" y="14086"/>
                  </a:cubicBezTo>
                  <a:cubicBezTo>
                    <a:pt x="32985" y="14103"/>
                    <a:pt x="33005" y="14114"/>
                    <a:pt x="33025" y="14114"/>
                  </a:cubicBezTo>
                  <a:cubicBezTo>
                    <a:pt x="33033" y="14114"/>
                    <a:pt x="33045" y="14113"/>
                    <a:pt x="33053" y="14107"/>
                  </a:cubicBezTo>
                  <a:cubicBezTo>
                    <a:pt x="33390" y="13918"/>
                    <a:pt x="33694" y="13746"/>
                    <a:pt x="33972" y="13582"/>
                  </a:cubicBezTo>
                  <a:cubicBezTo>
                    <a:pt x="33999" y="13567"/>
                    <a:pt x="34008" y="13531"/>
                    <a:pt x="33992" y="13504"/>
                  </a:cubicBezTo>
                  <a:cubicBezTo>
                    <a:pt x="33982" y="13486"/>
                    <a:pt x="33963" y="13476"/>
                    <a:pt x="33943" y="13476"/>
                  </a:cubicBezTo>
                  <a:close/>
                  <a:moveTo>
                    <a:pt x="2381" y="14071"/>
                  </a:moveTo>
                  <a:cubicBezTo>
                    <a:pt x="2365" y="14071"/>
                    <a:pt x="2350" y="14077"/>
                    <a:pt x="2338" y="14089"/>
                  </a:cubicBezTo>
                  <a:cubicBezTo>
                    <a:pt x="2291" y="14144"/>
                    <a:pt x="2244" y="14201"/>
                    <a:pt x="2202" y="14257"/>
                  </a:cubicBezTo>
                  <a:cubicBezTo>
                    <a:pt x="2079" y="14416"/>
                    <a:pt x="1975" y="14584"/>
                    <a:pt x="1876" y="14746"/>
                  </a:cubicBezTo>
                  <a:cubicBezTo>
                    <a:pt x="1832" y="14820"/>
                    <a:pt x="1786" y="14896"/>
                    <a:pt x="1738" y="14968"/>
                  </a:cubicBezTo>
                  <a:cubicBezTo>
                    <a:pt x="1719" y="14995"/>
                    <a:pt x="1726" y="15028"/>
                    <a:pt x="1754" y="15046"/>
                  </a:cubicBezTo>
                  <a:cubicBezTo>
                    <a:pt x="1762" y="15052"/>
                    <a:pt x="1773" y="15055"/>
                    <a:pt x="1783" y="15055"/>
                  </a:cubicBezTo>
                  <a:cubicBezTo>
                    <a:pt x="1803" y="15055"/>
                    <a:pt x="1822" y="15045"/>
                    <a:pt x="1833" y="15028"/>
                  </a:cubicBezTo>
                  <a:cubicBezTo>
                    <a:pt x="1882" y="14954"/>
                    <a:pt x="1929" y="14879"/>
                    <a:pt x="1974" y="14805"/>
                  </a:cubicBezTo>
                  <a:cubicBezTo>
                    <a:pt x="2072" y="14644"/>
                    <a:pt x="2173" y="14480"/>
                    <a:pt x="2293" y="14324"/>
                  </a:cubicBezTo>
                  <a:cubicBezTo>
                    <a:pt x="2331" y="14271"/>
                    <a:pt x="2377" y="14217"/>
                    <a:pt x="2424" y="14164"/>
                  </a:cubicBezTo>
                  <a:cubicBezTo>
                    <a:pt x="2444" y="14142"/>
                    <a:pt x="2442" y="14106"/>
                    <a:pt x="2419" y="14085"/>
                  </a:cubicBezTo>
                  <a:cubicBezTo>
                    <a:pt x="2408" y="14075"/>
                    <a:pt x="2394" y="14071"/>
                    <a:pt x="2381" y="14071"/>
                  </a:cubicBezTo>
                  <a:close/>
                  <a:moveTo>
                    <a:pt x="32096" y="14509"/>
                  </a:moveTo>
                  <a:cubicBezTo>
                    <a:pt x="32087" y="14509"/>
                    <a:pt x="32077" y="14511"/>
                    <a:pt x="32069" y="14516"/>
                  </a:cubicBezTo>
                  <a:lnTo>
                    <a:pt x="31653" y="14742"/>
                  </a:lnTo>
                  <a:cubicBezTo>
                    <a:pt x="31481" y="14836"/>
                    <a:pt x="31310" y="14928"/>
                    <a:pt x="31140" y="15021"/>
                  </a:cubicBezTo>
                  <a:cubicBezTo>
                    <a:pt x="31111" y="15035"/>
                    <a:pt x="31103" y="15069"/>
                    <a:pt x="31117" y="15098"/>
                  </a:cubicBezTo>
                  <a:cubicBezTo>
                    <a:pt x="31127" y="15118"/>
                    <a:pt x="31147" y="15128"/>
                    <a:pt x="31167" y="15128"/>
                  </a:cubicBezTo>
                  <a:cubicBezTo>
                    <a:pt x="31177" y="15128"/>
                    <a:pt x="31185" y="15126"/>
                    <a:pt x="31192" y="15120"/>
                  </a:cubicBezTo>
                  <a:cubicBezTo>
                    <a:pt x="31364" y="15026"/>
                    <a:pt x="31535" y="14934"/>
                    <a:pt x="31706" y="14842"/>
                  </a:cubicBezTo>
                  <a:lnTo>
                    <a:pt x="32123" y="14615"/>
                  </a:lnTo>
                  <a:cubicBezTo>
                    <a:pt x="32151" y="14601"/>
                    <a:pt x="32160" y="14568"/>
                    <a:pt x="32146" y="14540"/>
                  </a:cubicBezTo>
                  <a:cubicBezTo>
                    <a:pt x="32136" y="14520"/>
                    <a:pt x="32116" y="14509"/>
                    <a:pt x="32096" y="14509"/>
                  </a:cubicBezTo>
                  <a:close/>
                  <a:moveTo>
                    <a:pt x="30238" y="15524"/>
                  </a:moveTo>
                  <a:cubicBezTo>
                    <a:pt x="30229" y="15524"/>
                    <a:pt x="30219" y="15527"/>
                    <a:pt x="30211" y="15532"/>
                  </a:cubicBezTo>
                  <a:cubicBezTo>
                    <a:pt x="30129" y="15579"/>
                    <a:pt x="30046" y="15624"/>
                    <a:pt x="29962" y="15672"/>
                  </a:cubicBezTo>
                  <a:cubicBezTo>
                    <a:pt x="29688" y="15828"/>
                    <a:pt x="29482" y="15948"/>
                    <a:pt x="29294" y="16065"/>
                  </a:cubicBezTo>
                  <a:cubicBezTo>
                    <a:pt x="29269" y="16081"/>
                    <a:pt x="29262" y="16116"/>
                    <a:pt x="29277" y="16143"/>
                  </a:cubicBezTo>
                  <a:cubicBezTo>
                    <a:pt x="29287" y="16162"/>
                    <a:pt x="29306" y="16170"/>
                    <a:pt x="29326" y="16170"/>
                  </a:cubicBezTo>
                  <a:cubicBezTo>
                    <a:pt x="29336" y="16170"/>
                    <a:pt x="29347" y="16166"/>
                    <a:pt x="29354" y="16162"/>
                  </a:cubicBezTo>
                  <a:cubicBezTo>
                    <a:pt x="29540" y="16045"/>
                    <a:pt x="29745" y="15924"/>
                    <a:pt x="30017" y="15771"/>
                  </a:cubicBezTo>
                  <a:cubicBezTo>
                    <a:pt x="30098" y="15722"/>
                    <a:pt x="30182" y="15675"/>
                    <a:pt x="30266" y="15630"/>
                  </a:cubicBezTo>
                  <a:cubicBezTo>
                    <a:pt x="30293" y="15616"/>
                    <a:pt x="30303" y="15580"/>
                    <a:pt x="30287" y="15553"/>
                  </a:cubicBezTo>
                  <a:cubicBezTo>
                    <a:pt x="30278" y="15535"/>
                    <a:pt x="30258" y="15524"/>
                    <a:pt x="30238" y="15524"/>
                  </a:cubicBezTo>
                  <a:close/>
                  <a:moveTo>
                    <a:pt x="1074" y="15714"/>
                  </a:moveTo>
                  <a:cubicBezTo>
                    <a:pt x="1061" y="15714"/>
                    <a:pt x="1049" y="15717"/>
                    <a:pt x="1039" y="15725"/>
                  </a:cubicBezTo>
                  <a:cubicBezTo>
                    <a:pt x="991" y="15765"/>
                    <a:pt x="943" y="15802"/>
                    <a:pt x="893" y="15839"/>
                  </a:cubicBezTo>
                  <a:cubicBezTo>
                    <a:pt x="654" y="16022"/>
                    <a:pt x="409" y="16212"/>
                    <a:pt x="238" y="16436"/>
                  </a:cubicBezTo>
                  <a:cubicBezTo>
                    <a:pt x="218" y="16462"/>
                    <a:pt x="224" y="16498"/>
                    <a:pt x="250" y="16518"/>
                  </a:cubicBezTo>
                  <a:cubicBezTo>
                    <a:pt x="260" y="16525"/>
                    <a:pt x="271" y="16528"/>
                    <a:pt x="282" y="16528"/>
                  </a:cubicBezTo>
                  <a:cubicBezTo>
                    <a:pt x="301" y="16528"/>
                    <a:pt x="318" y="16520"/>
                    <a:pt x="331" y="16503"/>
                  </a:cubicBezTo>
                  <a:cubicBezTo>
                    <a:pt x="491" y="16290"/>
                    <a:pt x="731" y="16106"/>
                    <a:pt x="962" y="15929"/>
                  </a:cubicBezTo>
                  <a:cubicBezTo>
                    <a:pt x="1012" y="15892"/>
                    <a:pt x="1062" y="15852"/>
                    <a:pt x="1110" y="15815"/>
                  </a:cubicBezTo>
                  <a:cubicBezTo>
                    <a:pt x="1133" y="15795"/>
                    <a:pt x="1139" y="15759"/>
                    <a:pt x="1119" y="15735"/>
                  </a:cubicBezTo>
                  <a:cubicBezTo>
                    <a:pt x="1107" y="15721"/>
                    <a:pt x="1090" y="15714"/>
                    <a:pt x="1074" y="15714"/>
                  </a:cubicBezTo>
                  <a:close/>
                  <a:moveTo>
                    <a:pt x="28465" y="16669"/>
                  </a:moveTo>
                  <a:cubicBezTo>
                    <a:pt x="28452" y="16669"/>
                    <a:pt x="28439" y="16674"/>
                    <a:pt x="28428" y="16683"/>
                  </a:cubicBezTo>
                  <a:cubicBezTo>
                    <a:pt x="28278" y="16809"/>
                    <a:pt x="28139" y="16939"/>
                    <a:pt x="28019" y="17068"/>
                  </a:cubicBezTo>
                  <a:cubicBezTo>
                    <a:pt x="27911" y="17186"/>
                    <a:pt x="27810" y="17310"/>
                    <a:pt x="27718" y="17440"/>
                  </a:cubicBezTo>
                  <a:lnTo>
                    <a:pt x="27699" y="17465"/>
                  </a:lnTo>
                  <a:cubicBezTo>
                    <a:pt x="27682" y="17492"/>
                    <a:pt x="27688" y="17528"/>
                    <a:pt x="27714" y="17545"/>
                  </a:cubicBezTo>
                  <a:cubicBezTo>
                    <a:pt x="27724" y="17552"/>
                    <a:pt x="27735" y="17556"/>
                    <a:pt x="27746" y="17556"/>
                  </a:cubicBezTo>
                  <a:cubicBezTo>
                    <a:pt x="27763" y="17556"/>
                    <a:pt x="27782" y="17546"/>
                    <a:pt x="27790" y="17531"/>
                  </a:cubicBezTo>
                  <a:lnTo>
                    <a:pt x="27809" y="17506"/>
                  </a:lnTo>
                  <a:cubicBezTo>
                    <a:pt x="27897" y="17380"/>
                    <a:pt x="27997" y="17259"/>
                    <a:pt x="28102" y="17145"/>
                  </a:cubicBezTo>
                  <a:cubicBezTo>
                    <a:pt x="28219" y="17020"/>
                    <a:pt x="28352" y="16892"/>
                    <a:pt x="28500" y="16769"/>
                  </a:cubicBezTo>
                  <a:cubicBezTo>
                    <a:pt x="28525" y="16749"/>
                    <a:pt x="28527" y="16714"/>
                    <a:pt x="28507" y="16690"/>
                  </a:cubicBezTo>
                  <a:cubicBezTo>
                    <a:pt x="28497" y="16676"/>
                    <a:pt x="28481" y="16669"/>
                    <a:pt x="28465" y="16669"/>
                  </a:cubicBezTo>
                  <a:close/>
                  <a:moveTo>
                    <a:pt x="64" y="17414"/>
                  </a:moveTo>
                  <a:cubicBezTo>
                    <a:pt x="60" y="17414"/>
                    <a:pt x="56" y="17414"/>
                    <a:pt x="52" y="17415"/>
                  </a:cubicBezTo>
                  <a:cubicBezTo>
                    <a:pt x="19" y="17422"/>
                    <a:pt x="1" y="17452"/>
                    <a:pt x="8" y="17482"/>
                  </a:cubicBezTo>
                  <a:cubicBezTo>
                    <a:pt x="79" y="17817"/>
                    <a:pt x="265" y="18140"/>
                    <a:pt x="550" y="18413"/>
                  </a:cubicBezTo>
                  <a:cubicBezTo>
                    <a:pt x="560" y="18424"/>
                    <a:pt x="574" y="18428"/>
                    <a:pt x="588" y="18428"/>
                  </a:cubicBezTo>
                  <a:cubicBezTo>
                    <a:pt x="605" y="18428"/>
                    <a:pt x="620" y="18424"/>
                    <a:pt x="630" y="18411"/>
                  </a:cubicBezTo>
                  <a:cubicBezTo>
                    <a:pt x="651" y="18390"/>
                    <a:pt x="651" y="18353"/>
                    <a:pt x="628" y="18332"/>
                  </a:cubicBezTo>
                  <a:cubicBezTo>
                    <a:pt x="365" y="18077"/>
                    <a:pt x="183" y="17767"/>
                    <a:pt x="119" y="17459"/>
                  </a:cubicBezTo>
                  <a:cubicBezTo>
                    <a:pt x="113" y="17433"/>
                    <a:pt x="89" y="17414"/>
                    <a:pt x="64" y="17414"/>
                  </a:cubicBezTo>
                  <a:close/>
                  <a:moveTo>
                    <a:pt x="1490" y="18856"/>
                  </a:moveTo>
                  <a:cubicBezTo>
                    <a:pt x="1467" y="18856"/>
                    <a:pt x="1445" y="18871"/>
                    <a:pt x="1438" y="18895"/>
                  </a:cubicBezTo>
                  <a:cubicBezTo>
                    <a:pt x="1426" y="18923"/>
                    <a:pt x="1442" y="18955"/>
                    <a:pt x="1473" y="18966"/>
                  </a:cubicBezTo>
                  <a:cubicBezTo>
                    <a:pt x="1517" y="18980"/>
                    <a:pt x="1561" y="18995"/>
                    <a:pt x="1608" y="19007"/>
                  </a:cubicBezTo>
                  <a:cubicBezTo>
                    <a:pt x="1823" y="19067"/>
                    <a:pt x="2064" y="19104"/>
                    <a:pt x="2296" y="19140"/>
                  </a:cubicBezTo>
                  <a:cubicBezTo>
                    <a:pt x="2371" y="19153"/>
                    <a:pt x="2444" y="19164"/>
                    <a:pt x="2519" y="19175"/>
                  </a:cubicBezTo>
                  <a:lnTo>
                    <a:pt x="2527" y="19175"/>
                  </a:lnTo>
                  <a:cubicBezTo>
                    <a:pt x="2555" y="19175"/>
                    <a:pt x="2579" y="19157"/>
                    <a:pt x="2583" y="19130"/>
                  </a:cubicBezTo>
                  <a:cubicBezTo>
                    <a:pt x="2587" y="19097"/>
                    <a:pt x="2566" y="19069"/>
                    <a:pt x="2536" y="19064"/>
                  </a:cubicBezTo>
                  <a:cubicBezTo>
                    <a:pt x="2462" y="19052"/>
                    <a:pt x="2387" y="19039"/>
                    <a:pt x="2313" y="19029"/>
                  </a:cubicBezTo>
                  <a:cubicBezTo>
                    <a:pt x="2074" y="18990"/>
                    <a:pt x="1846" y="18958"/>
                    <a:pt x="1638" y="18898"/>
                  </a:cubicBezTo>
                  <a:cubicBezTo>
                    <a:pt x="1594" y="18886"/>
                    <a:pt x="1551" y="18874"/>
                    <a:pt x="1509" y="18859"/>
                  </a:cubicBezTo>
                  <a:cubicBezTo>
                    <a:pt x="1503" y="18857"/>
                    <a:pt x="1497" y="18856"/>
                    <a:pt x="1490" y="18856"/>
                  </a:cubicBezTo>
                  <a:close/>
                  <a:moveTo>
                    <a:pt x="27241" y="18371"/>
                  </a:moveTo>
                  <a:cubicBezTo>
                    <a:pt x="27219" y="18371"/>
                    <a:pt x="27198" y="18383"/>
                    <a:pt x="27190" y="18404"/>
                  </a:cubicBezTo>
                  <a:cubicBezTo>
                    <a:pt x="27130" y="18535"/>
                    <a:pt x="27076" y="18669"/>
                    <a:pt x="27021" y="18801"/>
                  </a:cubicBezTo>
                  <a:cubicBezTo>
                    <a:pt x="26972" y="18916"/>
                    <a:pt x="26923" y="19032"/>
                    <a:pt x="26873" y="19147"/>
                  </a:cubicBezTo>
                  <a:cubicBezTo>
                    <a:pt x="26841" y="19224"/>
                    <a:pt x="26806" y="19301"/>
                    <a:pt x="26772" y="19374"/>
                  </a:cubicBezTo>
                  <a:cubicBezTo>
                    <a:pt x="26759" y="19403"/>
                    <a:pt x="26772" y="19437"/>
                    <a:pt x="26800" y="19450"/>
                  </a:cubicBezTo>
                  <a:cubicBezTo>
                    <a:pt x="26807" y="19453"/>
                    <a:pt x="26814" y="19456"/>
                    <a:pt x="26823" y="19456"/>
                  </a:cubicBezTo>
                  <a:cubicBezTo>
                    <a:pt x="26844" y="19456"/>
                    <a:pt x="26866" y="19443"/>
                    <a:pt x="26873" y="19423"/>
                  </a:cubicBezTo>
                  <a:cubicBezTo>
                    <a:pt x="26908" y="19346"/>
                    <a:pt x="26942" y="19269"/>
                    <a:pt x="26977" y="19194"/>
                  </a:cubicBezTo>
                  <a:cubicBezTo>
                    <a:pt x="27026" y="19077"/>
                    <a:pt x="27073" y="18962"/>
                    <a:pt x="27123" y="18845"/>
                  </a:cubicBezTo>
                  <a:cubicBezTo>
                    <a:pt x="27179" y="18713"/>
                    <a:pt x="27234" y="18582"/>
                    <a:pt x="27292" y="18450"/>
                  </a:cubicBezTo>
                  <a:cubicBezTo>
                    <a:pt x="27307" y="18421"/>
                    <a:pt x="27292" y="18387"/>
                    <a:pt x="27264" y="18376"/>
                  </a:cubicBezTo>
                  <a:cubicBezTo>
                    <a:pt x="27256" y="18372"/>
                    <a:pt x="27249" y="18371"/>
                    <a:pt x="27241" y="18371"/>
                  </a:cubicBezTo>
                  <a:close/>
                  <a:moveTo>
                    <a:pt x="3527" y="19387"/>
                  </a:moveTo>
                  <a:cubicBezTo>
                    <a:pt x="3510" y="19387"/>
                    <a:pt x="3492" y="19397"/>
                    <a:pt x="3481" y="19414"/>
                  </a:cubicBezTo>
                  <a:cubicBezTo>
                    <a:pt x="3462" y="19441"/>
                    <a:pt x="3472" y="19477"/>
                    <a:pt x="3498" y="19494"/>
                  </a:cubicBezTo>
                  <a:cubicBezTo>
                    <a:pt x="3659" y="19601"/>
                    <a:pt x="3775" y="19736"/>
                    <a:pt x="3861" y="19905"/>
                  </a:cubicBezTo>
                  <a:cubicBezTo>
                    <a:pt x="3932" y="20046"/>
                    <a:pt x="3974" y="20193"/>
                    <a:pt x="4010" y="20333"/>
                  </a:cubicBezTo>
                  <a:cubicBezTo>
                    <a:pt x="4017" y="20359"/>
                    <a:pt x="4041" y="20376"/>
                    <a:pt x="4066" y="20376"/>
                  </a:cubicBezTo>
                  <a:lnTo>
                    <a:pt x="4078" y="20376"/>
                  </a:lnTo>
                  <a:cubicBezTo>
                    <a:pt x="4108" y="20369"/>
                    <a:pt x="4127" y="20336"/>
                    <a:pt x="4120" y="20306"/>
                  </a:cubicBezTo>
                  <a:cubicBezTo>
                    <a:pt x="4085" y="20168"/>
                    <a:pt x="4037" y="20006"/>
                    <a:pt x="3963" y="19855"/>
                  </a:cubicBezTo>
                  <a:cubicBezTo>
                    <a:pt x="3868" y="19669"/>
                    <a:pt x="3738" y="19521"/>
                    <a:pt x="3562" y="19402"/>
                  </a:cubicBezTo>
                  <a:lnTo>
                    <a:pt x="3555" y="19396"/>
                  </a:lnTo>
                  <a:cubicBezTo>
                    <a:pt x="3546" y="19390"/>
                    <a:pt x="3537" y="19387"/>
                    <a:pt x="3527" y="19387"/>
                  </a:cubicBezTo>
                  <a:close/>
                  <a:moveTo>
                    <a:pt x="26333" y="20279"/>
                  </a:moveTo>
                  <a:cubicBezTo>
                    <a:pt x="26314" y="20279"/>
                    <a:pt x="26295" y="20290"/>
                    <a:pt x="26284" y="20306"/>
                  </a:cubicBezTo>
                  <a:cubicBezTo>
                    <a:pt x="26112" y="20590"/>
                    <a:pt x="25907" y="20878"/>
                    <a:pt x="25676" y="21163"/>
                  </a:cubicBezTo>
                  <a:cubicBezTo>
                    <a:pt x="25656" y="21187"/>
                    <a:pt x="25660" y="21223"/>
                    <a:pt x="25685" y="21243"/>
                  </a:cubicBezTo>
                  <a:cubicBezTo>
                    <a:pt x="25696" y="21251"/>
                    <a:pt x="25707" y="21255"/>
                    <a:pt x="25720" y="21255"/>
                  </a:cubicBezTo>
                  <a:cubicBezTo>
                    <a:pt x="25736" y="21255"/>
                    <a:pt x="25754" y="21248"/>
                    <a:pt x="25767" y="21234"/>
                  </a:cubicBezTo>
                  <a:cubicBezTo>
                    <a:pt x="25999" y="20945"/>
                    <a:pt x="26208" y="20654"/>
                    <a:pt x="26382" y="20366"/>
                  </a:cubicBezTo>
                  <a:cubicBezTo>
                    <a:pt x="26397" y="20339"/>
                    <a:pt x="26389" y="20304"/>
                    <a:pt x="26362" y="20288"/>
                  </a:cubicBezTo>
                  <a:cubicBezTo>
                    <a:pt x="26353" y="20282"/>
                    <a:pt x="26343" y="20279"/>
                    <a:pt x="26333" y="20279"/>
                  </a:cubicBezTo>
                  <a:close/>
                  <a:moveTo>
                    <a:pt x="4452" y="21239"/>
                  </a:moveTo>
                  <a:cubicBezTo>
                    <a:pt x="4441" y="21239"/>
                    <a:pt x="4430" y="21243"/>
                    <a:pt x="4420" y="21250"/>
                  </a:cubicBezTo>
                  <a:cubicBezTo>
                    <a:pt x="4394" y="21265"/>
                    <a:pt x="4387" y="21301"/>
                    <a:pt x="4406" y="21328"/>
                  </a:cubicBezTo>
                  <a:cubicBezTo>
                    <a:pt x="4488" y="21450"/>
                    <a:pt x="4586" y="21576"/>
                    <a:pt x="4704" y="21708"/>
                  </a:cubicBezTo>
                  <a:cubicBezTo>
                    <a:pt x="4822" y="21846"/>
                    <a:pt x="4962" y="21985"/>
                    <a:pt x="5114" y="22126"/>
                  </a:cubicBezTo>
                  <a:cubicBezTo>
                    <a:pt x="5125" y="22138"/>
                    <a:pt x="5140" y="22142"/>
                    <a:pt x="5154" y="22142"/>
                  </a:cubicBezTo>
                  <a:cubicBezTo>
                    <a:pt x="5168" y="22142"/>
                    <a:pt x="5184" y="22135"/>
                    <a:pt x="5195" y="22123"/>
                  </a:cubicBezTo>
                  <a:cubicBezTo>
                    <a:pt x="5217" y="22099"/>
                    <a:pt x="5214" y="22064"/>
                    <a:pt x="5191" y="22042"/>
                  </a:cubicBezTo>
                  <a:cubicBezTo>
                    <a:pt x="5042" y="21904"/>
                    <a:pt x="4905" y="21768"/>
                    <a:pt x="4787" y="21634"/>
                  </a:cubicBezTo>
                  <a:cubicBezTo>
                    <a:pt x="4676" y="21506"/>
                    <a:pt x="4578" y="21381"/>
                    <a:pt x="4498" y="21264"/>
                  </a:cubicBezTo>
                  <a:cubicBezTo>
                    <a:pt x="4487" y="21248"/>
                    <a:pt x="4470" y="21239"/>
                    <a:pt x="4452" y="21239"/>
                  </a:cubicBezTo>
                  <a:close/>
                  <a:moveTo>
                    <a:pt x="25012" y="21925"/>
                  </a:moveTo>
                  <a:cubicBezTo>
                    <a:pt x="24998" y="21925"/>
                    <a:pt x="24983" y="21931"/>
                    <a:pt x="24972" y="21941"/>
                  </a:cubicBezTo>
                  <a:cubicBezTo>
                    <a:pt x="24687" y="22223"/>
                    <a:pt x="24427" y="22426"/>
                    <a:pt x="24155" y="22587"/>
                  </a:cubicBezTo>
                  <a:cubicBezTo>
                    <a:pt x="24127" y="22603"/>
                    <a:pt x="24118" y="22638"/>
                    <a:pt x="24134" y="22665"/>
                  </a:cubicBezTo>
                  <a:cubicBezTo>
                    <a:pt x="24144" y="22682"/>
                    <a:pt x="24164" y="22694"/>
                    <a:pt x="24184" y="22694"/>
                  </a:cubicBezTo>
                  <a:cubicBezTo>
                    <a:pt x="24195" y="22694"/>
                    <a:pt x="24205" y="22692"/>
                    <a:pt x="24212" y="22685"/>
                  </a:cubicBezTo>
                  <a:cubicBezTo>
                    <a:pt x="24495" y="22522"/>
                    <a:pt x="24761" y="22310"/>
                    <a:pt x="25052" y="22021"/>
                  </a:cubicBezTo>
                  <a:cubicBezTo>
                    <a:pt x="25073" y="22000"/>
                    <a:pt x="25073" y="21964"/>
                    <a:pt x="25052" y="21941"/>
                  </a:cubicBezTo>
                  <a:cubicBezTo>
                    <a:pt x="25041" y="21931"/>
                    <a:pt x="25027" y="21925"/>
                    <a:pt x="25012" y="21925"/>
                  </a:cubicBezTo>
                  <a:close/>
                  <a:moveTo>
                    <a:pt x="18568" y="22923"/>
                  </a:moveTo>
                  <a:cubicBezTo>
                    <a:pt x="18332" y="22923"/>
                    <a:pt x="18121" y="22927"/>
                    <a:pt x="17918" y="22936"/>
                  </a:cubicBezTo>
                  <a:cubicBezTo>
                    <a:pt x="17886" y="22936"/>
                    <a:pt x="17861" y="22963"/>
                    <a:pt x="17864" y="22994"/>
                  </a:cubicBezTo>
                  <a:cubicBezTo>
                    <a:pt x="17865" y="23027"/>
                    <a:pt x="17889" y="23050"/>
                    <a:pt x="17921" y="23050"/>
                  </a:cubicBezTo>
                  <a:lnTo>
                    <a:pt x="17922" y="23050"/>
                  </a:lnTo>
                  <a:cubicBezTo>
                    <a:pt x="18123" y="23041"/>
                    <a:pt x="18335" y="23037"/>
                    <a:pt x="18565" y="23037"/>
                  </a:cubicBezTo>
                  <a:cubicBezTo>
                    <a:pt x="18703" y="23037"/>
                    <a:pt x="18840" y="23038"/>
                    <a:pt x="18976" y="23041"/>
                  </a:cubicBezTo>
                  <a:cubicBezTo>
                    <a:pt x="18977" y="23041"/>
                    <a:pt x="18978" y="23041"/>
                    <a:pt x="18979" y="23041"/>
                  </a:cubicBezTo>
                  <a:cubicBezTo>
                    <a:pt x="19006" y="23041"/>
                    <a:pt x="19035" y="23016"/>
                    <a:pt x="19035" y="22986"/>
                  </a:cubicBezTo>
                  <a:cubicBezTo>
                    <a:pt x="19037" y="22953"/>
                    <a:pt x="19012" y="22927"/>
                    <a:pt x="18981" y="22927"/>
                  </a:cubicBezTo>
                  <a:cubicBezTo>
                    <a:pt x="18841" y="22924"/>
                    <a:pt x="18705" y="22923"/>
                    <a:pt x="18568" y="22923"/>
                  </a:cubicBezTo>
                  <a:close/>
                  <a:moveTo>
                    <a:pt x="20034" y="22963"/>
                  </a:moveTo>
                  <a:cubicBezTo>
                    <a:pt x="20005" y="22963"/>
                    <a:pt x="19981" y="22986"/>
                    <a:pt x="19979" y="23015"/>
                  </a:cubicBezTo>
                  <a:cubicBezTo>
                    <a:pt x="19978" y="23048"/>
                    <a:pt x="20001" y="23074"/>
                    <a:pt x="20032" y="23077"/>
                  </a:cubicBezTo>
                  <a:cubicBezTo>
                    <a:pt x="20250" y="23087"/>
                    <a:pt x="20463" y="23099"/>
                    <a:pt x="20675" y="23112"/>
                  </a:cubicBezTo>
                  <a:cubicBezTo>
                    <a:pt x="20813" y="23121"/>
                    <a:pt x="20950" y="23129"/>
                    <a:pt x="21088" y="23136"/>
                  </a:cubicBezTo>
                  <a:lnTo>
                    <a:pt x="21091" y="23136"/>
                  </a:lnTo>
                  <a:cubicBezTo>
                    <a:pt x="21122" y="23136"/>
                    <a:pt x="21146" y="23114"/>
                    <a:pt x="21149" y="23084"/>
                  </a:cubicBezTo>
                  <a:cubicBezTo>
                    <a:pt x="21152" y="23051"/>
                    <a:pt x="21128" y="23024"/>
                    <a:pt x="21096" y="23022"/>
                  </a:cubicBezTo>
                  <a:cubicBezTo>
                    <a:pt x="20960" y="23014"/>
                    <a:pt x="20822" y="23007"/>
                    <a:pt x="20684" y="22998"/>
                  </a:cubicBezTo>
                  <a:cubicBezTo>
                    <a:pt x="20472" y="22986"/>
                    <a:pt x="20257" y="22973"/>
                    <a:pt x="20039" y="22963"/>
                  </a:cubicBezTo>
                  <a:cubicBezTo>
                    <a:pt x="20037" y="22963"/>
                    <a:pt x="20036" y="22963"/>
                    <a:pt x="20034" y="22963"/>
                  </a:cubicBezTo>
                  <a:close/>
                  <a:moveTo>
                    <a:pt x="23202" y="22954"/>
                  </a:moveTo>
                  <a:cubicBezTo>
                    <a:pt x="23198" y="22954"/>
                    <a:pt x="23194" y="22955"/>
                    <a:pt x="23189" y="22956"/>
                  </a:cubicBezTo>
                  <a:cubicBezTo>
                    <a:pt x="22902" y="23015"/>
                    <a:pt x="22577" y="23048"/>
                    <a:pt x="22203" y="23052"/>
                  </a:cubicBezTo>
                  <a:lnTo>
                    <a:pt x="22149" y="23052"/>
                  </a:lnTo>
                  <a:cubicBezTo>
                    <a:pt x="22116" y="23052"/>
                    <a:pt x="22092" y="23078"/>
                    <a:pt x="22092" y="23109"/>
                  </a:cubicBezTo>
                  <a:cubicBezTo>
                    <a:pt x="22092" y="23142"/>
                    <a:pt x="22118" y="23166"/>
                    <a:pt x="22149" y="23166"/>
                  </a:cubicBezTo>
                  <a:lnTo>
                    <a:pt x="22203" y="23169"/>
                  </a:lnTo>
                  <a:cubicBezTo>
                    <a:pt x="22584" y="23163"/>
                    <a:pt x="22916" y="23129"/>
                    <a:pt x="23212" y="23067"/>
                  </a:cubicBezTo>
                  <a:cubicBezTo>
                    <a:pt x="23245" y="23059"/>
                    <a:pt x="23265" y="23030"/>
                    <a:pt x="23257" y="23000"/>
                  </a:cubicBezTo>
                  <a:cubicBezTo>
                    <a:pt x="23251" y="22972"/>
                    <a:pt x="23229" y="22954"/>
                    <a:pt x="23202" y="22954"/>
                  </a:cubicBezTo>
                  <a:close/>
                  <a:moveTo>
                    <a:pt x="16871" y="23036"/>
                  </a:moveTo>
                  <a:cubicBezTo>
                    <a:pt x="16867" y="23036"/>
                    <a:pt x="16864" y="23036"/>
                    <a:pt x="16861" y="23037"/>
                  </a:cubicBezTo>
                  <a:cubicBezTo>
                    <a:pt x="16604" y="23077"/>
                    <a:pt x="16357" y="23128"/>
                    <a:pt x="16124" y="23190"/>
                  </a:cubicBezTo>
                  <a:cubicBezTo>
                    <a:pt x="16024" y="23216"/>
                    <a:pt x="15923" y="23247"/>
                    <a:pt x="15822" y="23279"/>
                  </a:cubicBezTo>
                  <a:cubicBezTo>
                    <a:pt x="15791" y="23287"/>
                    <a:pt x="15775" y="23320"/>
                    <a:pt x="15784" y="23350"/>
                  </a:cubicBezTo>
                  <a:cubicBezTo>
                    <a:pt x="15791" y="23372"/>
                    <a:pt x="15812" y="23390"/>
                    <a:pt x="15838" y="23390"/>
                  </a:cubicBezTo>
                  <a:lnTo>
                    <a:pt x="15856" y="23390"/>
                  </a:lnTo>
                  <a:cubicBezTo>
                    <a:pt x="15956" y="23357"/>
                    <a:pt x="16055" y="23328"/>
                    <a:pt x="16153" y="23301"/>
                  </a:cubicBezTo>
                  <a:cubicBezTo>
                    <a:pt x="16384" y="23242"/>
                    <a:pt x="16627" y="23190"/>
                    <a:pt x="16878" y="23151"/>
                  </a:cubicBezTo>
                  <a:cubicBezTo>
                    <a:pt x="16910" y="23145"/>
                    <a:pt x="16932" y="23115"/>
                    <a:pt x="16926" y="23085"/>
                  </a:cubicBezTo>
                  <a:cubicBezTo>
                    <a:pt x="16921" y="23056"/>
                    <a:pt x="16898" y="23036"/>
                    <a:pt x="16871" y="23036"/>
                  </a:cubicBezTo>
                  <a:close/>
                  <a:moveTo>
                    <a:pt x="5972" y="22697"/>
                  </a:moveTo>
                  <a:cubicBezTo>
                    <a:pt x="5954" y="22697"/>
                    <a:pt x="5936" y="22705"/>
                    <a:pt x="5925" y="22721"/>
                  </a:cubicBezTo>
                  <a:cubicBezTo>
                    <a:pt x="5908" y="22745"/>
                    <a:pt x="5914" y="22782"/>
                    <a:pt x="5938" y="22801"/>
                  </a:cubicBezTo>
                  <a:cubicBezTo>
                    <a:pt x="6210" y="23001"/>
                    <a:pt x="6506" y="23202"/>
                    <a:pt x="6819" y="23397"/>
                  </a:cubicBezTo>
                  <a:cubicBezTo>
                    <a:pt x="6827" y="23401"/>
                    <a:pt x="6839" y="23405"/>
                    <a:pt x="6848" y="23405"/>
                  </a:cubicBezTo>
                  <a:cubicBezTo>
                    <a:pt x="6868" y="23405"/>
                    <a:pt x="6887" y="23394"/>
                    <a:pt x="6897" y="23377"/>
                  </a:cubicBezTo>
                  <a:cubicBezTo>
                    <a:pt x="6914" y="23350"/>
                    <a:pt x="6905" y="23314"/>
                    <a:pt x="6878" y="23299"/>
                  </a:cubicBezTo>
                  <a:cubicBezTo>
                    <a:pt x="6570" y="23105"/>
                    <a:pt x="6277" y="22907"/>
                    <a:pt x="6006" y="22708"/>
                  </a:cubicBezTo>
                  <a:cubicBezTo>
                    <a:pt x="5995" y="22701"/>
                    <a:pt x="5983" y="22697"/>
                    <a:pt x="5972" y="22697"/>
                  </a:cubicBezTo>
                  <a:close/>
                  <a:moveTo>
                    <a:pt x="14846" y="23646"/>
                  </a:moveTo>
                  <a:cubicBezTo>
                    <a:pt x="14840" y="23646"/>
                    <a:pt x="14833" y="23647"/>
                    <a:pt x="14826" y="23650"/>
                  </a:cubicBezTo>
                  <a:cubicBezTo>
                    <a:pt x="14677" y="23713"/>
                    <a:pt x="14526" y="23777"/>
                    <a:pt x="14379" y="23839"/>
                  </a:cubicBezTo>
                  <a:cubicBezTo>
                    <a:pt x="14203" y="23913"/>
                    <a:pt x="14026" y="23987"/>
                    <a:pt x="13850" y="24060"/>
                  </a:cubicBezTo>
                  <a:cubicBezTo>
                    <a:pt x="13820" y="24073"/>
                    <a:pt x="13806" y="24105"/>
                    <a:pt x="13819" y="24134"/>
                  </a:cubicBezTo>
                  <a:cubicBezTo>
                    <a:pt x="13827" y="24155"/>
                    <a:pt x="13849" y="24169"/>
                    <a:pt x="13873" y="24169"/>
                  </a:cubicBezTo>
                  <a:cubicBezTo>
                    <a:pt x="13880" y="24169"/>
                    <a:pt x="13886" y="24168"/>
                    <a:pt x="13894" y="24166"/>
                  </a:cubicBezTo>
                  <a:cubicBezTo>
                    <a:pt x="14072" y="24094"/>
                    <a:pt x="14247" y="24018"/>
                    <a:pt x="14423" y="23944"/>
                  </a:cubicBezTo>
                  <a:cubicBezTo>
                    <a:pt x="14571" y="23880"/>
                    <a:pt x="14721" y="23818"/>
                    <a:pt x="14870" y="23755"/>
                  </a:cubicBezTo>
                  <a:cubicBezTo>
                    <a:pt x="14899" y="23742"/>
                    <a:pt x="14913" y="23710"/>
                    <a:pt x="14900" y="23681"/>
                  </a:cubicBezTo>
                  <a:cubicBezTo>
                    <a:pt x="14890" y="23659"/>
                    <a:pt x="14869" y="23646"/>
                    <a:pt x="14846" y="23646"/>
                  </a:cubicBezTo>
                  <a:close/>
                  <a:moveTo>
                    <a:pt x="7764" y="23819"/>
                  </a:moveTo>
                  <a:cubicBezTo>
                    <a:pt x="7744" y="23819"/>
                    <a:pt x="7725" y="23830"/>
                    <a:pt x="7715" y="23849"/>
                  </a:cubicBezTo>
                  <a:cubicBezTo>
                    <a:pt x="7699" y="23876"/>
                    <a:pt x="7709" y="23912"/>
                    <a:pt x="7738" y="23926"/>
                  </a:cubicBezTo>
                  <a:cubicBezTo>
                    <a:pt x="8076" y="24105"/>
                    <a:pt x="8392" y="24252"/>
                    <a:pt x="8704" y="24373"/>
                  </a:cubicBezTo>
                  <a:cubicBezTo>
                    <a:pt x="8711" y="24374"/>
                    <a:pt x="8718" y="24376"/>
                    <a:pt x="8725" y="24376"/>
                  </a:cubicBezTo>
                  <a:cubicBezTo>
                    <a:pt x="8748" y="24376"/>
                    <a:pt x="8769" y="24364"/>
                    <a:pt x="8776" y="24340"/>
                  </a:cubicBezTo>
                  <a:cubicBezTo>
                    <a:pt x="8789" y="24312"/>
                    <a:pt x="8774" y="24279"/>
                    <a:pt x="8745" y="24267"/>
                  </a:cubicBezTo>
                  <a:cubicBezTo>
                    <a:pt x="8438" y="24148"/>
                    <a:pt x="8126" y="24004"/>
                    <a:pt x="7792" y="23826"/>
                  </a:cubicBezTo>
                  <a:cubicBezTo>
                    <a:pt x="7783" y="23821"/>
                    <a:pt x="7774" y="23819"/>
                    <a:pt x="7764" y="23819"/>
                  </a:cubicBezTo>
                  <a:close/>
                  <a:moveTo>
                    <a:pt x="12875" y="24415"/>
                  </a:moveTo>
                  <a:cubicBezTo>
                    <a:pt x="12870" y="24415"/>
                    <a:pt x="12865" y="24415"/>
                    <a:pt x="12860" y="24417"/>
                  </a:cubicBezTo>
                  <a:cubicBezTo>
                    <a:pt x="12726" y="24457"/>
                    <a:pt x="12595" y="24492"/>
                    <a:pt x="12468" y="24522"/>
                  </a:cubicBezTo>
                  <a:cubicBezTo>
                    <a:pt x="12262" y="24569"/>
                    <a:pt x="12049" y="24609"/>
                    <a:pt x="11835" y="24637"/>
                  </a:cubicBezTo>
                  <a:cubicBezTo>
                    <a:pt x="11804" y="24642"/>
                    <a:pt x="11783" y="24670"/>
                    <a:pt x="11786" y="24701"/>
                  </a:cubicBezTo>
                  <a:cubicBezTo>
                    <a:pt x="11790" y="24730"/>
                    <a:pt x="11814" y="24751"/>
                    <a:pt x="11842" y="24751"/>
                  </a:cubicBezTo>
                  <a:lnTo>
                    <a:pt x="11851" y="24751"/>
                  </a:lnTo>
                  <a:cubicBezTo>
                    <a:pt x="12069" y="24723"/>
                    <a:pt x="12285" y="24684"/>
                    <a:pt x="12496" y="24634"/>
                  </a:cubicBezTo>
                  <a:cubicBezTo>
                    <a:pt x="12624" y="24603"/>
                    <a:pt x="12757" y="24568"/>
                    <a:pt x="12892" y="24528"/>
                  </a:cubicBezTo>
                  <a:cubicBezTo>
                    <a:pt x="12922" y="24518"/>
                    <a:pt x="12939" y="24487"/>
                    <a:pt x="12931" y="24457"/>
                  </a:cubicBezTo>
                  <a:cubicBezTo>
                    <a:pt x="12924" y="24431"/>
                    <a:pt x="12900" y="24415"/>
                    <a:pt x="12875" y="24415"/>
                  </a:cubicBezTo>
                  <a:close/>
                  <a:moveTo>
                    <a:pt x="9741" y="24564"/>
                  </a:moveTo>
                  <a:cubicBezTo>
                    <a:pt x="9714" y="24564"/>
                    <a:pt x="9690" y="24582"/>
                    <a:pt x="9684" y="24609"/>
                  </a:cubicBezTo>
                  <a:cubicBezTo>
                    <a:pt x="9678" y="24639"/>
                    <a:pt x="9698" y="24670"/>
                    <a:pt x="9728" y="24677"/>
                  </a:cubicBezTo>
                  <a:cubicBezTo>
                    <a:pt x="9900" y="24713"/>
                    <a:pt x="10080" y="24741"/>
                    <a:pt x="10257" y="24763"/>
                  </a:cubicBezTo>
                  <a:cubicBezTo>
                    <a:pt x="10432" y="24781"/>
                    <a:pt x="10610" y="24795"/>
                    <a:pt x="10787" y="24801"/>
                  </a:cubicBezTo>
                  <a:lnTo>
                    <a:pt x="10788" y="24801"/>
                  </a:lnTo>
                  <a:cubicBezTo>
                    <a:pt x="10818" y="24801"/>
                    <a:pt x="10844" y="24778"/>
                    <a:pt x="10846" y="24745"/>
                  </a:cubicBezTo>
                  <a:cubicBezTo>
                    <a:pt x="10846" y="24714"/>
                    <a:pt x="10824" y="24689"/>
                    <a:pt x="10791" y="24687"/>
                  </a:cubicBezTo>
                  <a:cubicBezTo>
                    <a:pt x="10617" y="24681"/>
                    <a:pt x="10442" y="24667"/>
                    <a:pt x="10272" y="24649"/>
                  </a:cubicBezTo>
                  <a:cubicBezTo>
                    <a:pt x="10097" y="24629"/>
                    <a:pt x="9922" y="24600"/>
                    <a:pt x="9751" y="24565"/>
                  </a:cubicBezTo>
                  <a:cubicBezTo>
                    <a:pt x="9748" y="24564"/>
                    <a:pt x="9744" y="24564"/>
                    <a:pt x="9741" y="245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6" name="Google Shape;46856;p35"/>
            <p:cNvSpPr/>
            <p:nvPr/>
          </p:nvSpPr>
          <p:spPr>
            <a:xfrm>
              <a:off x="7365117" y="2580534"/>
              <a:ext cx="1777734" cy="1138194"/>
            </a:xfrm>
            <a:custGeom>
              <a:avLst/>
              <a:gdLst/>
              <a:ahLst/>
              <a:cxnLst/>
              <a:rect l="l" t="t" r="r" b="b"/>
              <a:pathLst>
                <a:path w="35836" h="22944" extrusionOk="0">
                  <a:moveTo>
                    <a:pt x="30277" y="91"/>
                  </a:moveTo>
                  <a:cubicBezTo>
                    <a:pt x="30402" y="91"/>
                    <a:pt x="30522" y="105"/>
                    <a:pt x="30633" y="131"/>
                  </a:cubicBezTo>
                  <a:cubicBezTo>
                    <a:pt x="31251" y="283"/>
                    <a:pt x="31518" y="734"/>
                    <a:pt x="31799" y="1215"/>
                  </a:cubicBezTo>
                  <a:cubicBezTo>
                    <a:pt x="31873" y="1339"/>
                    <a:pt x="31947" y="1465"/>
                    <a:pt x="32027" y="1585"/>
                  </a:cubicBezTo>
                  <a:cubicBezTo>
                    <a:pt x="32408" y="2150"/>
                    <a:pt x="32940" y="2626"/>
                    <a:pt x="33504" y="3133"/>
                  </a:cubicBezTo>
                  <a:cubicBezTo>
                    <a:pt x="34150" y="3713"/>
                    <a:pt x="34818" y="4312"/>
                    <a:pt x="35234" y="5056"/>
                  </a:cubicBezTo>
                  <a:cubicBezTo>
                    <a:pt x="35609" y="5732"/>
                    <a:pt x="35738" y="6512"/>
                    <a:pt x="35638" y="7512"/>
                  </a:cubicBezTo>
                  <a:cubicBezTo>
                    <a:pt x="35554" y="8350"/>
                    <a:pt x="35274" y="9107"/>
                    <a:pt x="34750" y="9897"/>
                  </a:cubicBezTo>
                  <a:cubicBezTo>
                    <a:pt x="34416" y="10403"/>
                    <a:pt x="33804" y="10920"/>
                    <a:pt x="32930" y="11426"/>
                  </a:cubicBezTo>
                  <a:cubicBezTo>
                    <a:pt x="31974" y="11982"/>
                    <a:pt x="30957" y="12515"/>
                    <a:pt x="29974" y="13028"/>
                  </a:cubicBezTo>
                  <a:cubicBezTo>
                    <a:pt x="29500" y="13276"/>
                    <a:pt x="29013" y="13532"/>
                    <a:pt x="28537" y="13786"/>
                  </a:cubicBezTo>
                  <a:cubicBezTo>
                    <a:pt x="28449" y="13832"/>
                    <a:pt x="28360" y="13880"/>
                    <a:pt x="28274" y="13929"/>
                  </a:cubicBezTo>
                  <a:cubicBezTo>
                    <a:pt x="27599" y="14294"/>
                    <a:pt x="26837" y="14733"/>
                    <a:pt x="26303" y="15300"/>
                  </a:cubicBezTo>
                  <a:cubicBezTo>
                    <a:pt x="26192" y="15418"/>
                    <a:pt x="26090" y="15544"/>
                    <a:pt x="25999" y="15672"/>
                  </a:cubicBezTo>
                  <a:cubicBezTo>
                    <a:pt x="25758" y="16007"/>
                    <a:pt x="25593" y="16376"/>
                    <a:pt x="25431" y="16732"/>
                  </a:cubicBezTo>
                  <a:cubicBezTo>
                    <a:pt x="25337" y="16941"/>
                    <a:pt x="25239" y="17158"/>
                    <a:pt x="25126" y="17365"/>
                  </a:cubicBezTo>
                  <a:cubicBezTo>
                    <a:pt x="24968" y="17656"/>
                    <a:pt x="24778" y="17941"/>
                    <a:pt x="24560" y="18211"/>
                  </a:cubicBezTo>
                  <a:cubicBezTo>
                    <a:pt x="24503" y="18281"/>
                    <a:pt x="24443" y="18351"/>
                    <a:pt x="24384" y="18419"/>
                  </a:cubicBezTo>
                  <a:cubicBezTo>
                    <a:pt x="24140" y="18695"/>
                    <a:pt x="23866" y="18953"/>
                    <a:pt x="23576" y="19226"/>
                  </a:cubicBezTo>
                  <a:cubicBezTo>
                    <a:pt x="23408" y="19384"/>
                    <a:pt x="23233" y="19547"/>
                    <a:pt x="23062" y="19718"/>
                  </a:cubicBezTo>
                  <a:cubicBezTo>
                    <a:pt x="23002" y="19778"/>
                    <a:pt x="22941" y="19839"/>
                    <a:pt x="22883" y="19899"/>
                  </a:cubicBezTo>
                  <a:cubicBezTo>
                    <a:pt x="22618" y="20170"/>
                    <a:pt x="22365" y="20429"/>
                    <a:pt x="22032" y="20640"/>
                  </a:cubicBezTo>
                  <a:cubicBezTo>
                    <a:pt x="21582" y="20927"/>
                    <a:pt x="21089" y="21050"/>
                    <a:pt x="20379" y="21050"/>
                  </a:cubicBezTo>
                  <a:cubicBezTo>
                    <a:pt x="20330" y="21050"/>
                    <a:pt x="20280" y="21050"/>
                    <a:pt x="20232" y="21048"/>
                  </a:cubicBezTo>
                  <a:cubicBezTo>
                    <a:pt x="19943" y="21041"/>
                    <a:pt x="19659" y="21024"/>
                    <a:pt x="19383" y="21010"/>
                  </a:cubicBezTo>
                  <a:cubicBezTo>
                    <a:pt x="19026" y="20991"/>
                    <a:pt x="18659" y="20972"/>
                    <a:pt x="18274" y="20972"/>
                  </a:cubicBezTo>
                  <a:cubicBezTo>
                    <a:pt x="18161" y="20972"/>
                    <a:pt x="18046" y="20973"/>
                    <a:pt x="17930" y="20977"/>
                  </a:cubicBezTo>
                  <a:cubicBezTo>
                    <a:pt x="16860" y="21013"/>
                    <a:pt x="15715" y="21094"/>
                    <a:pt x="14582" y="21458"/>
                  </a:cubicBezTo>
                  <a:cubicBezTo>
                    <a:pt x="14217" y="21576"/>
                    <a:pt x="13855" y="21721"/>
                    <a:pt x="13505" y="21864"/>
                  </a:cubicBezTo>
                  <a:lnTo>
                    <a:pt x="13221" y="21980"/>
                  </a:lnTo>
                  <a:cubicBezTo>
                    <a:pt x="12518" y="22265"/>
                    <a:pt x="11855" y="22535"/>
                    <a:pt x="11098" y="22700"/>
                  </a:cubicBezTo>
                  <a:cubicBezTo>
                    <a:pt x="10648" y="22799"/>
                    <a:pt x="10194" y="22849"/>
                    <a:pt x="9756" y="22849"/>
                  </a:cubicBezTo>
                  <a:cubicBezTo>
                    <a:pt x="9506" y="22849"/>
                    <a:pt x="9262" y="22833"/>
                    <a:pt x="9028" y="22800"/>
                  </a:cubicBezTo>
                  <a:cubicBezTo>
                    <a:pt x="8861" y="22777"/>
                    <a:pt x="8698" y="22744"/>
                    <a:pt x="8541" y="22704"/>
                  </a:cubicBezTo>
                  <a:cubicBezTo>
                    <a:pt x="7867" y="22531"/>
                    <a:pt x="7320" y="22211"/>
                    <a:pt x="6818" y="21898"/>
                  </a:cubicBezTo>
                  <a:cubicBezTo>
                    <a:pt x="5666" y="21179"/>
                    <a:pt x="4796" y="20532"/>
                    <a:pt x="4231" y="19974"/>
                  </a:cubicBezTo>
                  <a:cubicBezTo>
                    <a:pt x="4014" y="19756"/>
                    <a:pt x="3863" y="19574"/>
                    <a:pt x="3760" y="19396"/>
                  </a:cubicBezTo>
                  <a:cubicBezTo>
                    <a:pt x="3719" y="19327"/>
                    <a:pt x="3684" y="19249"/>
                    <a:pt x="3648" y="19150"/>
                  </a:cubicBezTo>
                  <a:cubicBezTo>
                    <a:pt x="3622" y="19079"/>
                    <a:pt x="3598" y="19008"/>
                    <a:pt x="3576" y="18935"/>
                  </a:cubicBezTo>
                  <a:cubicBezTo>
                    <a:pt x="3529" y="18788"/>
                    <a:pt x="3479" y="18632"/>
                    <a:pt x="3403" y="18489"/>
                  </a:cubicBezTo>
                  <a:cubicBezTo>
                    <a:pt x="3319" y="18331"/>
                    <a:pt x="3207" y="18203"/>
                    <a:pt x="3059" y="18099"/>
                  </a:cubicBezTo>
                  <a:cubicBezTo>
                    <a:pt x="2773" y="17897"/>
                    <a:pt x="2390" y="17814"/>
                    <a:pt x="2022" y="17735"/>
                  </a:cubicBezTo>
                  <a:cubicBezTo>
                    <a:pt x="1821" y="17692"/>
                    <a:pt x="1616" y="17648"/>
                    <a:pt x="1434" y="17585"/>
                  </a:cubicBezTo>
                  <a:cubicBezTo>
                    <a:pt x="835" y="17380"/>
                    <a:pt x="350" y="16924"/>
                    <a:pt x="198" y="16420"/>
                  </a:cubicBezTo>
                  <a:cubicBezTo>
                    <a:pt x="101" y="16090"/>
                    <a:pt x="154" y="15778"/>
                    <a:pt x="353" y="15521"/>
                  </a:cubicBezTo>
                  <a:cubicBezTo>
                    <a:pt x="517" y="15307"/>
                    <a:pt x="800" y="15151"/>
                    <a:pt x="1073" y="14999"/>
                  </a:cubicBezTo>
                  <a:cubicBezTo>
                    <a:pt x="1285" y="14882"/>
                    <a:pt x="1505" y="14761"/>
                    <a:pt x="1670" y="14612"/>
                  </a:cubicBezTo>
                  <a:cubicBezTo>
                    <a:pt x="1868" y="14435"/>
                    <a:pt x="2028" y="14236"/>
                    <a:pt x="2183" y="14044"/>
                  </a:cubicBezTo>
                  <a:cubicBezTo>
                    <a:pt x="2284" y="13920"/>
                    <a:pt x="2388" y="13792"/>
                    <a:pt x="2501" y="13667"/>
                  </a:cubicBezTo>
                  <a:cubicBezTo>
                    <a:pt x="2656" y="13500"/>
                    <a:pt x="2848" y="13327"/>
                    <a:pt x="3072" y="13152"/>
                  </a:cubicBezTo>
                  <a:cubicBezTo>
                    <a:pt x="3531" y="12795"/>
                    <a:pt x="4449" y="12197"/>
                    <a:pt x="5427" y="12197"/>
                  </a:cubicBezTo>
                  <a:cubicBezTo>
                    <a:pt x="5623" y="12197"/>
                    <a:pt x="5814" y="12220"/>
                    <a:pt x="5987" y="12263"/>
                  </a:cubicBezTo>
                  <a:cubicBezTo>
                    <a:pt x="6327" y="12352"/>
                    <a:pt x="6647" y="12505"/>
                    <a:pt x="6956" y="12650"/>
                  </a:cubicBezTo>
                  <a:cubicBezTo>
                    <a:pt x="7054" y="12694"/>
                    <a:pt x="7150" y="12741"/>
                    <a:pt x="7248" y="12785"/>
                  </a:cubicBezTo>
                  <a:cubicBezTo>
                    <a:pt x="7730" y="13003"/>
                    <a:pt x="8315" y="13224"/>
                    <a:pt x="8998" y="13224"/>
                  </a:cubicBezTo>
                  <a:cubicBezTo>
                    <a:pt x="9160" y="13224"/>
                    <a:pt x="9324" y="13212"/>
                    <a:pt x="9486" y="13187"/>
                  </a:cubicBezTo>
                  <a:cubicBezTo>
                    <a:pt x="10073" y="13096"/>
                    <a:pt x="10564" y="12843"/>
                    <a:pt x="11041" y="12598"/>
                  </a:cubicBezTo>
                  <a:cubicBezTo>
                    <a:pt x="11212" y="12512"/>
                    <a:pt x="11388" y="12421"/>
                    <a:pt x="11566" y="12338"/>
                  </a:cubicBezTo>
                  <a:cubicBezTo>
                    <a:pt x="11821" y="12223"/>
                    <a:pt x="12089" y="12122"/>
                    <a:pt x="12364" y="12036"/>
                  </a:cubicBezTo>
                  <a:cubicBezTo>
                    <a:pt x="13035" y="11831"/>
                    <a:pt x="13802" y="11725"/>
                    <a:pt x="14580" y="11725"/>
                  </a:cubicBezTo>
                  <a:cubicBezTo>
                    <a:pt x="14829" y="11725"/>
                    <a:pt x="15080" y="11735"/>
                    <a:pt x="15329" y="11758"/>
                  </a:cubicBezTo>
                  <a:cubicBezTo>
                    <a:pt x="15658" y="11786"/>
                    <a:pt x="15996" y="11833"/>
                    <a:pt x="16324" y="11880"/>
                  </a:cubicBezTo>
                  <a:cubicBezTo>
                    <a:pt x="16860" y="11954"/>
                    <a:pt x="17414" y="12032"/>
                    <a:pt x="17947" y="12032"/>
                  </a:cubicBezTo>
                  <a:cubicBezTo>
                    <a:pt x="18354" y="12032"/>
                    <a:pt x="18713" y="11988"/>
                    <a:pt x="19040" y="11896"/>
                  </a:cubicBezTo>
                  <a:cubicBezTo>
                    <a:pt x="19139" y="11867"/>
                    <a:pt x="19235" y="11836"/>
                    <a:pt x="19326" y="11800"/>
                  </a:cubicBezTo>
                  <a:cubicBezTo>
                    <a:pt x="19975" y="11547"/>
                    <a:pt x="20583" y="11171"/>
                    <a:pt x="21188" y="10656"/>
                  </a:cubicBezTo>
                  <a:cubicBezTo>
                    <a:pt x="21702" y="10217"/>
                    <a:pt x="22100" y="9774"/>
                    <a:pt x="22372" y="9340"/>
                  </a:cubicBezTo>
                  <a:cubicBezTo>
                    <a:pt x="22420" y="9262"/>
                    <a:pt x="22470" y="9187"/>
                    <a:pt x="22516" y="9114"/>
                  </a:cubicBezTo>
                  <a:cubicBezTo>
                    <a:pt x="22797" y="8679"/>
                    <a:pt x="23041" y="8302"/>
                    <a:pt x="23021" y="7863"/>
                  </a:cubicBezTo>
                  <a:cubicBezTo>
                    <a:pt x="23016" y="7733"/>
                    <a:pt x="22989" y="7603"/>
                    <a:pt x="22938" y="7465"/>
                  </a:cubicBezTo>
                  <a:cubicBezTo>
                    <a:pt x="22713" y="6866"/>
                    <a:pt x="22497" y="6384"/>
                    <a:pt x="22208" y="5850"/>
                  </a:cubicBezTo>
                  <a:cubicBezTo>
                    <a:pt x="22120" y="5685"/>
                    <a:pt x="22042" y="5534"/>
                    <a:pt x="21995" y="5365"/>
                  </a:cubicBezTo>
                  <a:cubicBezTo>
                    <a:pt x="21904" y="5039"/>
                    <a:pt x="21952" y="4661"/>
                    <a:pt x="22127" y="4299"/>
                  </a:cubicBezTo>
                  <a:cubicBezTo>
                    <a:pt x="22141" y="4274"/>
                    <a:pt x="22156" y="4245"/>
                    <a:pt x="22170" y="4218"/>
                  </a:cubicBezTo>
                  <a:cubicBezTo>
                    <a:pt x="22444" y="3706"/>
                    <a:pt x="23170" y="3303"/>
                    <a:pt x="23934" y="3242"/>
                  </a:cubicBezTo>
                  <a:cubicBezTo>
                    <a:pt x="24149" y="3224"/>
                    <a:pt x="24361" y="3222"/>
                    <a:pt x="24563" y="3218"/>
                  </a:cubicBezTo>
                  <a:cubicBezTo>
                    <a:pt x="24897" y="3214"/>
                    <a:pt x="25212" y="3208"/>
                    <a:pt x="25536" y="3144"/>
                  </a:cubicBezTo>
                  <a:cubicBezTo>
                    <a:pt x="26073" y="3037"/>
                    <a:pt x="26596" y="2756"/>
                    <a:pt x="27133" y="2282"/>
                  </a:cubicBezTo>
                  <a:cubicBezTo>
                    <a:pt x="27261" y="2170"/>
                    <a:pt x="27396" y="2047"/>
                    <a:pt x="27529" y="1916"/>
                  </a:cubicBezTo>
                  <a:cubicBezTo>
                    <a:pt x="27643" y="1807"/>
                    <a:pt x="27759" y="1689"/>
                    <a:pt x="27875" y="1572"/>
                  </a:cubicBezTo>
                  <a:cubicBezTo>
                    <a:pt x="28331" y="1111"/>
                    <a:pt x="28803" y="633"/>
                    <a:pt x="29342" y="336"/>
                  </a:cubicBezTo>
                  <a:cubicBezTo>
                    <a:pt x="29625" y="179"/>
                    <a:pt x="29967" y="91"/>
                    <a:pt x="30277" y="91"/>
                  </a:cubicBezTo>
                  <a:close/>
                  <a:moveTo>
                    <a:pt x="30283" y="0"/>
                  </a:moveTo>
                  <a:cubicBezTo>
                    <a:pt x="29952" y="0"/>
                    <a:pt x="29599" y="90"/>
                    <a:pt x="29298" y="256"/>
                  </a:cubicBezTo>
                  <a:cubicBezTo>
                    <a:pt x="28746" y="560"/>
                    <a:pt x="28269" y="1044"/>
                    <a:pt x="27810" y="1509"/>
                  </a:cubicBezTo>
                  <a:cubicBezTo>
                    <a:pt x="27692" y="1627"/>
                    <a:pt x="27578" y="1743"/>
                    <a:pt x="27464" y="1855"/>
                  </a:cubicBezTo>
                  <a:cubicBezTo>
                    <a:pt x="27333" y="1985"/>
                    <a:pt x="27198" y="2104"/>
                    <a:pt x="27071" y="2215"/>
                  </a:cubicBezTo>
                  <a:cubicBezTo>
                    <a:pt x="26548" y="2677"/>
                    <a:pt x="26040" y="2953"/>
                    <a:pt x="25519" y="3057"/>
                  </a:cubicBezTo>
                  <a:cubicBezTo>
                    <a:pt x="25203" y="3121"/>
                    <a:pt x="24893" y="3124"/>
                    <a:pt x="24563" y="3130"/>
                  </a:cubicBezTo>
                  <a:cubicBezTo>
                    <a:pt x="24360" y="3133"/>
                    <a:pt x="24148" y="3137"/>
                    <a:pt x="23928" y="3154"/>
                  </a:cubicBezTo>
                  <a:cubicBezTo>
                    <a:pt x="23257" y="3210"/>
                    <a:pt x="22427" y="3548"/>
                    <a:pt x="22087" y="4181"/>
                  </a:cubicBezTo>
                  <a:cubicBezTo>
                    <a:pt x="22072" y="4210"/>
                    <a:pt x="22057" y="4238"/>
                    <a:pt x="22043" y="4267"/>
                  </a:cubicBezTo>
                  <a:cubicBezTo>
                    <a:pt x="21858" y="4648"/>
                    <a:pt x="21808" y="5051"/>
                    <a:pt x="21905" y="5398"/>
                  </a:cubicBezTo>
                  <a:cubicBezTo>
                    <a:pt x="21955" y="5576"/>
                    <a:pt x="22035" y="5732"/>
                    <a:pt x="22127" y="5903"/>
                  </a:cubicBezTo>
                  <a:cubicBezTo>
                    <a:pt x="22412" y="6431"/>
                    <a:pt x="22628" y="6912"/>
                    <a:pt x="22851" y="7505"/>
                  </a:cubicBezTo>
                  <a:cubicBezTo>
                    <a:pt x="22898" y="7632"/>
                    <a:pt x="22924" y="7752"/>
                    <a:pt x="22930" y="7873"/>
                  </a:cubicBezTo>
                  <a:cubicBezTo>
                    <a:pt x="22947" y="8280"/>
                    <a:pt x="22723" y="8627"/>
                    <a:pt x="22440" y="9069"/>
                  </a:cubicBezTo>
                  <a:cubicBezTo>
                    <a:pt x="22393" y="9143"/>
                    <a:pt x="22346" y="9218"/>
                    <a:pt x="22296" y="9296"/>
                  </a:cubicBezTo>
                  <a:cubicBezTo>
                    <a:pt x="22029" y="9723"/>
                    <a:pt x="21638" y="10158"/>
                    <a:pt x="21131" y="10591"/>
                  </a:cubicBezTo>
                  <a:cubicBezTo>
                    <a:pt x="20535" y="11099"/>
                    <a:pt x="19935" y="11469"/>
                    <a:pt x="19296" y="11718"/>
                  </a:cubicBezTo>
                  <a:cubicBezTo>
                    <a:pt x="19209" y="11752"/>
                    <a:pt x="19114" y="11783"/>
                    <a:pt x="19018" y="11810"/>
                  </a:cubicBezTo>
                  <a:cubicBezTo>
                    <a:pt x="18700" y="11900"/>
                    <a:pt x="18351" y="11944"/>
                    <a:pt x="17953" y="11944"/>
                  </a:cubicBezTo>
                  <a:cubicBezTo>
                    <a:pt x="17426" y="11944"/>
                    <a:pt x="16877" y="11866"/>
                    <a:pt x="16344" y="11790"/>
                  </a:cubicBezTo>
                  <a:cubicBezTo>
                    <a:pt x="16015" y="11745"/>
                    <a:pt x="15676" y="11698"/>
                    <a:pt x="15343" y="11668"/>
                  </a:cubicBezTo>
                  <a:cubicBezTo>
                    <a:pt x="15093" y="11646"/>
                    <a:pt x="14841" y="11635"/>
                    <a:pt x="14590" y="11635"/>
                  </a:cubicBezTo>
                  <a:cubicBezTo>
                    <a:pt x="13802" y="11635"/>
                    <a:pt x="13025" y="11743"/>
                    <a:pt x="12344" y="11951"/>
                  </a:cubicBezTo>
                  <a:cubicBezTo>
                    <a:pt x="12064" y="12036"/>
                    <a:pt x="11791" y="12142"/>
                    <a:pt x="11533" y="12258"/>
                  </a:cubicBezTo>
                  <a:cubicBezTo>
                    <a:pt x="11352" y="12341"/>
                    <a:pt x="11175" y="12431"/>
                    <a:pt x="11004" y="12520"/>
                  </a:cubicBezTo>
                  <a:cubicBezTo>
                    <a:pt x="10534" y="12762"/>
                    <a:pt x="10049" y="13011"/>
                    <a:pt x="9477" y="13099"/>
                  </a:cubicBezTo>
                  <a:cubicBezTo>
                    <a:pt x="9321" y="13125"/>
                    <a:pt x="9160" y="13138"/>
                    <a:pt x="9003" y="13138"/>
                  </a:cubicBezTo>
                  <a:cubicBezTo>
                    <a:pt x="8339" y="13138"/>
                    <a:pt x="7766" y="12919"/>
                    <a:pt x="7293" y="12705"/>
                  </a:cubicBezTo>
                  <a:cubicBezTo>
                    <a:pt x="7197" y="12661"/>
                    <a:pt x="7098" y="12616"/>
                    <a:pt x="7003" y="12570"/>
                  </a:cubicBezTo>
                  <a:cubicBezTo>
                    <a:pt x="6690" y="12422"/>
                    <a:pt x="6366" y="12271"/>
                    <a:pt x="6017" y="12177"/>
                  </a:cubicBezTo>
                  <a:cubicBezTo>
                    <a:pt x="5829" y="12125"/>
                    <a:pt x="5630" y="12100"/>
                    <a:pt x="5427" y="12100"/>
                  </a:cubicBezTo>
                  <a:cubicBezTo>
                    <a:pt x="4421" y="12100"/>
                    <a:pt x="3483" y="12711"/>
                    <a:pt x="3014" y="13075"/>
                  </a:cubicBezTo>
                  <a:cubicBezTo>
                    <a:pt x="2786" y="13253"/>
                    <a:pt x="2591" y="13431"/>
                    <a:pt x="2432" y="13602"/>
                  </a:cubicBezTo>
                  <a:cubicBezTo>
                    <a:pt x="2316" y="13728"/>
                    <a:pt x="2211" y="13858"/>
                    <a:pt x="2110" y="13981"/>
                  </a:cubicBezTo>
                  <a:cubicBezTo>
                    <a:pt x="1951" y="14179"/>
                    <a:pt x="1798" y="14366"/>
                    <a:pt x="1609" y="14539"/>
                  </a:cubicBezTo>
                  <a:cubicBezTo>
                    <a:pt x="1453" y="14679"/>
                    <a:pt x="1236" y="14798"/>
                    <a:pt x="1029" y="14913"/>
                  </a:cubicBezTo>
                  <a:cubicBezTo>
                    <a:pt x="746" y="15070"/>
                    <a:pt x="454" y="15232"/>
                    <a:pt x="279" y="15460"/>
                  </a:cubicBezTo>
                  <a:cubicBezTo>
                    <a:pt x="61" y="15741"/>
                    <a:pt x="0" y="16090"/>
                    <a:pt x="107" y="16446"/>
                  </a:cubicBezTo>
                  <a:cubicBezTo>
                    <a:pt x="266" y="16976"/>
                    <a:pt x="775" y="17459"/>
                    <a:pt x="1404" y="17673"/>
                  </a:cubicBezTo>
                  <a:cubicBezTo>
                    <a:pt x="1591" y="17738"/>
                    <a:pt x="1801" y="17784"/>
                    <a:pt x="2002" y="17827"/>
                  </a:cubicBezTo>
                  <a:cubicBezTo>
                    <a:pt x="2362" y="17905"/>
                    <a:pt x="2736" y="17985"/>
                    <a:pt x="3006" y="18176"/>
                  </a:cubicBezTo>
                  <a:cubicBezTo>
                    <a:pt x="3140" y="18270"/>
                    <a:pt x="3243" y="18386"/>
                    <a:pt x="3319" y="18531"/>
                  </a:cubicBezTo>
                  <a:cubicBezTo>
                    <a:pt x="3392" y="18668"/>
                    <a:pt x="3440" y="18819"/>
                    <a:pt x="3486" y="18964"/>
                  </a:cubicBezTo>
                  <a:cubicBezTo>
                    <a:pt x="3510" y="19037"/>
                    <a:pt x="3533" y="19112"/>
                    <a:pt x="3560" y="19183"/>
                  </a:cubicBezTo>
                  <a:cubicBezTo>
                    <a:pt x="3598" y="19285"/>
                    <a:pt x="3637" y="19368"/>
                    <a:pt x="3679" y="19442"/>
                  </a:cubicBezTo>
                  <a:cubicBezTo>
                    <a:pt x="3786" y="19628"/>
                    <a:pt x="3940" y="19819"/>
                    <a:pt x="4165" y="20041"/>
                  </a:cubicBezTo>
                  <a:cubicBezTo>
                    <a:pt x="4731" y="20607"/>
                    <a:pt x="5609" y="21257"/>
                    <a:pt x="6765" y="21980"/>
                  </a:cubicBezTo>
                  <a:cubicBezTo>
                    <a:pt x="7275" y="22296"/>
                    <a:pt x="7830" y="22620"/>
                    <a:pt x="8515" y="22797"/>
                  </a:cubicBezTo>
                  <a:cubicBezTo>
                    <a:pt x="8676" y="22837"/>
                    <a:pt x="8843" y="22869"/>
                    <a:pt x="9013" y="22894"/>
                  </a:cubicBezTo>
                  <a:cubicBezTo>
                    <a:pt x="9252" y="22928"/>
                    <a:pt x="9501" y="22943"/>
                    <a:pt x="9756" y="22943"/>
                  </a:cubicBezTo>
                  <a:cubicBezTo>
                    <a:pt x="10204" y="22943"/>
                    <a:pt x="10662" y="22892"/>
                    <a:pt x="11118" y="22791"/>
                  </a:cubicBezTo>
                  <a:cubicBezTo>
                    <a:pt x="11883" y="22623"/>
                    <a:pt x="12550" y="22353"/>
                    <a:pt x="13256" y="22067"/>
                  </a:cubicBezTo>
                  <a:lnTo>
                    <a:pt x="13541" y="21952"/>
                  </a:lnTo>
                  <a:cubicBezTo>
                    <a:pt x="13905" y="21804"/>
                    <a:pt x="14248" y="21663"/>
                    <a:pt x="14611" y="21548"/>
                  </a:cubicBezTo>
                  <a:cubicBezTo>
                    <a:pt x="15733" y="21186"/>
                    <a:pt x="16871" y="21105"/>
                    <a:pt x="17933" y="21071"/>
                  </a:cubicBezTo>
                  <a:cubicBezTo>
                    <a:pt x="18051" y="21067"/>
                    <a:pt x="18166" y="21065"/>
                    <a:pt x="18281" y="21065"/>
                  </a:cubicBezTo>
                  <a:cubicBezTo>
                    <a:pt x="18662" y="21065"/>
                    <a:pt x="19025" y="21086"/>
                    <a:pt x="19380" y="21105"/>
                  </a:cubicBezTo>
                  <a:cubicBezTo>
                    <a:pt x="19654" y="21121"/>
                    <a:pt x="19942" y="21135"/>
                    <a:pt x="20233" y="21142"/>
                  </a:cubicBezTo>
                  <a:cubicBezTo>
                    <a:pt x="20283" y="21144"/>
                    <a:pt x="20333" y="21144"/>
                    <a:pt x="20380" y="21144"/>
                  </a:cubicBezTo>
                  <a:cubicBezTo>
                    <a:pt x="21110" y="21144"/>
                    <a:pt x="21618" y="21017"/>
                    <a:pt x="22084" y="20721"/>
                  </a:cubicBezTo>
                  <a:cubicBezTo>
                    <a:pt x="22426" y="20503"/>
                    <a:pt x="22695" y="20232"/>
                    <a:pt x="22952" y="19967"/>
                  </a:cubicBezTo>
                  <a:cubicBezTo>
                    <a:pt x="23011" y="19907"/>
                    <a:pt x="23069" y="19847"/>
                    <a:pt x="23130" y="19786"/>
                  </a:cubicBezTo>
                  <a:cubicBezTo>
                    <a:pt x="23301" y="19616"/>
                    <a:pt x="23475" y="19455"/>
                    <a:pt x="23642" y="19295"/>
                  </a:cubicBezTo>
                  <a:cubicBezTo>
                    <a:pt x="23934" y="19021"/>
                    <a:pt x="24210" y="18762"/>
                    <a:pt x="24455" y="18483"/>
                  </a:cubicBezTo>
                  <a:cubicBezTo>
                    <a:pt x="24516" y="18413"/>
                    <a:pt x="24576" y="18342"/>
                    <a:pt x="24633" y="18271"/>
                  </a:cubicBezTo>
                  <a:cubicBezTo>
                    <a:pt x="24853" y="17996"/>
                    <a:pt x="25050" y="17708"/>
                    <a:pt x="25209" y="17412"/>
                  </a:cubicBezTo>
                  <a:cubicBezTo>
                    <a:pt x="25321" y="17203"/>
                    <a:pt x="25421" y="16985"/>
                    <a:pt x="25516" y="16773"/>
                  </a:cubicBezTo>
                  <a:cubicBezTo>
                    <a:pt x="25677" y="16420"/>
                    <a:pt x="25842" y="16057"/>
                    <a:pt x="26075" y="15729"/>
                  </a:cubicBezTo>
                  <a:cubicBezTo>
                    <a:pt x="26164" y="15605"/>
                    <a:pt x="26263" y="15484"/>
                    <a:pt x="26373" y="15367"/>
                  </a:cubicBezTo>
                  <a:cubicBezTo>
                    <a:pt x="26896" y="14811"/>
                    <a:pt x="27653" y="14377"/>
                    <a:pt x="28319" y="14014"/>
                  </a:cubicBezTo>
                  <a:cubicBezTo>
                    <a:pt x="28407" y="13966"/>
                    <a:pt x="28496" y="13919"/>
                    <a:pt x="28582" y="13872"/>
                  </a:cubicBezTo>
                  <a:cubicBezTo>
                    <a:pt x="29058" y="13616"/>
                    <a:pt x="29547" y="13361"/>
                    <a:pt x="30019" y="13113"/>
                  </a:cubicBezTo>
                  <a:cubicBezTo>
                    <a:pt x="31005" y="12600"/>
                    <a:pt x="32024" y="12066"/>
                    <a:pt x="32982" y="11510"/>
                  </a:cubicBezTo>
                  <a:cubicBezTo>
                    <a:pt x="33867" y="10996"/>
                    <a:pt x="34490" y="10471"/>
                    <a:pt x="34833" y="9952"/>
                  </a:cubicBezTo>
                  <a:cubicBezTo>
                    <a:pt x="35365" y="9150"/>
                    <a:pt x="35651" y="8378"/>
                    <a:pt x="35736" y="7525"/>
                  </a:cubicBezTo>
                  <a:cubicBezTo>
                    <a:pt x="35836" y="6518"/>
                    <a:pt x="35701" y="5697"/>
                    <a:pt x="35319" y="5014"/>
                  </a:cubicBezTo>
                  <a:cubicBezTo>
                    <a:pt x="34895" y="4257"/>
                    <a:pt x="34221" y="3651"/>
                    <a:pt x="33569" y="3066"/>
                  </a:cubicBezTo>
                  <a:cubicBezTo>
                    <a:pt x="33011" y="2564"/>
                    <a:pt x="32484" y="2091"/>
                    <a:pt x="32109" y="1535"/>
                  </a:cubicBezTo>
                  <a:cubicBezTo>
                    <a:pt x="32031" y="1417"/>
                    <a:pt x="31957" y="1290"/>
                    <a:pt x="31886" y="1169"/>
                  </a:cubicBezTo>
                  <a:cubicBezTo>
                    <a:pt x="31604" y="693"/>
                    <a:pt x="31317" y="202"/>
                    <a:pt x="30658" y="42"/>
                  </a:cubicBezTo>
                  <a:cubicBezTo>
                    <a:pt x="30540" y="14"/>
                    <a:pt x="30413" y="0"/>
                    <a:pt x="30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7" name="Google Shape;46857;p35"/>
            <p:cNvSpPr/>
            <p:nvPr/>
          </p:nvSpPr>
          <p:spPr>
            <a:xfrm>
              <a:off x="7437247" y="2638675"/>
              <a:ext cx="1659024" cy="1046123"/>
            </a:xfrm>
            <a:custGeom>
              <a:avLst/>
              <a:gdLst/>
              <a:ahLst/>
              <a:cxnLst/>
              <a:rect l="l" t="t" r="r" b="b"/>
              <a:pathLst>
                <a:path w="33443" h="21088" extrusionOk="0">
                  <a:moveTo>
                    <a:pt x="28786" y="80"/>
                  </a:moveTo>
                  <a:cubicBezTo>
                    <a:pt x="28848" y="80"/>
                    <a:pt x="28910" y="85"/>
                    <a:pt x="28969" y="94"/>
                  </a:cubicBezTo>
                  <a:cubicBezTo>
                    <a:pt x="29492" y="178"/>
                    <a:pt x="29779" y="518"/>
                    <a:pt x="30083" y="877"/>
                  </a:cubicBezTo>
                  <a:cubicBezTo>
                    <a:pt x="30152" y="961"/>
                    <a:pt x="30226" y="1046"/>
                    <a:pt x="30300" y="1127"/>
                  </a:cubicBezTo>
                  <a:cubicBezTo>
                    <a:pt x="30570" y="1421"/>
                    <a:pt x="30863" y="1692"/>
                    <a:pt x="31173" y="1978"/>
                  </a:cubicBezTo>
                  <a:cubicBezTo>
                    <a:pt x="31788" y="2543"/>
                    <a:pt x="32424" y="3129"/>
                    <a:pt x="32848" y="3900"/>
                  </a:cubicBezTo>
                  <a:cubicBezTo>
                    <a:pt x="33256" y="4637"/>
                    <a:pt x="33299" y="5486"/>
                    <a:pt x="33329" y="6107"/>
                  </a:cubicBezTo>
                  <a:cubicBezTo>
                    <a:pt x="33370" y="6966"/>
                    <a:pt x="33270" y="7578"/>
                    <a:pt x="32980" y="8222"/>
                  </a:cubicBezTo>
                  <a:cubicBezTo>
                    <a:pt x="32748" y="8737"/>
                    <a:pt x="32158" y="9255"/>
                    <a:pt x="31226" y="9766"/>
                  </a:cubicBezTo>
                  <a:cubicBezTo>
                    <a:pt x="30248" y="10300"/>
                    <a:pt x="29218" y="10819"/>
                    <a:pt x="28224" y="11320"/>
                  </a:cubicBezTo>
                  <a:cubicBezTo>
                    <a:pt x="27746" y="11560"/>
                    <a:pt x="27252" y="11811"/>
                    <a:pt x="26768" y="12058"/>
                  </a:cubicBezTo>
                  <a:cubicBezTo>
                    <a:pt x="26677" y="12104"/>
                    <a:pt x="26588" y="12151"/>
                    <a:pt x="26499" y="12196"/>
                  </a:cubicBezTo>
                  <a:cubicBezTo>
                    <a:pt x="25817" y="12552"/>
                    <a:pt x="25041" y="12982"/>
                    <a:pt x="24502" y="13544"/>
                  </a:cubicBezTo>
                  <a:cubicBezTo>
                    <a:pt x="24388" y="13660"/>
                    <a:pt x="24286" y="13785"/>
                    <a:pt x="24195" y="13913"/>
                  </a:cubicBezTo>
                  <a:cubicBezTo>
                    <a:pt x="23990" y="14199"/>
                    <a:pt x="23845" y="14511"/>
                    <a:pt x="23704" y="14813"/>
                  </a:cubicBezTo>
                  <a:cubicBezTo>
                    <a:pt x="23581" y="15074"/>
                    <a:pt x="23455" y="15346"/>
                    <a:pt x="23293" y="15594"/>
                  </a:cubicBezTo>
                  <a:cubicBezTo>
                    <a:pt x="23115" y="15866"/>
                    <a:pt x="22884" y="16129"/>
                    <a:pt x="22604" y="16376"/>
                  </a:cubicBezTo>
                  <a:cubicBezTo>
                    <a:pt x="22537" y="16436"/>
                    <a:pt x="22464" y="16497"/>
                    <a:pt x="22389" y="16557"/>
                  </a:cubicBezTo>
                  <a:cubicBezTo>
                    <a:pt x="22204" y="16705"/>
                    <a:pt x="22011" y="16840"/>
                    <a:pt x="21804" y="16984"/>
                  </a:cubicBezTo>
                  <a:cubicBezTo>
                    <a:pt x="21490" y="17204"/>
                    <a:pt x="21163" y="17432"/>
                    <a:pt x="20868" y="17708"/>
                  </a:cubicBezTo>
                  <a:cubicBezTo>
                    <a:pt x="20740" y="17829"/>
                    <a:pt x="20625" y="17954"/>
                    <a:pt x="20511" y="18077"/>
                  </a:cubicBezTo>
                  <a:cubicBezTo>
                    <a:pt x="20312" y="18291"/>
                    <a:pt x="20125" y="18492"/>
                    <a:pt x="19884" y="18668"/>
                  </a:cubicBezTo>
                  <a:cubicBezTo>
                    <a:pt x="19506" y="18944"/>
                    <a:pt x="19097" y="19061"/>
                    <a:pt x="18519" y="19061"/>
                  </a:cubicBezTo>
                  <a:cubicBezTo>
                    <a:pt x="18418" y="19061"/>
                    <a:pt x="18306" y="19058"/>
                    <a:pt x="18182" y="19051"/>
                  </a:cubicBezTo>
                  <a:cubicBezTo>
                    <a:pt x="18025" y="19043"/>
                    <a:pt x="17873" y="19031"/>
                    <a:pt x="17727" y="19021"/>
                  </a:cubicBezTo>
                  <a:cubicBezTo>
                    <a:pt x="17385" y="18996"/>
                    <a:pt x="17061" y="18973"/>
                    <a:pt x="16718" y="18973"/>
                  </a:cubicBezTo>
                  <a:cubicBezTo>
                    <a:pt x="16469" y="18973"/>
                    <a:pt x="16234" y="18986"/>
                    <a:pt x="15998" y="19011"/>
                  </a:cubicBezTo>
                  <a:cubicBezTo>
                    <a:pt x="14884" y="19132"/>
                    <a:pt x="13918" y="19363"/>
                    <a:pt x="12956" y="19735"/>
                  </a:cubicBezTo>
                  <a:cubicBezTo>
                    <a:pt x="12757" y="19812"/>
                    <a:pt x="12556" y="19896"/>
                    <a:pt x="12360" y="19977"/>
                  </a:cubicBezTo>
                  <a:cubicBezTo>
                    <a:pt x="12192" y="20047"/>
                    <a:pt x="12023" y="20118"/>
                    <a:pt x="11849" y="20185"/>
                  </a:cubicBezTo>
                  <a:cubicBezTo>
                    <a:pt x="11044" y="20504"/>
                    <a:pt x="10391" y="20731"/>
                    <a:pt x="9641" y="20882"/>
                  </a:cubicBezTo>
                  <a:cubicBezTo>
                    <a:pt x="9212" y="20968"/>
                    <a:pt x="8799" y="21012"/>
                    <a:pt x="8414" y="21012"/>
                  </a:cubicBezTo>
                  <a:cubicBezTo>
                    <a:pt x="8162" y="21012"/>
                    <a:pt x="7923" y="20993"/>
                    <a:pt x="7699" y="20956"/>
                  </a:cubicBezTo>
                  <a:cubicBezTo>
                    <a:pt x="7542" y="20929"/>
                    <a:pt x="7392" y="20894"/>
                    <a:pt x="7251" y="20849"/>
                  </a:cubicBezTo>
                  <a:cubicBezTo>
                    <a:pt x="6690" y="20674"/>
                    <a:pt x="6269" y="20356"/>
                    <a:pt x="5859" y="20048"/>
                  </a:cubicBezTo>
                  <a:lnTo>
                    <a:pt x="5778" y="19986"/>
                  </a:lnTo>
                  <a:cubicBezTo>
                    <a:pt x="5617" y="19865"/>
                    <a:pt x="5442" y="19734"/>
                    <a:pt x="5257" y="19599"/>
                  </a:cubicBezTo>
                  <a:cubicBezTo>
                    <a:pt x="4705" y="19192"/>
                    <a:pt x="4079" y="18730"/>
                    <a:pt x="3588" y="18318"/>
                  </a:cubicBezTo>
                  <a:cubicBezTo>
                    <a:pt x="3423" y="18179"/>
                    <a:pt x="3253" y="18030"/>
                    <a:pt x="3130" y="17870"/>
                  </a:cubicBezTo>
                  <a:cubicBezTo>
                    <a:pt x="3085" y="17813"/>
                    <a:pt x="3046" y="17749"/>
                    <a:pt x="3007" y="17674"/>
                  </a:cubicBezTo>
                  <a:cubicBezTo>
                    <a:pt x="2970" y="17598"/>
                    <a:pt x="2938" y="17520"/>
                    <a:pt x="2903" y="17438"/>
                  </a:cubicBezTo>
                  <a:cubicBezTo>
                    <a:pt x="2860" y="17335"/>
                    <a:pt x="2813" y="17229"/>
                    <a:pt x="2756" y="17125"/>
                  </a:cubicBezTo>
                  <a:cubicBezTo>
                    <a:pt x="2684" y="16995"/>
                    <a:pt x="2590" y="16890"/>
                    <a:pt x="2470" y="16802"/>
                  </a:cubicBezTo>
                  <a:cubicBezTo>
                    <a:pt x="2241" y="16632"/>
                    <a:pt x="1938" y="16540"/>
                    <a:pt x="1646" y="16450"/>
                  </a:cubicBezTo>
                  <a:cubicBezTo>
                    <a:pt x="1476" y="16398"/>
                    <a:pt x="1299" y="16344"/>
                    <a:pt x="1143" y="16277"/>
                  </a:cubicBezTo>
                  <a:cubicBezTo>
                    <a:pt x="623" y="16050"/>
                    <a:pt x="229" y="15622"/>
                    <a:pt x="138" y="15187"/>
                  </a:cubicBezTo>
                  <a:cubicBezTo>
                    <a:pt x="81" y="14919"/>
                    <a:pt x="147" y="14675"/>
                    <a:pt x="329" y="14478"/>
                  </a:cubicBezTo>
                  <a:cubicBezTo>
                    <a:pt x="500" y="14293"/>
                    <a:pt x="804" y="14181"/>
                    <a:pt x="1099" y="14073"/>
                  </a:cubicBezTo>
                  <a:cubicBezTo>
                    <a:pt x="1319" y="13993"/>
                    <a:pt x="1551" y="13908"/>
                    <a:pt x="1719" y="13793"/>
                  </a:cubicBezTo>
                  <a:cubicBezTo>
                    <a:pt x="1952" y="13632"/>
                    <a:pt x="2143" y="13454"/>
                    <a:pt x="2346" y="13263"/>
                  </a:cubicBezTo>
                  <a:cubicBezTo>
                    <a:pt x="2435" y="13181"/>
                    <a:pt x="2526" y="13097"/>
                    <a:pt x="2620" y="13013"/>
                  </a:cubicBezTo>
                  <a:cubicBezTo>
                    <a:pt x="2785" y="12868"/>
                    <a:pt x="2978" y="12713"/>
                    <a:pt x="3194" y="12556"/>
                  </a:cubicBezTo>
                  <a:cubicBezTo>
                    <a:pt x="4048" y="11936"/>
                    <a:pt x="4785" y="11633"/>
                    <a:pt x="5447" y="11633"/>
                  </a:cubicBezTo>
                  <a:cubicBezTo>
                    <a:pt x="5620" y="11633"/>
                    <a:pt x="5787" y="11654"/>
                    <a:pt x="5942" y="11697"/>
                  </a:cubicBezTo>
                  <a:cubicBezTo>
                    <a:pt x="6253" y="11779"/>
                    <a:pt x="6541" y="11919"/>
                    <a:pt x="6818" y="12057"/>
                  </a:cubicBezTo>
                  <a:cubicBezTo>
                    <a:pt x="6915" y="12102"/>
                    <a:pt x="7010" y="12151"/>
                    <a:pt x="7107" y="12195"/>
                  </a:cubicBezTo>
                  <a:cubicBezTo>
                    <a:pt x="7721" y="12481"/>
                    <a:pt x="8262" y="12615"/>
                    <a:pt x="8800" y="12615"/>
                  </a:cubicBezTo>
                  <a:cubicBezTo>
                    <a:pt x="8927" y="12615"/>
                    <a:pt x="9053" y="12608"/>
                    <a:pt x="9180" y="12593"/>
                  </a:cubicBezTo>
                  <a:cubicBezTo>
                    <a:pt x="9736" y="12529"/>
                    <a:pt x="10226" y="12331"/>
                    <a:pt x="10697" y="12139"/>
                  </a:cubicBezTo>
                  <a:cubicBezTo>
                    <a:pt x="10856" y="12075"/>
                    <a:pt x="11021" y="12008"/>
                    <a:pt x="11185" y="11947"/>
                  </a:cubicBezTo>
                  <a:cubicBezTo>
                    <a:pt x="11436" y="11855"/>
                    <a:pt x="11695" y="11776"/>
                    <a:pt x="11952" y="11712"/>
                  </a:cubicBezTo>
                  <a:cubicBezTo>
                    <a:pt x="12542" y="11567"/>
                    <a:pt x="13196" y="11492"/>
                    <a:pt x="13898" y="11492"/>
                  </a:cubicBezTo>
                  <a:cubicBezTo>
                    <a:pt x="14168" y="11492"/>
                    <a:pt x="14449" y="11505"/>
                    <a:pt x="14726" y="11526"/>
                  </a:cubicBezTo>
                  <a:cubicBezTo>
                    <a:pt x="14975" y="11546"/>
                    <a:pt x="15231" y="11574"/>
                    <a:pt x="15476" y="11601"/>
                  </a:cubicBezTo>
                  <a:cubicBezTo>
                    <a:pt x="15942" y="11653"/>
                    <a:pt x="16426" y="11705"/>
                    <a:pt x="16891" y="11705"/>
                  </a:cubicBezTo>
                  <a:cubicBezTo>
                    <a:pt x="17374" y="11705"/>
                    <a:pt x="17789" y="11648"/>
                    <a:pt x="18163" y="11530"/>
                  </a:cubicBezTo>
                  <a:cubicBezTo>
                    <a:pt x="18254" y="11499"/>
                    <a:pt x="18343" y="11468"/>
                    <a:pt x="18425" y="11434"/>
                  </a:cubicBezTo>
                  <a:cubicBezTo>
                    <a:pt x="18990" y="11197"/>
                    <a:pt x="19531" y="10852"/>
                    <a:pt x="20127" y="10347"/>
                  </a:cubicBezTo>
                  <a:cubicBezTo>
                    <a:pt x="20658" y="9898"/>
                    <a:pt x="21020" y="9513"/>
                    <a:pt x="21272" y="9133"/>
                  </a:cubicBezTo>
                  <a:lnTo>
                    <a:pt x="21313" y="9070"/>
                  </a:lnTo>
                  <a:cubicBezTo>
                    <a:pt x="21619" y="8609"/>
                    <a:pt x="21883" y="8212"/>
                    <a:pt x="21938" y="7776"/>
                  </a:cubicBezTo>
                  <a:cubicBezTo>
                    <a:pt x="21954" y="7656"/>
                    <a:pt x="21954" y="7539"/>
                    <a:pt x="21939" y="7418"/>
                  </a:cubicBezTo>
                  <a:cubicBezTo>
                    <a:pt x="21905" y="7138"/>
                    <a:pt x="21885" y="6893"/>
                    <a:pt x="21867" y="6654"/>
                  </a:cubicBezTo>
                  <a:cubicBezTo>
                    <a:pt x="21847" y="6427"/>
                    <a:pt x="21828" y="6212"/>
                    <a:pt x="21803" y="5991"/>
                  </a:cubicBezTo>
                  <a:cubicBezTo>
                    <a:pt x="21786" y="5862"/>
                    <a:pt x="21772" y="5723"/>
                    <a:pt x="21783" y="5569"/>
                  </a:cubicBezTo>
                  <a:cubicBezTo>
                    <a:pt x="21804" y="5284"/>
                    <a:pt x="21927" y="4953"/>
                    <a:pt x="22132" y="4638"/>
                  </a:cubicBezTo>
                  <a:cubicBezTo>
                    <a:pt x="22147" y="4613"/>
                    <a:pt x="22164" y="4590"/>
                    <a:pt x="22181" y="4566"/>
                  </a:cubicBezTo>
                  <a:cubicBezTo>
                    <a:pt x="22487" y="4119"/>
                    <a:pt x="23112" y="3729"/>
                    <a:pt x="23775" y="3573"/>
                  </a:cubicBezTo>
                  <a:cubicBezTo>
                    <a:pt x="23924" y="3537"/>
                    <a:pt x="24068" y="3509"/>
                    <a:pt x="24209" y="3480"/>
                  </a:cubicBezTo>
                  <a:cubicBezTo>
                    <a:pt x="24512" y="3420"/>
                    <a:pt x="24801" y="3362"/>
                    <a:pt x="25084" y="3250"/>
                  </a:cubicBezTo>
                  <a:cubicBezTo>
                    <a:pt x="25504" y="3080"/>
                    <a:pt x="25902" y="2760"/>
                    <a:pt x="26268" y="2294"/>
                  </a:cubicBezTo>
                  <a:cubicBezTo>
                    <a:pt x="26307" y="2244"/>
                    <a:pt x="26349" y="2194"/>
                    <a:pt x="26388" y="2143"/>
                  </a:cubicBezTo>
                  <a:cubicBezTo>
                    <a:pt x="26443" y="2076"/>
                    <a:pt x="26498" y="2008"/>
                    <a:pt x="26552" y="1937"/>
                  </a:cubicBezTo>
                  <a:cubicBezTo>
                    <a:pt x="26613" y="1860"/>
                    <a:pt x="26673" y="1781"/>
                    <a:pt x="26734" y="1702"/>
                  </a:cubicBezTo>
                  <a:cubicBezTo>
                    <a:pt x="27103" y="1222"/>
                    <a:pt x="27518" y="677"/>
                    <a:pt x="27958" y="347"/>
                  </a:cubicBezTo>
                  <a:cubicBezTo>
                    <a:pt x="28182" y="179"/>
                    <a:pt x="28494" y="80"/>
                    <a:pt x="28786" y="80"/>
                  </a:cubicBezTo>
                  <a:close/>
                  <a:moveTo>
                    <a:pt x="28774" y="0"/>
                  </a:moveTo>
                  <a:cubicBezTo>
                    <a:pt x="28463" y="0"/>
                    <a:pt x="28146" y="103"/>
                    <a:pt x="27908" y="283"/>
                  </a:cubicBezTo>
                  <a:cubicBezTo>
                    <a:pt x="27460" y="620"/>
                    <a:pt x="27040" y="1168"/>
                    <a:pt x="26669" y="1652"/>
                  </a:cubicBezTo>
                  <a:cubicBezTo>
                    <a:pt x="26606" y="1732"/>
                    <a:pt x="26545" y="1810"/>
                    <a:pt x="26487" y="1887"/>
                  </a:cubicBezTo>
                  <a:cubicBezTo>
                    <a:pt x="26431" y="1958"/>
                    <a:pt x="26377" y="2026"/>
                    <a:pt x="26323" y="2092"/>
                  </a:cubicBezTo>
                  <a:cubicBezTo>
                    <a:pt x="26282" y="2143"/>
                    <a:pt x="26242" y="2193"/>
                    <a:pt x="26202" y="2242"/>
                  </a:cubicBezTo>
                  <a:cubicBezTo>
                    <a:pt x="25845" y="2698"/>
                    <a:pt x="25457" y="3011"/>
                    <a:pt x="25050" y="3174"/>
                  </a:cubicBezTo>
                  <a:cubicBezTo>
                    <a:pt x="24772" y="3285"/>
                    <a:pt x="24488" y="3342"/>
                    <a:pt x="24187" y="3402"/>
                  </a:cubicBezTo>
                  <a:cubicBezTo>
                    <a:pt x="24047" y="3430"/>
                    <a:pt x="23903" y="3459"/>
                    <a:pt x="23752" y="3494"/>
                  </a:cubicBezTo>
                  <a:cubicBezTo>
                    <a:pt x="23072" y="3657"/>
                    <a:pt x="22429" y="4058"/>
                    <a:pt x="22112" y="4519"/>
                  </a:cubicBezTo>
                  <a:cubicBezTo>
                    <a:pt x="22096" y="4544"/>
                    <a:pt x="22077" y="4569"/>
                    <a:pt x="22062" y="4594"/>
                  </a:cubicBezTo>
                  <a:cubicBezTo>
                    <a:pt x="21848" y="4924"/>
                    <a:pt x="21725" y="5259"/>
                    <a:pt x="21703" y="5562"/>
                  </a:cubicBezTo>
                  <a:cubicBezTo>
                    <a:pt x="21692" y="5721"/>
                    <a:pt x="21708" y="5865"/>
                    <a:pt x="21725" y="5999"/>
                  </a:cubicBezTo>
                  <a:cubicBezTo>
                    <a:pt x="21753" y="6218"/>
                    <a:pt x="21770" y="6433"/>
                    <a:pt x="21789" y="6659"/>
                  </a:cubicBezTo>
                  <a:cubicBezTo>
                    <a:pt x="21807" y="6896"/>
                    <a:pt x="21827" y="7144"/>
                    <a:pt x="21861" y="7426"/>
                  </a:cubicBezTo>
                  <a:cubicBezTo>
                    <a:pt x="21875" y="7541"/>
                    <a:pt x="21875" y="7650"/>
                    <a:pt x="21861" y="7763"/>
                  </a:cubicBezTo>
                  <a:cubicBezTo>
                    <a:pt x="21807" y="8183"/>
                    <a:pt x="21548" y="8572"/>
                    <a:pt x="21249" y="9023"/>
                  </a:cubicBezTo>
                  <a:lnTo>
                    <a:pt x="21208" y="9086"/>
                  </a:lnTo>
                  <a:cubicBezTo>
                    <a:pt x="20959" y="9462"/>
                    <a:pt x="20601" y="9841"/>
                    <a:pt x="20077" y="10285"/>
                  </a:cubicBezTo>
                  <a:cubicBezTo>
                    <a:pt x="19487" y="10785"/>
                    <a:pt x="18953" y="11126"/>
                    <a:pt x="18395" y="11361"/>
                  </a:cubicBezTo>
                  <a:cubicBezTo>
                    <a:pt x="18314" y="11395"/>
                    <a:pt x="18229" y="11425"/>
                    <a:pt x="18141" y="11453"/>
                  </a:cubicBezTo>
                  <a:cubicBezTo>
                    <a:pt x="17776" y="11569"/>
                    <a:pt x="17367" y="11626"/>
                    <a:pt x="16891" y="11626"/>
                  </a:cubicBezTo>
                  <a:cubicBezTo>
                    <a:pt x="16429" y="11626"/>
                    <a:pt x="15948" y="11574"/>
                    <a:pt x="15483" y="11523"/>
                  </a:cubicBezTo>
                  <a:cubicBezTo>
                    <a:pt x="15237" y="11496"/>
                    <a:pt x="14982" y="11468"/>
                    <a:pt x="14732" y="11448"/>
                  </a:cubicBezTo>
                  <a:cubicBezTo>
                    <a:pt x="14451" y="11425"/>
                    <a:pt x="14171" y="11414"/>
                    <a:pt x="13899" y="11414"/>
                  </a:cubicBezTo>
                  <a:cubicBezTo>
                    <a:pt x="13189" y="11414"/>
                    <a:pt x="12528" y="11489"/>
                    <a:pt x="11932" y="11637"/>
                  </a:cubicBezTo>
                  <a:cubicBezTo>
                    <a:pt x="11673" y="11702"/>
                    <a:pt x="11412" y="11782"/>
                    <a:pt x="11158" y="11875"/>
                  </a:cubicBezTo>
                  <a:cubicBezTo>
                    <a:pt x="10991" y="11937"/>
                    <a:pt x="10828" y="12004"/>
                    <a:pt x="10667" y="12068"/>
                  </a:cubicBezTo>
                  <a:cubicBezTo>
                    <a:pt x="10202" y="12257"/>
                    <a:pt x="9718" y="12455"/>
                    <a:pt x="9171" y="12516"/>
                  </a:cubicBezTo>
                  <a:cubicBezTo>
                    <a:pt x="9047" y="12531"/>
                    <a:pt x="8923" y="12538"/>
                    <a:pt x="8800" y="12538"/>
                  </a:cubicBezTo>
                  <a:cubicBezTo>
                    <a:pt x="8273" y="12538"/>
                    <a:pt x="7744" y="12406"/>
                    <a:pt x="7141" y="12125"/>
                  </a:cubicBezTo>
                  <a:cubicBezTo>
                    <a:pt x="7044" y="12081"/>
                    <a:pt x="6949" y="12033"/>
                    <a:pt x="6854" y="11987"/>
                  </a:cubicBezTo>
                  <a:cubicBezTo>
                    <a:pt x="6573" y="11848"/>
                    <a:pt x="6282" y="11705"/>
                    <a:pt x="5963" y="11623"/>
                  </a:cubicBezTo>
                  <a:cubicBezTo>
                    <a:pt x="5798" y="11577"/>
                    <a:pt x="5622" y="11556"/>
                    <a:pt x="5444" y="11556"/>
                  </a:cubicBezTo>
                  <a:cubicBezTo>
                    <a:pt x="4765" y="11556"/>
                    <a:pt x="4014" y="11865"/>
                    <a:pt x="3146" y="12495"/>
                  </a:cubicBezTo>
                  <a:cubicBezTo>
                    <a:pt x="2927" y="12654"/>
                    <a:pt x="2733" y="12808"/>
                    <a:pt x="2567" y="12956"/>
                  </a:cubicBezTo>
                  <a:cubicBezTo>
                    <a:pt x="2472" y="13040"/>
                    <a:pt x="2382" y="13125"/>
                    <a:pt x="2292" y="13209"/>
                  </a:cubicBezTo>
                  <a:cubicBezTo>
                    <a:pt x="2093" y="13397"/>
                    <a:pt x="1905" y="13573"/>
                    <a:pt x="1675" y="13730"/>
                  </a:cubicBezTo>
                  <a:cubicBezTo>
                    <a:pt x="1514" y="13839"/>
                    <a:pt x="1298" y="13921"/>
                    <a:pt x="1070" y="14003"/>
                  </a:cubicBezTo>
                  <a:cubicBezTo>
                    <a:pt x="767" y="14115"/>
                    <a:pt x="454" y="14229"/>
                    <a:pt x="270" y="14429"/>
                  </a:cubicBezTo>
                  <a:cubicBezTo>
                    <a:pt x="71" y="14643"/>
                    <a:pt x="0" y="14911"/>
                    <a:pt x="60" y="15204"/>
                  </a:cubicBezTo>
                  <a:cubicBezTo>
                    <a:pt x="157" y="15662"/>
                    <a:pt x="569" y="16113"/>
                    <a:pt x="1110" y="16349"/>
                  </a:cubicBezTo>
                  <a:cubicBezTo>
                    <a:pt x="1269" y="16419"/>
                    <a:pt x="1447" y="16472"/>
                    <a:pt x="1621" y="16526"/>
                  </a:cubicBezTo>
                  <a:cubicBezTo>
                    <a:pt x="1905" y="16612"/>
                    <a:pt x="2200" y="16704"/>
                    <a:pt x="2419" y="16864"/>
                  </a:cubicBezTo>
                  <a:cubicBezTo>
                    <a:pt x="2528" y="16947"/>
                    <a:pt x="2617" y="17045"/>
                    <a:pt x="2684" y="17166"/>
                  </a:cubicBezTo>
                  <a:cubicBezTo>
                    <a:pt x="2739" y="17263"/>
                    <a:pt x="2783" y="17368"/>
                    <a:pt x="2826" y="17469"/>
                  </a:cubicBezTo>
                  <a:cubicBezTo>
                    <a:pt x="2860" y="17552"/>
                    <a:pt x="2896" y="17634"/>
                    <a:pt x="2934" y="17712"/>
                  </a:cubicBezTo>
                  <a:cubicBezTo>
                    <a:pt x="2975" y="17791"/>
                    <a:pt x="3018" y="17857"/>
                    <a:pt x="3065" y="17919"/>
                  </a:cubicBezTo>
                  <a:cubicBezTo>
                    <a:pt x="3193" y="18084"/>
                    <a:pt x="3366" y="18239"/>
                    <a:pt x="3536" y="18378"/>
                  </a:cubicBezTo>
                  <a:cubicBezTo>
                    <a:pt x="4029" y="18791"/>
                    <a:pt x="4656" y="19253"/>
                    <a:pt x="5208" y="19661"/>
                  </a:cubicBezTo>
                  <a:cubicBezTo>
                    <a:pt x="5393" y="19797"/>
                    <a:pt x="5569" y="19926"/>
                    <a:pt x="5728" y="20047"/>
                  </a:cubicBezTo>
                  <a:lnTo>
                    <a:pt x="5811" y="20110"/>
                  </a:lnTo>
                  <a:cubicBezTo>
                    <a:pt x="6225" y="20420"/>
                    <a:pt x="6653" y="20741"/>
                    <a:pt x="7226" y="20922"/>
                  </a:cubicBezTo>
                  <a:cubicBezTo>
                    <a:pt x="7372" y="20966"/>
                    <a:pt x="7525" y="21003"/>
                    <a:pt x="7685" y="21030"/>
                  </a:cubicBezTo>
                  <a:cubicBezTo>
                    <a:pt x="7912" y="21067"/>
                    <a:pt x="8160" y="21087"/>
                    <a:pt x="8416" y="21087"/>
                  </a:cubicBezTo>
                  <a:cubicBezTo>
                    <a:pt x="8807" y="21087"/>
                    <a:pt x="9223" y="21043"/>
                    <a:pt x="9652" y="20956"/>
                  </a:cubicBezTo>
                  <a:cubicBezTo>
                    <a:pt x="10492" y="20787"/>
                    <a:pt x="11240" y="20505"/>
                    <a:pt x="11875" y="20255"/>
                  </a:cubicBezTo>
                  <a:cubicBezTo>
                    <a:pt x="12047" y="20185"/>
                    <a:pt x="12216" y="20114"/>
                    <a:pt x="12385" y="20046"/>
                  </a:cubicBezTo>
                  <a:cubicBezTo>
                    <a:pt x="12579" y="19963"/>
                    <a:pt x="12780" y="19879"/>
                    <a:pt x="12979" y="19804"/>
                  </a:cubicBezTo>
                  <a:cubicBezTo>
                    <a:pt x="13935" y="19434"/>
                    <a:pt x="14895" y="19203"/>
                    <a:pt x="16001" y="19082"/>
                  </a:cubicBezTo>
                  <a:cubicBezTo>
                    <a:pt x="16234" y="19058"/>
                    <a:pt x="16467" y="19045"/>
                    <a:pt x="16712" y="19045"/>
                  </a:cubicBezTo>
                  <a:cubicBezTo>
                    <a:pt x="17052" y="19045"/>
                    <a:pt x="17374" y="19068"/>
                    <a:pt x="17715" y="19094"/>
                  </a:cubicBezTo>
                  <a:cubicBezTo>
                    <a:pt x="17865" y="19104"/>
                    <a:pt x="18015" y="19115"/>
                    <a:pt x="18172" y="19124"/>
                  </a:cubicBezTo>
                  <a:cubicBezTo>
                    <a:pt x="18299" y="19131"/>
                    <a:pt x="18411" y="19135"/>
                    <a:pt x="18513" y="19135"/>
                  </a:cubicBezTo>
                  <a:cubicBezTo>
                    <a:pt x="19110" y="19135"/>
                    <a:pt x="19531" y="19014"/>
                    <a:pt x="19925" y="18727"/>
                  </a:cubicBezTo>
                  <a:cubicBezTo>
                    <a:pt x="20171" y="18547"/>
                    <a:pt x="20370" y="18333"/>
                    <a:pt x="20562" y="18126"/>
                  </a:cubicBezTo>
                  <a:cubicBezTo>
                    <a:pt x="20675" y="18004"/>
                    <a:pt x="20793" y="17879"/>
                    <a:pt x="20916" y="17762"/>
                  </a:cubicBezTo>
                  <a:cubicBezTo>
                    <a:pt x="21207" y="17489"/>
                    <a:pt x="21530" y="17264"/>
                    <a:pt x="21843" y="17045"/>
                  </a:cubicBezTo>
                  <a:cubicBezTo>
                    <a:pt x="22049" y="16900"/>
                    <a:pt x="22245" y="16765"/>
                    <a:pt x="22432" y="16615"/>
                  </a:cubicBezTo>
                  <a:cubicBezTo>
                    <a:pt x="22509" y="16554"/>
                    <a:pt x="22581" y="16493"/>
                    <a:pt x="22651" y="16432"/>
                  </a:cubicBezTo>
                  <a:cubicBezTo>
                    <a:pt x="22935" y="16179"/>
                    <a:pt x="23170" y="15912"/>
                    <a:pt x="23354" y="15632"/>
                  </a:cubicBezTo>
                  <a:cubicBezTo>
                    <a:pt x="23519" y="15380"/>
                    <a:pt x="23647" y="15109"/>
                    <a:pt x="23769" y="14843"/>
                  </a:cubicBezTo>
                  <a:cubicBezTo>
                    <a:pt x="23910" y="14544"/>
                    <a:pt x="24054" y="14236"/>
                    <a:pt x="24253" y="13956"/>
                  </a:cubicBezTo>
                  <a:cubicBezTo>
                    <a:pt x="24343" y="13831"/>
                    <a:pt x="24444" y="13710"/>
                    <a:pt x="24553" y="13595"/>
                  </a:cubicBezTo>
                  <a:cubicBezTo>
                    <a:pt x="25084" y="13040"/>
                    <a:pt x="25852" y="12616"/>
                    <a:pt x="26531" y="12263"/>
                  </a:cubicBezTo>
                  <a:lnTo>
                    <a:pt x="26798" y="12124"/>
                  </a:lnTo>
                  <a:cubicBezTo>
                    <a:pt x="27282" y="11876"/>
                    <a:pt x="27776" y="11627"/>
                    <a:pt x="28255" y="11385"/>
                  </a:cubicBezTo>
                  <a:cubicBezTo>
                    <a:pt x="29251" y="10884"/>
                    <a:pt x="30278" y="10365"/>
                    <a:pt x="31259" y="9830"/>
                  </a:cubicBezTo>
                  <a:cubicBezTo>
                    <a:pt x="32206" y="9312"/>
                    <a:pt x="32808" y="8780"/>
                    <a:pt x="33046" y="8251"/>
                  </a:cubicBezTo>
                  <a:cubicBezTo>
                    <a:pt x="33339" y="7593"/>
                    <a:pt x="33443" y="6972"/>
                    <a:pt x="33400" y="6100"/>
                  </a:cubicBezTo>
                  <a:cubicBezTo>
                    <a:pt x="33370" y="5472"/>
                    <a:pt x="33327" y="4613"/>
                    <a:pt x="32911" y="3859"/>
                  </a:cubicBezTo>
                  <a:cubicBezTo>
                    <a:pt x="32478" y="3076"/>
                    <a:pt x="31841" y="2489"/>
                    <a:pt x="31222" y="1917"/>
                  </a:cubicBezTo>
                  <a:cubicBezTo>
                    <a:pt x="30912" y="1632"/>
                    <a:pt x="30620" y="1365"/>
                    <a:pt x="30354" y="1073"/>
                  </a:cubicBezTo>
                  <a:cubicBezTo>
                    <a:pt x="30278" y="992"/>
                    <a:pt x="30207" y="906"/>
                    <a:pt x="30138" y="825"/>
                  </a:cubicBezTo>
                  <a:cubicBezTo>
                    <a:pt x="29837" y="470"/>
                    <a:pt x="29529" y="103"/>
                    <a:pt x="28977" y="16"/>
                  </a:cubicBezTo>
                  <a:cubicBezTo>
                    <a:pt x="28911" y="6"/>
                    <a:pt x="28843" y="0"/>
                    <a:pt x="28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8" name="Google Shape;46858;p35"/>
            <p:cNvSpPr/>
            <p:nvPr/>
          </p:nvSpPr>
          <p:spPr>
            <a:xfrm>
              <a:off x="7510072" y="2696469"/>
              <a:ext cx="1557279" cy="954349"/>
            </a:xfrm>
            <a:custGeom>
              <a:avLst/>
              <a:gdLst/>
              <a:ahLst/>
              <a:cxnLst/>
              <a:rect l="l" t="t" r="r" b="b"/>
              <a:pathLst>
                <a:path w="31392" h="19238" extrusionOk="0">
                  <a:moveTo>
                    <a:pt x="27288" y="59"/>
                  </a:moveTo>
                  <a:cubicBezTo>
                    <a:pt x="27728" y="72"/>
                    <a:pt x="28043" y="302"/>
                    <a:pt x="28382" y="545"/>
                  </a:cubicBezTo>
                  <a:cubicBezTo>
                    <a:pt x="28440" y="588"/>
                    <a:pt x="28499" y="631"/>
                    <a:pt x="28557" y="672"/>
                  </a:cubicBezTo>
                  <a:cubicBezTo>
                    <a:pt x="29418" y="1274"/>
                    <a:pt x="29984" y="1894"/>
                    <a:pt x="30447" y="2746"/>
                  </a:cubicBezTo>
                  <a:cubicBezTo>
                    <a:pt x="30698" y="3210"/>
                    <a:pt x="30798" y="3710"/>
                    <a:pt x="30895" y="4193"/>
                  </a:cubicBezTo>
                  <a:cubicBezTo>
                    <a:pt x="30930" y="4371"/>
                    <a:pt x="30963" y="4539"/>
                    <a:pt x="31003" y="4704"/>
                  </a:cubicBezTo>
                  <a:cubicBezTo>
                    <a:pt x="31023" y="4785"/>
                    <a:pt x="31044" y="4866"/>
                    <a:pt x="31064" y="4946"/>
                  </a:cubicBezTo>
                  <a:cubicBezTo>
                    <a:pt x="31203" y="5501"/>
                    <a:pt x="31327" y="5980"/>
                    <a:pt x="31195" y="6547"/>
                  </a:cubicBezTo>
                  <a:cubicBezTo>
                    <a:pt x="31073" y="7069"/>
                    <a:pt x="30505" y="7594"/>
                    <a:pt x="29506" y="8106"/>
                  </a:cubicBezTo>
                  <a:cubicBezTo>
                    <a:pt x="28504" y="8620"/>
                    <a:pt x="27462" y="9127"/>
                    <a:pt x="26456" y="9616"/>
                  </a:cubicBezTo>
                  <a:cubicBezTo>
                    <a:pt x="25965" y="9855"/>
                    <a:pt x="25473" y="10095"/>
                    <a:pt x="24983" y="10334"/>
                  </a:cubicBezTo>
                  <a:cubicBezTo>
                    <a:pt x="24892" y="10380"/>
                    <a:pt x="24802" y="10425"/>
                    <a:pt x="24711" y="10469"/>
                  </a:cubicBezTo>
                  <a:cubicBezTo>
                    <a:pt x="24016" y="10816"/>
                    <a:pt x="23230" y="11235"/>
                    <a:pt x="22685" y="11791"/>
                  </a:cubicBezTo>
                  <a:cubicBezTo>
                    <a:pt x="22570" y="11909"/>
                    <a:pt x="22465" y="12033"/>
                    <a:pt x="22377" y="12159"/>
                  </a:cubicBezTo>
                  <a:cubicBezTo>
                    <a:pt x="22194" y="12414"/>
                    <a:pt x="22064" y="12692"/>
                    <a:pt x="21937" y="12959"/>
                  </a:cubicBezTo>
                  <a:cubicBezTo>
                    <a:pt x="21797" y="13255"/>
                    <a:pt x="21652" y="13561"/>
                    <a:pt x="21443" y="13830"/>
                  </a:cubicBezTo>
                  <a:cubicBezTo>
                    <a:pt x="21243" y="14089"/>
                    <a:pt x="20969" y="14332"/>
                    <a:pt x="20632" y="14550"/>
                  </a:cubicBezTo>
                  <a:cubicBezTo>
                    <a:pt x="20551" y="14602"/>
                    <a:pt x="20464" y="14655"/>
                    <a:pt x="20376" y="14705"/>
                  </a:cubicBezTo>
                  <a:cubicBezTo>
                    <a:pt x="20204" y="14802"/>
                    <a:pt x="20018" y="14894"/>
                    <a:pt x="19838" y="14984"/>
                  </a:cubicBezTo>
                  <a:cubicBezTo>
                    <a:pt x="19429" y="15186"/>
                    <a:pt x="19005" y="15398"/>
                    <a:pt x="18659" y="15704"/>
                  </a:cubicBezTo>
                  <a:cubicBezTo>
                    <a:pt x="18490" y="15853"/>
                    <a:pt x="18350" y="16019"/>
                    <a:pt x="18212" y="16182"/>
                  </a:cubicBezTo>
                  <a:cubicBezTo>
                    <a:pt x="18064" y="16358"/>
                    <a:pt x="17910" y="16542"/>
                    <a:pt x="17721" y="16698"/>
                  </a:cubicBezTo>
                  <a:cubicBezTo>
                    <a:pt x="17398" y="16967"/>
                    <a:pt x="17055" y="17082"/>
                    <a:pt x="16576" y="17082"/>
                  </a:cubicBezTo>
                  <a:cubicBezTo>
                    <a:pt x="16446" y="17082"/>
                    <a:pt x="16298" y="17074"/>
                    <a:pt x="16113" y="17055"/>
                  </a:cubicBezTo>
                  <a:cubicBezTo>
                    <a:pt x="16027" y="17048"/>
                    <a:pt x="15943" y="17040"/>
                    <a:pt x="15862" y="17031"/>
                  </a:cubicBezTo>
                  <a:cubicBezTo>
                    <a:pt x="15533" y="16997"/>
                    <a:pt x="15221" y="16964"/>
                    <a:pt x="14903" y="16964"/>
                  </a:cubicBezTo>
                  <a:cubicBezTo>
                    <a:pt x="14610" y="16964"/>
                    <a:pt x="14339" y="16991"/>
                    <a:pt x="14049" y="17048"/>
                  </a:cubicBezTo>
                  <a:cubicBezTo>
                    <a:pt x="13003" y="17253"/>
                    <a:pt x="12158" y="17623"/>
                    <a:pt x="11316" y="18016"/>
                  </a:cubicBezTo>
                  <a:lnTo>
                    <a:pt x="11196" y="18071"/>
                  </a:lnTo>
                  <a:cubicBezTo>
                    <a:pt x="10906" y="18206"/>
                    <a:pt x="10606" y="18344"/>
                    <a:pt x="10289" y="18468"/>
                  </a:cubicBezTo>
                  <a:cubicBezTo>
                    <a:pt x="9540" y="18757"/>
                    <a:pt x="8886" y="18942"/>
                    <a:pt x="8167" y="19073"/>
                  </a:cubicBezTo>
                  <a:cubicBezTo>
                    <a:pt x="7756" y="19147"/>
                    <a:pt x="7393" y="19182"/>
                    <a:pt x="7057" y="19182"/>
                  </a:cubicBezTo>
                  <a:cubicBezTo>
                    <a:pt x="6803" y="19182"/>
                    <a:pt x="6565" y="19161"/>
                    <a:pt x="6352" y="19118"/>
                  </a:cubicBezTo>
                  <a:cubicBezTo>
                    <a:pt x="6205" y="19090"/>
                    <a:pt x="6069" y="19049"/>
                    <a:pt x="5942" y="19002"/>
                  </a:cubicBezTo>
                  <a:cubicBezTo>
                    <a:pt x="5484" y="18825"/>
                    <a:pt x="5174" y="18522"/>
                    <a:pt x="4874" y="18230"/>
                  </a:cubicBezTo>
                  <a:cubicBezTo>
                    <a:pt x="4822" y="18181"/>
                    <a:pt x="4768" y="18131"/>
                    <a:pt x="4717" y="18081"/>
                  </a:cubicBezTo>
                  <a:cubicBezTo>
                    <a:pt x="4228" y="17619"/>
                    <a:pt x="3526" y="17067"/>
                    <a:pt x="2926" y="16672"/>
                  </a:cubicBezTo>
                  <a:lnTo>
                    <a:pt x="2860" y="16630"/>
                  </a:lnTo>
                  <a:cubicBezTo>
                    <a:pt x="2719" y="16540"/>
                    <a:pt x="2587" y="16452"/>
                    <a:pt x="2478" y="16355"/>
                  </a:cubicBezTo>
                  <a:cubicBezTo>
                    <a:pt x="2431" y="16310"/>
                    <a:pt x="2388" y="16264"/>
                    <a:pt x="2347" y="16209"/>
                  </a:cubicBezTo>
                  <a:cubicBezTo>
                    <a:pt x="2288" y="16129"/>
                    <a:pt x="2240" y="16042"/>
                    <a:pt x="2190" y="15950"/>
                  </a:cubicBezTo>
                  <a:cubicBezTo>
                    <a:pt x="2157" y="15890"/>
                    <a:pt x="2125" y="15830"/>
                    <a:pt x="2089" y="15772"/>
                  </a:cubicBezTo>
                  <a:cubicBezTo>
                    <a:pt x="2025" y="15669"/>
                    <a:pt x="1950" y="15584"/>
                    <a:pt x="1859" y="15511"/>
                  </a:cubicBezTo>
                  <a:cubicBezTo>
                    <a:pt x="1691" y="15375"/>
                    <a:pt x="1470" y="15277"/>
                    <a:pt x="1258" y="15183"/>
                  </a:cubicBezTo>
                  <a:cubicBezTo>
                    <a:pt x="1116" y="15120"/>
                    <a:pt x="967" y="15053"/>
                    <a:pt x="836" y="14977"/>
                  </a:cubicBezTo>
                  <a:cubicBezTo>
                    <a:pt x="413" y="14729"/>
                    <a:pt x="107" y="14325"/>
                    <a:pt x="76" y="13973"/>
                  </a:cubicBezTo>
                  <a:cubicBezTo>
                    <a:pt x="56" y="13763"/>
                    <a:pt x="129" y="13584"/>
                    <a:pt x="292" y="13443"/>
                  </a:cubicBezTo>
                  <a:cubicBezTo>
                    <a:pt x="474" y="13285"/>
                    <a:pt x="802" y="13219"/>
                    <a:pt x="1117" y="13155"/>
                  </a:cubicBezTo>
                  <a:cubicBezTo>
                    <a:pt x="1359" y="13107"/>
                    <a:pt x="1587" y="13061"/>
                    <a:pt x="1760" y="12978"/>
                  </a:cubicBezTo>
                  <a:cubicBezTo>
                    <a:pt x="2072" y="12827"/>
                    <a:pt x="2338" y="12639"/>
                    <a:pt x="2618" y="12443"/>
                  </a:cubicBezTo>
                  <a:lnTo>
                    <a:pt x="2729" y="12364"/>
                  </a:lnTo>
                  <a:cubicBezTo>
                    <a:pt x="2889" y="12252"/>
                    <a:pt x="3072" y="12127"/>
                    <a:pt x="3306" y="11969"/>
                  </a:cubicBezTo>
                  <a:cubicBezTo>
                    <a:pt x="3946" y="11536"/>
                    <a:pt x="4693" y="11077"/>
                    <a:pt x="5453" y="11077"/>
                  </a:cubicBezTo>
                  <a:cubicBezTo>
                    <a:pt x="5602" y="11077"/>
                    <a:pt x="5749" y="11094"/>
                    <a:pt x="5889" y="11134"/>
                  </a:cubicBezTo>
                  <a:cubicBezTo>
                    <a:pt x="6174" y="11205"/>
                    <a:pt x="6430" y="11336"/>
                    <a:pt x="6678" y="11464"/>
                  </a:cubicBezTo>
                  <a:cubicBezTo>
                    <a:pt x="6770" y="11512"/>
                    <a:pt x="6863" y="11560"/>
                    <a:pt x="6956" y="11605"/>
                  </a:cubicBezTo>
                  <a:cubicBezTo>
                    <a:pt x="7522" y="11875"/>
                    <a:pt x="8069" y="12007"/>
                    <a:pt x="8626" y="12007"/>
                  </a:cubicBezTo>
                  <a:cubicBezTo>
                    <a:pt x="8705" y="12007"/>
                    <a:pt x="8785" y="12004"/>
                    <a:pt x="8864" y="11999"/>
                  </a:cubicBezTo>
                  <a:cubicBezTo>
                    <a:pt x="9395" y="11963"/>
                    <a:pt x="9883" y="11819"/>
                    <a:pt x="10357" y="11681"/>
                  </a:cubicBezTo>
                  <a:cubicBezTo>
                    <a:pt x="10502" y="11639"/>
                    <a:pt x="10647" y="11596"/>
                    <a:pt x="10792" y="11556"/>
                  </a:cubicBezTo>
                  <a:cubicBezTo>
                    <a:pt x="11041" y="11489"/>
                    <a:pt x="11289" y="11432"/>
                    <a:pt x="11525" y="11390"/>
                  </a:cubicBezTo>
                  <a:cubicBezTo>
                    <a:pt x="12007" y="11300"/>
                    <a:pt x="12529" y="11257"/>
                    <a:pt x="13124" y="11257"/>
                  </a:cubicBezTo>
                  <a:cubicBezTo>
                    <a:pt x="13436" y="11257"/>
                    <a:pt x="13757" y="11269"/>
                    <a:pt x="14107" y="11293"/>
                  </a:cubicBezTo>
                  <a:cubicBezTo>
                    <a:pt x="14255" y="11304"/>
                    <a:pt x="14405" y="11314"/>
                    <a:pt x="14554" y="11327"/>
                  </a:cubicBezTo>
                  <a:cubicBezTo>
                    <a:pt x="14951" y="11358"/>
                    <a:pt x="15359" y="11391"/>
                    <a:pt x="15758" y="11391"/>
                  </a:cubicBezTo>
                  <a:cubicBezTo>
                    <a:pt x="16355" y="11391"/>
                    <a:pt x="16838" y="11316"/>
                    <a:pt x="17273" y="11159"/>
                  </a:cubicBezTo>
                  <a:cubicBezTo>
                    <a:pt x="17356" y="11129"/>
                    <a:pt x="17435" y="11098"/>
                    <a:pt x="17508" y="11064"/>
                  </a:cubicBezTo>
                  <a:cubicBezTo>
                    <a:pt x="18105" y="10789"/>
                    <a:pt x="18602" y="10405"/>
                    <a:pt x="19050" y="10032"/>
                  </a:cubicBezTo>
                  <a:cubicBezTo>
                    <a:pt x="19429" y="9715"/>
                    <a:pt x="19860" y="9342"/>
                    <a:pt x="20156" y="8921"/>
                  </a:cubicBezTo>
                  <a:cubicBezTo>
                    <a:pt x="20511" y="8416"/>
                    <a:pt x="20715" y="8046"/>
                    <a:pt x="20836" y="7683"/>
                  </a:cubicBezTo>
                  <a:cubicBezTo>
                    <a:pt x="20871" y="7574"/>
                    <a:pt x="20898" y="7471"/>
                    <a:pt x="20920" y="7368"/>
                  </a:cubicBezTo>
                  <a:cubicBezTo>
                    <a:pt x="21001" y="6961"/>
                    <a:pt x="21147" y="6633"/>
                    <a:pt x="21287" y="6319"/>
                  </a:cubicBezTo>
                  <a:cubicBezTo>
                    <a:pt x="21315" y="6255"/>
                    <a:pt x="21344" y="6192"/>
                    <a:pt x="21371" y="6130"/>
                  </a:cubicBezTo>
                  <a:cubicBezTo>
                    <a:pt x="21429" y="5993"/>
                    <a:pt x="21484" y="5881"/>
                    <a:pt x="21547" y="5767"/>
                  </a:cubicBezTo>
                  <a:cubicBezTo>
                    <a:pt x="21681" y="5524"/>
                    <a:pt x="21877" y="5250"/>
                    <a:pt x="22116" y="4974"/>
                  </a:cubicBezTo>
                  <a:lnTo>
                    <a:pt x="22173" y="4910"/>
                  </a:lnTo>
                  <a:cubicBezTo>
                    <a:pt x="22644" y="4377"/>
                    <a:pt x="23326" y="4028"/>
                    <a:pt x="23596" y="3902"/>
                  </a:cubicBezTo>
                  <a:lnTo>
                    <a:pt x="23687" y="3859"/>
                  </a:lnTo>
                  <a:cubicBezTo>
                    <a:pt x="24036" y="3700"/>
                    <a:pt x="24336" y="3559"/>
                    <a:pt x="24612" y="3351"/>
                  </a:cubicBezTo>
                  <a:cubicBezTo>
                    <a:pt x="24926" y="3112"/>
                    <a:pt x="25185" y="2761"/>
                    <a:pt x="25381" y="2305"/>
                  </a:cubicBezTo>
                  <a:cubicBezTo>
                    <a:pt x="25418" y="2217"/>
                    <a:pt x="25467" y="2125"/>
                    <a:pt x="25518" y="2028"/>
                  </a:cubicBezTo>
                  <a:lnTo>
                    <a:pt x="25555" y="1958"/>
                  </a:lnTo>
                  <a:cubicBezTo>
                    <a:pt x="25939" y="1224"/>
                    <a:pt x="26276" y="685"/>
                    <a:pt x="26554" y="360"/>
                  </a:cubicBezTo>
                  <a:cubicBezTo>
                    <a:pt x="26713" y="174"/>
                    <a:pt x="26984" y="59"/>
                    <a:pt x="27261" y="59"/>
                  </a:cubicBezTo>
                  <a:close/>
                  <a:moveTo>
                    <a:pt x="27270" y="0"/>
                  </a:moveTo>
                  <a:cubicBezTo>
                    <a:pt x="26973" y="0"/>
                    <a:pt x="26686" y="123"/>
                    <a:pt x="26514" y="322"/>
                  </a:cubicBezTo>
                  <a:cubicBezTo>
                    <a:pt x="26234" y="649"/>
                    <a:pt x="25895" y="1190"/>
                    <a:pt x="25510" y="1930"/>
                  </a:cubicBezTo>
                  <a:lnTo>
                    <a:pt x="25473" y="1999"/>
                  </a:lnTo>
                  <a:cubicBezTo>
                    <a:pt x="25421" y="2099"/>
                    <a:pt x="25372" y="2191"/>
                    <a:pt x="25333" y="2280"/>
                  </a:cubicBezTo>
                  <a:cubicBezTo>
                    <a:pt x="25141" y="2726"/>
                    <a:pt x="24889" y="3069"/>
                    <a:pt x="24582" y="3303"/>
                  </a:cubicBezTo>
                  <a:cubicBezTo>
                    <a:pt x="24312" y="3508"/>
                    <a:pt x="24013" y="3644"/>
                    <a:pt x="23667" y="3803"/>
                  </a:cubicBezTo>
                  <a:lnTo>
                    <a:pt x="23576" y="3846"/>
                  </a:lnTo>
                  <a:cubicBezTo>
                    <a:pt x="23301" y="3974"/>
                    <a:pt x="22611" y="4328"/>
                    <a:pt x="22135" y="4869"/>
                  </a:cubicBezTo>
                  <a:lnTo>
                    <a:pt x="22078" y="4933"/>
                  </a:lnTo>
                  <a:cubicBezTo>
                    <a:pt x="21834" y="5212"/>
                    <a:pt x="21637" y="5489"/>
                    <a:pt x="21502" y="5737"/>
                  </a:cubicBezTo>
                  <a:cubicBezTo>
                    <a:pt x="21439" y="5852"/>
                    <a:pt x="21383" y="5966"/>
                    <a:pt x="21324" y="6106"/>
                  </a:cubicBezTo>
                  <a:cubicBezTo>
                    <a:pt x="21295" y="6168"/>
                    <a:pt x="21268" y="6229"/>
                    <a:pt x="21240" y="6292"/>
                  </a:cubicBezTo>
                  <a:cubicBezTo>
                    <a:pt x="21097" y="6611"/>
                    <a:pt x="20951" y="6939"/>
                    <a:pt x="20868" y="7353"/>
                  </a:cubicBezTo>
                  <a:cubicBezTo>
                    <a:pt x="20848" y="7456"/>
                    <a:pt x="20821" y="7555"/>
                    <a:pt x="20786" y="7662"/>
                  </a:cubicBezTo>
                  <a:cubicBezTo>
                    <a:pt x="20668" y="8019"/>
                    <a:pt x="20467" y="8383"/>
                    <a:pt x="20116" y="8883"/>
                  </a:cubicBezTo>
                  <a:cubicBezTo>
                    <a:pt x="19821" y="9300"/>
                    <a:pt x="19397" y="9670"/>
                    <a:pt x="19020" y="9984"/>
                  </a:cubicBezTo>
                  <a:cubicBezTo>
                    <a:pt x="18575" y="10355"/>
                    <a:pt x="18083" y="10737"/>
                    <a:pt x="17491" y="11007"/>
                  </a:cubicBezTo>
                  <a:cubicBezTo>
                    <a:pt x="17417" y="11041"/>
                    <a:pt x="17341" y="11072"/>
                    <a:pt x="17259" y="11101"/>
                  </a:cubicBezTo>
                  <a:cubicBezTo>
                    <a:pt x="16831" y="11256"/>
                    <a:pt x="16355" y="11329"/>
                    <a:pt x="15765" y="11329"/>
                  </a:cubicBezTo>
                  <a:cubicBezTo>
                    <a:pt x="15368" y="11329"/>
                    <a:pt x="14960" y="11297"/>
                    <a:pt x="14564" y="11265"/>
                  </a:cubicBezTo>
                  <a:cubicBezTo>
                    <a:pt x="14415" y="11252"/>
                    <a:pt x="14265" y="11242"/>
                    <a:pt x="14116" y="11230"/>
                  </a:cubicBezTo>
                  <a:cubicBezTo>
                    <a:pt x="13764" y="11208"/>
                    <a:pt x="13443" y="11195"/>
                    <a:pt x="13130" y="11195"/>
                  </a:cubicBezTo>
                  <a:cubicBezTo>
                    <a:pt x="12532" y="11195"/>
                    <a:pt x="12006" y="11237"/>
                    <a:pt x="11519" y="11327"/>
                  </a:cubicBezTo>
                  <a:cubicBezTo>
                    <a:pt x="11282" y="11371"/>
                    <a:pt x="11034" y="11428"/>
                    <a:pt x="10782" y="11496"/>
                  </a:cubicBezTo>
                  <a:cubicBezTo>
                    <a:pt x="10636" y="11535"/>
                    <a:pt x="10492" y="11578"/>
                    <a:pt x="10346" y="11620"/>
                  </a:cubicBezTo>
                  <a:cubicBezTo>
                    <a:pt x="9876" y="11760"/>
                    <a:pt x="9391" y="11903"/>
                    <a:pt x="8866" y="11937"/>
                  </a:cubicBezTo>
                  <a:cubicBezTo>
                    <a:pt x="8787" y="11943"/>
                    <a:pt x="8709" y="11945"/>
                    <a:pt x="8631" y="11945"/>
                  </a:cubicBezTo>
                  <a:cubicBezTo>
                    <a:pt x="8083" y="11945"/>
                    <a:pt x="7544" y="11814"/>
                    <a:pt x="6986" y="11548"/>
                  </a:cubicBezTo>
                  <a:cubicBezTo>
                    <a:pt x="6892" y="11504"/>
                    <a:pt x="6801" y="11457"/>
                    <a:pt x="6709" y="11408"/>
                  </a:cubicBezTo>
                  <a:cubicBezTo>
                    <a:pt x="6458" y="11279"/>
                    <a:pt x="6198" y="11145"/>
                    <a:pt x="5909" y="11072"/>
                  </a:cubicBezTo>
                  <a:cubicBezTo>
                    <a:pt x="5763" y="11035"/>
                    <a:pt x="5612" y="11017"/>
                    <a:pt x="5457" y="11017"/>
                  </a:cubicBezTo>
                  <a:cubicBezTo>
                    <a:pt x="4680" y="11017"/>
                    <a:pt x="3925" y="11484"/>
                    <a:pt x="3277" y="11920"/>
                  </a:cubicBezTo>
                  <a:cubicBezTo>
                    <a:pt x="3042" y="12077"/>
                    <a:pt x="2859" y="12204"/>
                    <a:pt x="2698" y="12316"/>
                  </a:cubicBezTo>
                  <a:lnTo>
                    <a:pt x="2589" y="12394"/>
                  </a:lnTo>
                  <a:cubicBezTo>
                    <a:pt x="2310" y="12589"/>
                    <a:pt x="2046" y="12774"/>
                    <a:pt x="1738" y="12923"/>
                  </a:cubicBezTo>
                  <a:cubicBezTo>
                    <a:pt x="1571" y="13005"/>
                    <a:pt x="1346" y="13050"/>
                    <a:pt x="1110" y="13098"/>
                  </a:cubicBezTo>
                  <a:cubicBezTo>
                    <a:pt x="787" y="13164"/>
                    <a:pt x="450" y="13232"/>
                    <a:pt x="258" y="13399"/>
                  </a:cubicBezTo>
                  <a:cubicBezTo>
                    <a:pt x="83" y="13552"/>
                    <a:pt x="0" y="13753"/>
                    <a:pt x="22" y="13979"/>
                  </a:cubicBezTo>
                  <a:cubicBezTo>
                    <a:pt x="56" y="14356"/>
                    <a:pt x="365" y="14766"/>
                    <a:pt x="810" y="15028"/>
                  </a:cubicBezTo>
                  <a:cubicBezTo>
                    <a:pt x="945" y="15106"/>
                    <a:pt x="1095" y="15174"/>
                    <a:pt x="1240" y="15238"/>
                  </a:cubicBezTo>
                  <a:cubicBezTo>
                    <a:pt x="1449" y="15331"/>
                    <a:pt x="1665" y="15426"/>
                    <a:pt x="1829" y="15558"/>
                  </a:cubicBezTo>
                  <a:cubicBezTo>
                    <a:pt x="1914" y="15625"/>
                    <a:pt x="1985" y="15705"/>
                    <a:pt x="2044" y="15802"/>
                  </a:cubicBezTo>
                  <a:cubicBezTo>
                    <a:pt x="2079" y="15859"/>
                    <a:pt x="2112" y="15918"/>
                    <a:pt x="2143" y="15975"/>
                  </a:cubicBezTo>
                  <a:cubicBezTo>
                    <a:pt x="2194" y="16065"/>
                    <a:pt x="2246" y="16159"/>
                    <a:pt x="2305" y="16241"/>
                  </a:cubicBezTo>
                  <a:cubicBezTo>
                    <a:pt x="2348" y="16298"/>
                    <a:pt x="2392" y="16348"/>
                    <a:pt x="2445" y="16394"/>
                  </a:cubicBezTo>
                  <a:cubicBezTo>
                    <a:pt x="2556" y="16493"/>
                    <a:pt x="2691" y="16583"/>
                    <a:pt x="2833" y="16675"/>
                  </a:cubicBezTo>
                  <a:lnTo>
                    <a:pt x="2897" y="16718"/>
                  </a:lnTo>
                  <a:cubicBezTo>
                    <a:pt x="3493" y="17109"/>
                    <a:pt x="4195" y="17658"/>
                    <a:pt x="4680" y="18119"/>
                  </a:cubicBezTo>
                  <a:lnTo>
                    <a:pt x="4835" y="18269"/>
                  </a:lnTo>
                  <a:cubicBezTo>
                    <a:pt x="5140" y="18563"/>
                    <a:pt x="5454" y="18869"/>
                    <a:pt x="5924" y="19051"/>
                  </a:cubicBezTo>
                  <a:cubicBezTo>
                    <a:pt x="6053" y="19101"/>
                    <a:pt x="6194" y="19141"/>
                    <a:pt x="6342" y="19172"/>
                  </a:cubicBezTo>
                  <a:cubicBezTo>
                    <a:pt x="6558" y="19216"/>
                    <a:pt x="6800" y="19238"/>
                    <a:pt x="7057" y="19238"/>
                  </a:cubicBezTo>
                  <a:cubicBezTo>
                    <a:pt x="7398" y="19238"/>
                    <a:pt x="7762" y="19202"/>
                    <a:pt x="8180" y="19127"/>
                  </a:cubicBezTo>
                  <a:cubicBezTo>
                    <a:pt x="8901" y="18997"/>
                    <a:pt x="9560" y="18811"/>
                    <a:pt x="10313" y="18521"/>
                  </a:cubicBezTo>
                  <a:cubicBezTo>
                    <a:pt x="10630" y="18398"/>
                    <a:pt x="10932" y="18257"/>
                    <a:pt x="11223" y="18122"/>
                  </a:cubicBezTo>
                  <a:lnTo>
                    <a:pt x="11341" y="18067"/>
                  </a:lnTo>
                  <a:cubicBezTo>
                    <a:pt x="12181" y="17676"/>
                    <a:pt x="13023" y="17308"/>
                    <a:pt x="14062" y="17105"/>
                  </a:cubicBezTo>
                  <a:cubicBezTo>
                    <a:pt x="14348" y="17050"/>
                    <a:pt x="14614" y="17024"/>
                    <a:pt x="14903" y="17024"/>
                  </a:cubicBezTo>
                  <a:cubicBezTo>
                    <a:pt x="15217" y="17024"/>
                    <a:pt x="15513" y="17054"/>
                    <a:pt x="15856" y="17089"/>
                  </a:cubicBezTo>
                  <a:cubicBezTo>
                    <a:pt x="15937" y="17098"/>
                    <a:pt x="16021" y="17106"/>
                    <a:pt x="16108" y="17116"/>
                  </a:cubicBezTo>
                  <a:cubicBezTo>
                    <a:pt x="16296" y="17133"/>
                    <a:pt x="16442" y="17142"/>
                    <a:pt x="16576" y="17142"/>
                  </a:cubicBezTo>
                  <a:cubicBezTo>
                    <a:pt x="17071" y="17142"/>
                    <a:pt x="17422" y="17024"/>
                    <a:pt x="17758" y="16744"/>
                  </a:cubicBezTo>
                  <a:cubicBezTo>
                    <a:pt x="17950" y="16584"/>
                    <a:pt x="18105" y="16399"/>
                    <a:pt x="18256" y="16221"/>
                  </a:cubicBezTo>
                  <a:cubicBezTo>
                    <a:pt x="18391" y="16061"/>
                    <a:pt x="18532" y="15896"/>
                    <a:pt x="18697" y="15748"/>
                  </a:cubicBezTo>
                  <a:cubicBezTo>
                    <a:pt x="19037" y="15447"/>
                    <a:pt x="19458" y="15238"/>
                    <a:pt x="19864" y="15036"/>
                  </a:cubicBezTo>
                  <a:cubicBezTo>
                    <a:pt x="20046" y="14948"/>
                    <a:pt x="20232" y="14854"/>
                    <a:pt x="20407" y="14756"/>
                  </a:cubicBezTo>
                  <a:cubicBezTo>
                    <a:pt x="20496" y="14706"/>
                    <a:pt x="20582" y="14652"/>
                    <a:pt x="20666" y="14599"/>
                  </a:cubicBezTo>
                  <a:cubicBezTo>
                    <a:pt x="21009" y="14378"/>
                    <a:pt x="21287" y="14130"/>
                    <a:pt x="21493" y="13865"/>
                  </a:cubicBezTo>
                  <a:cubicBezTo>
                    <a:pt x="21706" y="13591"/>
                    <a:pt x="21853" y="13282"/>
                    <a:pt x="21994" y="12985"/>
                  </a:cubicBezTo>
                  <a:cubicBezTo>
                    <a:pt x="22119" y="12720"/>
                    <a:pt x="22250" y="12444"/>
                    <a:pt x="22428" y="12194"/>
                  </a:cubicBezTo>
                  <a:cubicBezTo>
                    <a:pt x="22515" y="12070"/>
                    <a:pt x="22616" y="11947"/>
                    <a:pt x="22729" y="11832"/>
                  </a:cubicBezTo>
                  <a:cubicBezTo>
                    <a:pt x="23267" y="11283"/>
                    <a:pt x="24050" y="10868"/>
                    <a:pt x="24740" y="10523"/>
                  </a:cubicBezTo>
                  <a:cubicBezTo>
                    <a:pt x="24829" y="10476"/>
                    <a:pt x="24920" y="10432"/>
                    <a:pt x="25012" y="10388"/>
                  </a:cubicBezTo>
                  <a:cubicBezTo>
                    <a:pt x="25501" y="10148"/>
                    <a:pt x="25992" y="9907"/>
                    <a:pt x="26484" y="9670"/>
                  </a:cubicBezTo>
                  <a:cubicBezTo>
                    <a:pt x="27493" y="9180"/>
                    <a:pt x="28533" y="8674"/>
                    <a:pt x="29536" y="8160"/>
                  </a:cubicBezTo>
                  <a:cubicBezTo>
                    <a:pt x="30552" y="7638"/>
                    <a:pt x="31131" y="7100"/>
                    <a:pt x="31256" y="6561"/>
                  </a:cubicBezTo>
                  <a:cubicBezTo>
                    <a:pt x="31391" y="5980"/>
                    <a:pt x="31268" y="5495"/>
                    <a:pt x="31124" y="4932"/>
                  </a:cubicBezTo>
                  <a:cubicBezTo>
                    <a:pt x="31104" y="4853"/>
                    <a:pt x="31083" y="4771"/>
                    <a:pt x="31064" y="4690"/>
                  </a:cubicBezTo>
                  <a:cubicBezTo>
                    <a:pt x="31023" y="4526"/>
                    <a:pt x="30990" y="4358"/>
                    <a:pt x="30955" y="4181"/>
                  </a:cubicBezTo>
                  <a:cubicBezTo>
                    <a:pt x="30859" y="3692"/>
                    <a:pt x="30760" y="3189"/>
                    <a:pt x="30502" y="2715"/>
                  </a:cubicBezTo>
                  <a:cubicBezTo>
                    <a:pt x="30034" y="1854"/>
                    <a:pt x="29463" y="1228"/>
                    <a:pt x="28596" y="622"/>
                  </a:cubicBezTo>
                  <a:cubicBezTo>
                    <a:pt x="28536" y="581"/>
                    <a:pt x="28477" y="538"/>
                    <a:pt x="28421" y="498"/>
                  </a:cubicBezTo>
                  <a:cubicBezTo>
                    <a:pt x="28076" y="247"/>
                    <a:pt x="27750" y="12"/>
                    <a:pt x="27295" y="0"/>
                  </a:cubicBezTo>
                  <a:cubicBezTo>
                    <a:pt x="27287" y="0"/>
                    <a:pt x="27278" y="0"/>
                    <a:pt x="27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9" name="Google Shape;46859;p35"/>
            <p:cNvSpPr/>
            <p:nvPr/>
          </p:nvSpPr>
          <p:spPr>
            <a:xfrm>
              <a:off x="7581508" y="2752278"/>
              <a:ext cx="1462628" cy="864659"/>
            </a:xfrm>
            <a:custGeom>
              <a:avLst/>
              <a:gdLst/>
              <a:ahLst/>
              <a:cxnLst/>
              <a:rect l="l" t="t" r="r" b="b"/>
              <a:pathLst>
                <a:path w="29484" h="17430" extrusionOk="0">
                  <a:moveTo>
                    <a:pt x="25875" y="43"/>
                  </a:moveTo>
                  <a:cubicBezTo>
                    <a:pt x="26170" y="43"/>
                    <a:pt x="26483" y="142"/>
                    <a:pt x="26815" y="246"/>
                  </a:cubicBezTo>
                  <a:lnTo>
                    <a:pt x="26845" y="255"/>
                  </a:lnTo>
                  <a:cubicBezTo>
                    <a:pt x="27471" y="450"/>
                    <a:pt x="27655" y="812"/>
                    <a:pt x="27932" y="1355"/>
                  </a:cubicBezTo>
                  <a:cubicBezTo>
                    <a:pt x="27976" y="1442"/>
                    <a:pt x="28023" y="1536"/>
                    <a:pt x="28075" y="1631"/>
                  </a:cubicBezTo>
                  <a:cubicBezTo>
                    <a:pt x="28227" y="1922"/>
                    <a:pt x="28319" y="2230"/>
                    <a:pt x="28410" y="2529"/>
                  </a:cubicBezTo>
                  <a:cubicBezTo>
                    <a:pt x="28496" y="2814"/>
                    <a:pt x="28578" y="3084"/>
                    <a:pt x="28708" y="3339"/>
                  </a:cubicBezTo>
                  <a:cubicBezTo>
                    <a:pt x="28796" y="3511"/>
                    <a:pt x="28901" y="3673"/>
                    <a:pt x="29002" y="3829"/>
                  </a:cubicBezTo>
                  <a:cubicBezTo>
                    <a:pt x="29230" y="4178"/>
                    <a:pt x="29443" y="4510"/>
                    <a:pt x="29443" y="4912"/>
                  </a:cubicBezTo>
                  <a:cubicBezTo>
                    <a:pt x="29442" y="5450"/>
                    <a:pt x="28910" y="5965"/>
                    <a:pt x="27817" y="6492"/>
                  </a:cubicBezTo>
                  <a:cubicBezTo>
                    <a:pt x="26788" y="6987"/>
                    <a:pt x="25734" y="7479"/>
                    <a:pt x="24713" y="7957"/>
                  </a:cubicBezTo>
                  <a:cubicBezTo>
                    <a:pt x="24217" y="8189"/>
                    <a:pt x="23722" y="8419"/>
                    <a:pt x="23229" y="8653"/>
                  </a:cubicBezTo>
                  <a:cubicBezTo>
                    <a:pt x="23136" y="8695"/>
                    <a:pt x="23045" y="8738"/>
                    <a:pt x="22953" y="8782"/>
                  </a:cubicBezTo>
                  <a:cubicBezTo>
                    <a:pt x="22247" y="9121"/>
                    <a:pt x="21447" y="9526"/>
                    <a:pt x="20900" y="10080"/>
                  </a:cubicBezTo>
                  <a:cubicBezTo>
                    <a:pt x="20783" y="10196"/>
                    <a:pt x="20678" y="10322"/>
                    <a:pt x="20589" y="10445"/>
                  </a:cubicBezTo>
                  <a:cubicBezTo>
                    <a:pt x="20423" y="10679"/>
                    <a:pt x="20305" y="10933"/>
                    <a:pt x="20187" y="11178"/>
                  </a:cubicBezTo>
                  <a:cubicBezTo>
                    <a:pt x="20036" y="11497"/>
                    <a:pt x="19879" y="11825"/>
                    <a:pt x="19626" y="12104"/>
                  </a:cubicBezTo>
                  <a:cubicBezTo>
                    <a:pt x="19399" y="12356"/>
                    <a:pt x="19084" y="12578"/>
                    <a:pt x="18691" y="12765"/>
                  </a:cubicBezTo>
                  <a:cubicBezTo>
                    <a:pt x="18598" y="12809"/>
                    <a:pt x="18498" y="12851"/>
                    <a:pt x="18394" y="12893"/>
                  </a:cubicBezTo>
                  <a:cubicBezTo>
                    <a:pt x="18218" y="12962"/>
                    <a:pt x="18031" y="13025"/>
                    <a:pt x="17851" y="13086"/>
                  </a:cubicBezTo>
                  <a:cubicBezTo>
                    <a:pt x="17363" y="13253"/>
                    <a:pt x="16857" y="13423"/>
                    <a:pt x="16480" y="13739"/>
                  </a:cubicBezTo>
                  <a:cubicBezTo>
                    <a:pt x="16281" y="13907"/>
                    <a:pt x="16133" y="14103"/>
                    <a:pt x="15990" y="14295"/>
                  </a:cubicBezTo>
                  <a:cubicBezTo>
                    <a:pt x="15869" y="14458"/>
                    <a:pt x="15745" y="14623"/>
                    <a:pt x="15591" y="14769"/>
                  </a:cubicBezTo>
                  <a:cubicBezTo>
                    <a:pt x="15311" y="15035"/>
                    <a:pt x="15019" y="15149"/>
                    <a:pt x="14617" y="15149"/>
                  </a:cubicBezTo>
                  <a:cubicBezTo>
                    <a:pt x="14433" y="15149"/>
                    <a:pt x="14241" y="15126"/>
                    <a:pt x="14076" y="15104"/>
                  </a:cubicBezTo>
                  <a:cubicBezTo>
                    <a:pt x="14018" y="15096"/>
                    <a:pt x="13962" y="15088"/>
                    <a:pt x="13909" y="15081"/>
                  </a:cubicBezTo>
                  <a:cubicBezTo>
                    <a:pt x="13584" y="15034"/>
                    <a:pt x="13305" y="14993"/>
                    <a:pt x="13015" y="14993"/>
                  </a:cubicBezTo>
                  <a:cubicBezTo>
                    <a:pt x="12721" y="14993"/>
                    <a:pt x="12441" y="15034"/>
                    <a:pt x="12132" y="15125"/>
                  </a:cubicBezTo>
                  <a:cubicBezTo>
                    <a:pt x="11402" y="15337"/>
                    <a:pt x="10829" y="15676"/>
                    <a:pt x="10219" y="16035"/>
                  </a:cubicBezTo>
                  <a:cubicBezTo>
                    <a:pt x="10051" y="16135"/>
                    <a:pt x="9879" y="16236"/>
                    <a:pt x="9705" y="16334"/>
                  </a:cubicBezTo>
                  <a:cubicBezTo>
                    <a:pt x="9442" y="16482"/>
                    <a:pt x="9123" y="16650"/>
                    <a:pt x="8759" y="16788"/>
                  </a:cubicBezTo>
                  <a:cubicBezTo>
                    <a:pt x="8143" y="17017"/>
                    <a:pt x="7515" y="17175"/>
                    <a:pt x="6724" y="17297"/>
                  </a:cubicBezTo>
                  <a:cubicBezTo>
                    <a:pt x="6333" y="17360"/>
                    <a:pt x="6016" y="17389"/>
                    <a:pt x="5730" y="17389"/>
                  </a:cubicBezTo>
                  <a:cubicBezTo>
                    <a:pt x="5470" y="17389"/>
                    <a:pt x="5245" y="17366"/>
                    <a:pt x="5038" y="17316"/>
                  </a:cubicBezTo>
                  <a:cubicBezTo>
                    <a:pt x="4905" y="17283"/>
                    <a:pt x="4779" y="17241"/>
                    <a:pt x="4668" y="17188"/>
                  </a:cubicBezTo>
                  <a:cubicBezTo>
                    <a:pt x="4272" y="17002"/>
                    <a:pt x="4044" y="16691"/>
                    <a:pt x="3825" y="16391"/>
                  </a:cubicBezTo>
                  <a:cubicBezTo>
                    <a:pt x="3781" y="16330"/>
                    <a:pt x="3738" y="16270"/>
                    <a:pt x="3692" y="16210"/>
                  </a:cubicBezTo>
                  <a:cubicBezTo>
                    <a:pt x="3305" y="15705"/>
                    <a:pt x="2785" y="15276"/>
                    <a:pt x="2301" y="15062"/>
                  </a:cubicBezTo>
                  <a:cubicBezTo>
                    <a:pt x="2243" y="15037"/>
                    <a:pt x="2184" y="15014"/>
                    <a:pt x="2127" y="14991"/>
                  </a:cubicBezTo>
                  <a:cubicBezTo>
                    <a:pt x="2035" y="14954"/>
                    <a:pt x="1945" y="14919"/>
                    <a:pt x="1866" y="14876"/>
                  </a:cubicBezTo>
                  <a:cubicBezTo>
                    <a:pt x="1812" y="14847"/>
                    <a:pt x="1766" y="14815"/>
                    <a:pt x="1723" y="14779"/>
                  </a:cubicBezTo>
                  <a:cubicBezTo>
                    <a:pt x="1632" y="14702"/>
                    <a:pt x="1561" y="14601"/>
                    <a:pt x="1494" y="14503"/>
                  </a:cubicBezTo>
                  <a:lnTo>
                    <a:pt x="1459" y="14453"/>
                  </a:lnTo>
                  <a:cubicBezTo>
                    <a:pt x="1406" y="14381"/>
                    <a:pt x="1349" y="14320"/>
                    <a:pt x="1285" y="14260"/>
                  </a:cubicBezTo>
                  <a:cubicBezTo>
                    <a:pt x="1181" y="14165"/>
                    <a:pt x="1055" y="14076"/>
                    <a:pt x="921" y="13985"/>
                  </a:cubicBezTo>
                  <a:cubicBezTo>
                    <a:pt x="799" y="13898"/>
                    <a:pt x="670" y="13812"/>
                    <a:pt x="558" y="13715"/>
                  </a:cubicBezTo>
                  <a:cubicBezTo>
                    <a:pt x="231" y="13430"/>
                    <a:pt x="39" y="13086"/>
                    <a:pt x="56" y="12816"/>
                  </a:cubicBezTo>
                  <a:cubicBezTo>
                    <a:pt x="67" y="12662"/>
                    <a:pt x="145" y="12537"/>
                    <a:pt x="288" y="12444"/>
                  </a:cubicBezTo>
                  <a:cubicBezTo>
                    <a:pt x="483" y="12318"/>
                    <a:pt x="834" y="12299"/>
                    <a:pt x="1171" y="12279"/>
                  </a:cubicBezTo>
                  <a:cubicBezTo>
                    <a:pt x="1420" y="12265"/>
                    <a:pt x="1654" y="12252"/>
                    <a:pt x="1830" y="12200"/>
                  </a:cubicBezTo>
                  <a:cubicBezTo>
                    <a:pt x="2237" y="12076"/>
                    <a:pt x="2598" y="11897"/>
                    <a:pt x="2866" y="11753"/>
                  </a:cubicBezTo>
                  <a:cubicBezTo>
                    <a:pt x="3068" y="11646"/>
                    <a:pt x="3261" y="11534"/>
                    <a:pt x="3445" y="11420"/>
                  </a:cubicBezTo>
                  <a:lnTo>
                    <a:pt x="3641" y="11298"/>
                  </a:lnTo>
                  <a:cubicBezTo>
                    <a:pt x="4198" y="10950"/>
                    <a:pt x="4826" y="10558"/>
                    <a:pt x="5482" y="10558"/>
                  </a:cubicBezTo>
                  <a:cubicBezTo>
                    <a:pt x="5610" y="10558"/>
                    <a:pt x="5737" y="10572"/>
                    <a:pt x="5872" y="10613"/>
                  </a:cubicBezTo>
                  <a:cubicBezTo>
                    <a:pt x="6131" y="10674"/>
                    <a:pt x="6357" y="10800"/>
                    <a:pt x="6578" y="10919"/>
                  </a:cubicBezTo>
                  <a:cubicBezTo>
                    <a:pt x="6663" y="10965"/>
                    <a:pt x="6753" y="11013"/>
                    <a:pt x="6841" y="11057"/>
                  </a:cubicBezTo>
                  <a:cubicBezTo>
                    <a:pt x="7366" y="11318"/>
                    <a:pt x="7941" y="11448"/>
                    <a:pt x="8548" y="11448"/>
                  </a:cubicBezTo>
                  <a:lnTo>
                    <a:pt x="8585" y="11448"/>
                  </a:lnTo>
                  <a:cubicBezTo>
                    <a:pt x="9103" y="11443"/>
                    <a:pt x="9606" y="11355"/>
                    <a:pt x="10092" y="11268"/>
                  </a:cubicBezTo>
                  <a:cubicBezTo>
                    <a:pt x="10207" y="11248"/>
                    <a:pt x="10324" y="11227"/>
                    <a:pt x="10439" y="11207"/>
                  </a:cubicBezTo>
                  <a:cubicBezTo>
                    <a:pt x="10697" y="11162"/>
                    <a:pt x="10926" y="11130"/>
                    <a:pt x="11139" y="11107"/>
                  </a:cubicBezTo>
                  <a:cubicBezTo>
                    <a:pt x="11452" y="11071"/>
                    <a:pt x="11791" y="11056"/>
                    <a:pt x="12175" y="11056"/>
                  </a:cubicBezTo>
                  <a:cubicBezTo>
                    <a:pt x="12630" y="11056"/>
                    <a:pt x="13094" y="11079"/>
                    <a:pt x="13530" y="11104"/>
                  </a:cubicBezTo>
                  <a:lnTo>
                    <a:pt x="13551" y="11106"/>
                  </a:lnTo>
                  <a:cubicBezTo>
                    <a:pt x="13892" y="11125"/>
                    <a:pt x="14247" y="11144"/>
                    <a:pt x="14590" y="11144"/>
                  </a:cubicBezTo>
                  <a:cubicBezTo>
                    <a:pt x="15342" y="11144"/>
                    <a:pt x="15910" y="11050"/>
                    <a:pt x="16425" y="10837"/>
                  </a:cubicBezTo>
                  <a:cubicBezTo>
                    <a:pt x="16499" y="10807"/>
                    <a:pt x="16570" y="10773"/>
                    <a:pt x="16635" y="10741"/>
                  </a:cubicBezTo>
                  <a:cubicBezTo>
                    <a:pt x="17149" y="10485"/>
                    <a:pt x="17576" y="10132"/>
                    <a:pt x="17989" y="9791"/>
                  </a:cubicBezTo>
                  <a:lnTo>
                    <a:pt x="18087" y="9711"/>
                  </a:lnTo>
                  <a:cubicBezTo>
                    <a:pt x="18448" y="9414"/>
                    <a:pt x="18819" y="9108"/>
                    <a:pt x="19086" y="8757"/>
                  </a:cubicBezTo>
                  <a:cubicBezTo>
                    <a:pt x="19313" y="8458"/>
                    <a:pt x="19482" y="8156"/>
                    <a:pt x="19646" y="7867"/>
                  </a:cubicBezTo>
                  <a:cubicBezTo>
                    <a:pt x="19689" y="7789"/>
                    <a:pt x="19733" y="7711"/>
                    <a:pt x="19778" y="7634"/>
                  </a:cubicBezTo>
                  <a:cubicBezTo>
                    <a:pt x="19830" y="7547"/>
                    <a:pt x="19882" y="7456"/>
                    <a:pt x="19943" y="7358"/>
                  </a:cubicBezTo>
                  <a:cubicBezTo>
                    <a:pt x="20201" y="6938"/>
                    <a:pt x="20582" y="6630"/>
                    <a:pt x="20948" y="6328"/>
                  </a:cubicBezTo>
                  <a:lnTo>
                    <a:pt x="20981" y="6302"/>
                  </a:lnTo>
                  <a:cubicBezTo>
                    <a:pt x="21056" y="6238"/>
                    <a:pt x="21133" y="6177"/>
                    <a:pt x="21213" y="6113"/>
                  </a:cubicBezTo>
                  <a:cubicBezTo>
                    <a:pt x="21261" y="6076"/>
                    <a:pt x="21308" y="6039"/>
                    <a:pt x="21355" y="5999"/>
                  </a:cubicBezTo>
                  <a:lnTo>
                    <a:pt x="21375" y="5984"/>
                  </a:lnTo>
                  <a:cubicBezTo>
                    <a:pt x="21608" y="5794"/>
                    <a:pt x="21874" y="5581"/>
                    <a:pt x="22144" y="5350"/>
                  </a:cubicBezTo>
                  <a:cubicBezTo>
                    <a:pt x="22164" y="5332"/>
                    <a:pt x="22186" y="5315"/>
                    <a:pt x="22207" y="5296"/>
                  </a:cubicBezTo>
                  <a:cubicBezTo>
                    <a:pt x="22463" y="5074"/>
                    <a:pt x="22738" y="4852"/>
                    <a:pt x="23004" y="4639"/>
                  </a:cubicBezTo>
                  <a:cubicBezTo>
                    <a:pt x="23162" y="4511"/>
                    <a:pt x="23314" y="4390"/>
                    <a:pt x="23452" y="4275"/>
                  </a:cubicBezTo>
                  <a:cubicBezTo>
                    <a:pt x="23778" y="4006"/>
                    <a:pt x="24000" y="3765"/>
                    <a:pt x="24172" y="3497"/>
                  </a:cubicBezTo>
                  <a:cubicBezTo>
                    <a:pt x="24378" y="3179"/>
                    <a:pt x="24502" y="2785"/>
                    <a:pt x="24531" y="2363"/>
                  </a:cubicBezTo>
                  <a:cubicBezTo>
                    <a:pt x="24538" y="2256"/>
                    <a:pt x="24566" y="2136"/>
                    <a:pt x="24595" y="2024"/>
                  </a:cubicBezTo>
                  <a:cubicBezTo>
                    <a:pt x="24701" y="1616"/>
                    <a:pt x="24900" y="1123"/>
                    <a:pt x="25060" y="726"/>
                  </a:cubicBezTo>
                  <a:cubicBezTo>
                    <a:pt x="25104" y="615"/>
                    <a:pt x="25147" y="512"/>
                    <a:pt x="25182" y="419"/>
                  </a:cubicBezTo>
                  <a:cubicBezTo>
                    <a:pt x="25250" y="243"/>
                    <a:pt x="25423" y="110"/>
                    <a:pt x="25640" y="66"/>
                  </a:cubicBezTo>
                  <a:cubicBezTo>
                    <a:pt x="25714" y="51"/>
                    <a:pt x="25793" y="43"/>
                    <a:pt x="25875" y="43"/>
                  </a:cubicBezTo>
                  <a:close/>
                  <a:moveTo>
                    <a:pt x="25872" y="1"/>
                  </a:moveTo>
                  <a:cubicBezTo>
                    <a:pt x="25787" y="1"/>
                    <a:pt x="25706" y="8"/>
                    <a:pt x="25629" y="24"/>
                  </a:cubicBezTo>
                  <a:cubicBezTo>
                    <a:pt x="25398" y="72"/>
                    <a:pt x="25216" y="213"/>
                    <a:pt x="25142" y="401"/>
                  </a:cubicBezTo>
                  <a:cubicBezTo>
                    <a:pt x="25107" y="493"/>
                    <a:pt x="25064" y="597"/>
                    <a:pt x="25019" y="708"/>
                  </a:cubicBezTo>
                  <a:cubicBezTo>
                    <a:pt x="24859" y="1106"/>
                    <a:pt x="24659" y="1601"/>
                    <a:pt x="24552" y="2013"/>
                  </a:cubicBezTo>
                  <a:cubicBezTo>
                    <a:pt x="24521" y="2126"/>
                    <a:pt x="24492" y="2247"/>
                    <a:pt x="24485" y="2357"/>
                  </a:cubicBezTo>
                  <a:cubicBezTo>
                    <a:pt x="24458" y="2774"/>
                    <a:pt x="24337" y="3159"/>
                    <a:pt x="24134" y="3472"/>
                  </a:cubicBezTo>
                  <a:cubicBezTo>
                    <a:pt x="23963" y="3737"/>
                    <a:pt x="23742" y="3973"/>
                    <a:pt x="23421" y="4241"/>
                  </a:cubicBezTo>
                  <a:cubicBezTo>
                    <a:pt x="23281" y="4356"/>
                    <a:pt x="23130" y="4477"/>
                    <a:pt x="22973" y="4605"/>
                  </a:cubicBezTo>
                  <a:cubicBezTo>
                    <a:pt x="22705" y="4818"/>
                    <a:pt x="22432" y="5040"/>
                    <a:pt x="22173" y="5264"/>
                  </a:cubicBezTo>
                  <a:cubicBezTo>
                    <a:pt x="22152" y="5281"/>
                    <a:pt x="22133" y="5299"/>
                    <a:pt x="22112" y="5316"/>
                  </a:cubicBezTo>
                  <a:cubicBezTo>
                    <a:pt x="21841" y="5545"/>
                    <a:pt x="21577" y="5759"/>
                    <a:pt x="21342" y="5948"/>
                  </a:cubicBezTo>
                  <a:lnTo>
                    <a:pt x="21322" y="5964"/>
                  </a:lnTo>
                  <a:cubicBezTo>
                    <a:pt x="21274" y="6002"/>
                    <a:pt x="21225" y="6040"/>
                    <a:pt x="21180" y="6077"/>
                  </a:cubicBezTo>
                  <a:cubicBezTo>
                    <a:pt x="21102" y="6142"/>
                    <a:pt x="21023" y="6204"/>
                    <a:pt x="20947" y="6267"/>
                  </a:cubicBezTo>
                  <a:lnTo>
                    <a:pt x="20915" y="6292"/>
                  </a:lnTo>
                  <a:cubicBezTo>
                    <a:pt x="20547" y="6595"/>
                    <a:pt x="20164" y="6908"/>
                    <a:pt x="19901" y="7334"/>
                  </a:cubicBezTo>
                  <a:cubicBezTo>
                    <a:pt x="19841" y="7431"/>
                    <a:pt x="19787" y="7520"/>
                    <a:pt x="19736" y="7608"/>
                  </a:cubicBezTo>
                  <a:cubicBezTo>
                    <a:pt x="19692" y="7685"/>
                    <a:pt x="19646" y="7763"/>
                    <a:pt x="19602" y="7842"/>
                  </a:cubicBezTo>
                  <a:cubicBezTo>
                    <a:pt x="19438" y="8131"/>
                    <a:pt x="19272" y="8429"/>
                    <a:pt x="19046" y="8725"/>
                  </a:cubicBezTo>
                  <a:cubicBezTo>
                    <a:pt x="18782" y="9074"/>
                    <a:pt x="18413" y="9378"/>
                    <a:pt x="18053" y="9674"/>
                  </a:cubicBezTo>
                  <a:lnTo>
                    <a:pt x="17956" y="9754"/>
                  </a:lnTo>
                  <a:cubicBezTo>
                    <a:pt x="17545" y="10094"/>
                    <a:pt x="17119" y="10444"/>
                    <a:pt x="16611" y="10699"/>
                  </a:cubicBezTo>
                  <a:cubicBezTo>
                    <a:pt x="16544" y="10730"/>
                    <a:pt x="16476" y="10763"/>
                    <a:pt x="16402" y="10793"/>
                  </a:cubicBezTo>
                  <a:cubicBezTo>
                    <a:pt x="15890" y="11005"/>
                    <a:pt x="15328" y="11098"/>
                    <a:pt x="14581" y="11098"/>
                  </a:cubicBezTo>
                  <a:cubicBezTo>
                    <a:pt x="14238" y="11098"/>
                    <a:pt x="13887" y="11079"/>
                    <a:pt x="13545" y="11059"/>
                  </a:cubicBezTo>
                  <a:lnTo>
                    <a:pt x="13524" y="11057"/>
                  </a:lnTo>
                  <a:cubicBezTo>
                    <a:pt x="13087" y="11033"/>
                    <a:pt x="12622" y="11009"/>
                    <a:pt x="12167" y="11009"/>
                  </a:cubicBezTo>
                  <a:cubicBezTo>
                    <a:pt x="11781" y="11009"/>
                    <a:pt x="11441" y="11027"/>
                    <a:pt x="11126" y="11061"/>
                  </a:cubicBezTo>
                  <a:cubicBezTo>
                    <a:pt x="10913" y="11084"/>
                    <a:pt x="10681" y="11118"/>
                    <a:pt x="10424" y="11161"/>
                  </a:cubicBezTo>
                  <a:cubicBezTo>
                    <a:pt x="10308" y="11180"/>
                    <a:pt x="10192" y="11199"/>
                    <a:pt x="10076" y="11221"/>
                  </a:cubicBezTo>
                  <a:cubicBezTo>
                    <a:pt x="9591" y="11306"/>
                    <a:pt x="9089" y="11396"/>
                    <a:pt x="8577" y="11400"/>
                  </a:cubicBezTo>
                  <a:lnTo>
                    <a:pt x="8540" y="11400"/>
                  </a:lnTo>
                  <a:cubicBezTo>
                    <a:pt x="7939" y="11400"/>
                    <a:pt x="7370" y="11269"/>
                    <a:pt x="6851" y="11013"/>
                  </a:cubicBezTo>
                  <a:cubicBezTo>
                    <a:pt x="6761" y="10969"/>
                    <a:pt x="6673" y="10921"/>
                    <a:pt x="6588" y="10874"/>
                  </a:cubicBezTo>
                  <a:cubicBezTo>
                    <a:pt x="6367" y="10751"/>
                    <a:pt x="6135" y="10628"/>
                    <a:pt x="5872" y="10563"/>
                  </a:cubicBezTo>
                  <a:cubicBezTo>
                    <a:pt x="5746" y="10532"/>
                    <a:pt x="5616" y="10517"/>
                    <a:pt x="5487" y="10517"/>
                  </a:cubicBezTo>
                  <a:cubicBezTo>
                    <a:pt x="4819" y="10517"/>
                    <a:pt x="4185" y="10913"/>
                    <a:pt x="3624" y="11264"/>
                  </a:cubicBezTo>
                  <a:cubicBezTo>
                    <a:pt x="3557" y="11305"/>
                    <a:pt x="3493" y="11347"/>
                    <a:pt x="3426" y="11386"/>
                  </a:cubicBezTo>
                  <a:cubicBezTo>
                    <a:pt x="3246" y="11498"/>
                    <a:pt x="3052" y="11611"/>
                    <a:pt x="2850" y="11717"/>
                  </a:cubicBezTo>
                  <a:cubicBezTo>
                    <a:pt x="2584" y="11861"/>
                    <a:pt x="2224" y="12039"/>
                    <a:pt x="1821" y="12161"/>
                  </a:cubicBezTo>
                  <a:cubicBezTo>
                    <a:pt x="1651" y="12212"/>
                    <a:pt x="1417" y="12225"/>
                    <a:pt x="1171" y="12240"/>
                  </a:cubicBezTo>
                  <a:cubicBezTo>
                    <a:pt x="827" y="12259"/>
                    <a:pt x="471" y="12281"/>
                    <a:pt x="268" y="12412"/>
                  </a:cubicBezTo>
                  <a:cubicBezTo>
                    <a:pt x="116" y="12511"/>
                    <a:pt x="30" y="12648"/>
                    <a:pt x="19" y="12814"/>
                  </a:cubicBezTo>
                  <a:cubicBezTo>
                    <a:pt x="0" y="13096"/>
                    <a:pt x="197" y="13453"/>
                    <a:pt x="535" y="13745"/>
                  </a:cubicBezTo>
                  <a:cubicBezTo>
                    <a:pt x="649" y="13843"/>
                    <a:pt x="777" y="13931"/>
                    <a:pt x="900" y="14017"/>
                  </a:cubicBezTo>
                  <a:cubicBezTo>
                    <a:pt x="1032" y="14108"/>
                    <a:pt x="1157" y="14194"/>
                    <a:pt x="1261" y="14288"/>
                  </a:cubicBezTo>
                  <a:cubicBezTo>
                    <a:pt x="1324" y="14345"/>
                    <a:pt x="1376" y="14406"/>
                    <a:pt x="1426" y="14478"/>
                  </a:cubicBezTo>
                  <a:lnTo>
                    <a:pt x="1460" y="14527"/>
                  </a:lnTo>
                  <a:cubicBezTo>
                    <a:pt x="1531" y="14627"/>
                    <a:pt x="1602" y="14729"/>
                    <a:pt x="1696" y="14810"/>
                  </a:cubicBezTo>
                  <a:cubicBezTo>
                    <a:pt x="1740" y="14847"/>
                    <a:pt x="1790" y="14879"/>
                    <a:pt x="1846" y="14910"/>
                  </a:cubicBezTo>
                  <a:cubicBezTo>
                    <a:pt x="1928" y="14954"/>
                    <a:pt x="2016" y="14990"/>
                    <a:pt x="2110" y="15027"/>
                  </a:cubicBezTo>
                  <a:cubicBezTo>
                    <a:pt x="2167" y="15050"/>
                    <a:pt x="2224" y="15074"/>
                    <a:pt x="2284" y="15098"/>
                  </a:cubicBezTo>
                  <a:cubicBezTo>
                    <a:pt x="2762" y="15310"/>
                    <a:pt x="3276" y="15735"/>
                    <a:pt x="3658" y="16235"/>
                  </a:cubicBezTo>
                  <a:cubicBezTo>
                    <a:pt x="3702" y="16293"/>
                    <a:pt x="3747" y="16354"/>
                    <a:pt x="3791" y="16414"/>
                  </a:cubicBezTo>
                  <a:cubicBezTo>
                    <a:pt x="4014" y="16717"/>
                    <a:pt x="4243" y="17031"/>
                    <a:pt x="4649" y="17224"/>
                  </a:cubicBezTo>
                  <a:cubicBezTo>
                    <a:pt x="4762" y="17279"/>
                    <a:pt x="4889" y="17323"/>
                    <a:pt x="5026" y="17354"/>
                  </a:cubicBezTo>
                  <a:cubicBezTo>
                    <a:pt x="5233" y="17404"/>
                    <a:pt x="5464" y="17430"/>
                    <a:pt x="5727" y="17430"/>
                  </a:cubicBezTo>
                  <a:cubicBezTo>
                    <a:pt x="6014" y="17430"/>
                    <a:pt x="6333" y="17400"/>
                    <a:pt x="6730" y="17342"/>
                  </a:cubicBezTo>
                  <a:cubicBezTo>
                    <a:pt x="7524" y="17218"/>
                    <a:pt x="8154" y="17060"/>
                    <a:pt x="8773" y="16828"/>
                  </a:cubicBezTo>
                  <a:cubicBezTo>
                    <a:pt x="9139" y="16690"/>
                    <a:pt x="9459" y="16519"/>
                    <a:pt x="9725" y="16371"/>
                  </a:cubicBezTo>
                  <a:cubicBezTo>
                    <a:pt x="9899" y="16272"/>
                    <a:pt x="10071" y="16171"/>
                    <a:pt x="10239" y="16072"/>
                  </a:cubicBezTo>
                  <a:cubicBezTo>
                    <a:pt x="10846" y="15715"/>
                    <a:pt x="11420" y="15375"/>
                    <a:pt x="12144" y="15165"/>
                  </a:cubicBezTo>
                  <a:cubicBezTo>
                    <a:pt x="12447" y="15077"/>
                    <a:pt x="12724" y="15035"/>
                    <a:pt x="13013" y="15035"/>
                  </a:cubicBezTo>
                  <a:cubicBezTo>
                    <a:pt x="13299" y="15035"/>
                    <a:pt x="13578" y="15075"/>
                    <a:pt x="13901" y="15121"/>
                  </a:cubicBezTo>
                  <a:cubicBezTo>
                    <a:pt x="13955" y="15128"/>
                    <a:pt x="14010" y="15138"/>
                    <a:pt x="14067" y="15143"/>
                  </a:cubicBezTo>
                  <a:cubicBezTo>
                    <a:pt x="14235" y="15168"/>
                    <a:pt x="14429" y="15190"/>
                    <a:pt x="14614" y="15190"/>
                  </a:cubicBezTo>
                  <a:cubicBezTo>
                    <a:pt x="15028" y="15190"/>
                    <a:pt x="15327" y="15072"/>
                    <a:pt x="15617" y="14799"/>
                  </a:cubicBezTo>
                  <a:cubicBezTo>
                    <a:pt x="15773" y="14651"/>
                    <a:pt x="15900" y="14485"/>
                    <a:pt x="16021" y="14322"/>
                  </a:cubicBezTo>
                  <a:cubicBezTo>
                    <a:pt x="16163" y="14135"/>
                    <a:pt x="16310" y="13937"/>
                    <a:pt x="16506" y="13773"/>
                  </a:cubicBezTo>
                  <a:cubicBezTo>
                    <a:pt x="16877" y="13462"/>
                    <a:pt x="17377" y="13292"/>
                    <a:pt x="17863" y="13127"/>
                  </a:cubicBezTo>
                  <a:cubicBezTo>
                    <a:pt x="18044" y="13065"/>
                    <a:pt x="18233" y="13001"/>
                    <a:pt x="18408" y="12932"/>
                  </a:cubicBezTo>
                  <a:cubicBezTo>
                    <a:pt x="18512" y="12891"/>
                    <a:pt x="18613" y="12847"/>
                    <a:pt x="18707" y="12802"/>
                  </a:cubicBezTo>
                  <a:cubicBezTo>
                    <a:pt x="19105" y="12614"/>
                    <a:pt x="19424" y="12387"/>
                    <a:pt x="19656" y="12133"/>
                  </a:cubicBezTo>
                  <a:cubicBezTo>
                    <a:pt x="19914" y="11848"/>
                    <a:pt x="20070" y="11518"/>
                    <a:pt x="20222" y="11195"/>
                  </a:cubicBezTo>
                  <a:cubicBezTo>
                    <a:pt x="20339" y="10950"/>
                    <a:pt x="20457" y="10697"/>
                    <a:pt x="20621" y="10468"/>
                  </a:cubicBezTo>
                  <a:cubicBezTo>
                    <a:pt x="20709" y="10346"/>
                    <a:pt x="20811" y="10225"/>
                    <a:pt x="20927" y="10108"/>
                  </a:cubicBezTo>
                  <a:cubicBezTo>
                    <a:pt x="21472" y="9560"/>
                    <a:pt x="22267" y="9156"/>
                    <a:pt x="22968" y="8821"/>
                  </a:cubicBezTo>
                  <a:cubicBezTo>
                    <a:pt x="23061" y="8776"/>
                    <a:pt x="23152" y="8732"/>
                    <a:pt x="23244" y="8690"/>
                  </a:cubicBezTo>
                  <a:cubicBezTo>
                    <a:pt x="23738" y="8459"/>
                    <a:pt x="24235" y="8226"/>
                    <a:pt x="24730" y="7994"/>
                  </a:cubicBezTo>
                  <a:cubicBezTo>
                    <a:pt x="25750" y="7519"/>
                    <a:pt x="26807" y="7024"/>
                    <a:pt x="27833" y="6530"/>
                  </a:cubicBezTo>
                  <a:cubicBezTo>
                    <a:pt x="28941" y="5996"/>
                    <a:pt x="29480" y="5467"/>
                    <a:pt x="29482" y="4915"/>
                  </a:cubicBezTo>
                  <a:cubicBezTo>
                    <a:pt x="29483" y="4498"/>
                    <a:pt x="29267" y="4164"/>
                    <a:pt x="29035" y="3808"/>
                  </a:cubicBezTo>
                  <a:cubicBezTo>
                    <a:pt x="28935" y="3652"/>
                    <a:pt x="28830" y="3492"/>
                    <a:pt x="28743" y="3322"/>
                  </a:cubicBezTo>
                  <a:cubicBezTo>
                    <a:pt x="28615" y="3070"/>
                    <a:pt x="28534" y="2802"/>
                    <a:pt x="28449" y="2518"/>
                  </a:cubicBezTo>
                  <a:cubicBezTo>
                    <a:pt x="28358" y="2216"/>
                    <a:pt x="28265" y="1906"/>
                    <a:pt x="28109" y="1611"/>
                  </a:cubicBezTo>
                  <a:cubicBezTo>
                    <a:pt x="28058" y="1515"/>
                    <a:pt x="28011" y="1424"/>
                    <a:pt x="27967" y="1337"/>
                  </a:cubicBezTo>
                  <a:cubicBezTo>
                    <a:pt x="27683" y="782"/>
                    <a:pt x="27497" y="416"/>
                    <a:pt x="26855" y="214"/>
                  </a:cubicBezTo>
                  <a:lnTo>
                    <a:pt x="26824" y="206"/>
                  </a:lnTo>
                  <a:cubicBezTo>
                    <a:pt x="26490" y="100"/>
                    <a:pt x="26174" y="1"/>
                    <a:pt x="258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0" name="Google Shape;46860;p35"/>
            <p:cNvSpPr/>
            <p:nvPr/>
          </p:nvSpPr>
          <p:spPr>
            <a:xfrm>
              <a:off x="7648528" y="2798166"/>
              <a:ext cx="1385438" cy="784840"/>
            </a:xfrm>
            <a:custGeom>
              <a:avLst/>
              <a:gdLst/>
              <a:ahLst/>
              <a:cxnLst/>
              <a:rect l="l" t="t" r="r" b="b"/>
              <a:pathLst>
                <a:path w="27928" h="15821" extrusionOk="0">
                  <a:moveTo>
                    <a:pt x="25351" y="22"/>
                  </a:moveTo>
                  <a:cubicBezTo>
                    <a:pt x="25639" y="22"/>
                    <a:pt x="25647" y="110"/>
                    <a:pt x="25664" y="288"/>
                  </a:cubicBezTo>
                  <a:cubicBezTo>
                    <a:pt x="25674" y="402"/>
                    <a:pt x="25689" y="543"/>
                    <a:pt x="25776" y="713"/>
                  </a:cubicBezTo>
                  <a:cubicBezTo>
                    <a:pt x="25863" y="883"/>
                    <a:pt x="25930" y="1062"/>
                    <a:pt x="25994" y="1237"/>
                  </a:cubicBezTo>
                  <a:cubicBezTo>
                    <a:pt x="26113" y="1557"/>
                    <a:pt x="26236" y="1886"/>
                    <a:pt x="26487" y="2165"/>
                  </a:cubicBezTo>
                  <a:cubicBezTo>
                    <a:pt x="26637" y="2330"/>
                    <a:pt x="26832" y="2479"/>
                    <a:pt x="27021" y="2624"/>
                  </a:cubicBezTo>
                  <a:cubicBezTo>
                    <a:pt x="27361" y="2883"/>
                    <a:pt x="27683" y="3129"/>
                    <a:pt x="27765" y="3468"/>
                  </a:cubicBezTo>
                  <a:cubicBezTo>
                    <a:pt x="27900" y="4011"/>
                    <a:pt x="27388" y="4535"/>
                    <a:pt x="26200" y="5071"/>
                  </a:cubicBezTo>
                  <a:lnTo>
                    <a:pt x="21550" y="7167"/>
                  </a:lnTo>
                  <a:cubicBezTo>
                    <a:pt x="20618" y="7587"/>
                    <a:pt x="19459" y="8110"/>
                    <a:pt x="18878" y="8930"/>
                  </a:cubicBezTo>
                  <a:cubicBezTo>
                    <a:pt x="18726" y="9148"/>
                    <a:pt x="18614" y="9384"/>
                    <a:pt x="18506" y="9613"/>
                  </a:cubicBezTo>
                  <a:cubicBezTo>
                    <a:pt x="18345" y="9949"/>
                    <a:pt x="18181" y="10297"/>
                    <a:pt x="17884" y="10580"/>
                  </a:cubicBezTo>
                  <a:cubicBezTo>
                    <a:pt x="17568" y="10883"/>
                    <a:pt x="17099" y="11120"/>
                    <a:pt x="16487" y="11282"/>
                  </a:cubicBezTo>
                  <a:cubicBezTo>
                    <a:pt x="16300" y="11332"/>
                    <a:pt x="16104" y="11373"/>
                    <a:pt x="15913" y="11414"/>
                  </a:cubicBezTo>
                  <a:cubicBezTo>
                    <a:pt x="15356" y="11535"/>
                    <a:pt x="14778" y="11660"/>
                    <a:pt x="14380" y="11976"/>
                  </a:cubicBezTo>
                  <a:cubicBezTo>
                    <a:pt x="14156" y="12153"/>
                    <a:pt x="14010" y="12377"/>
                    <a:pt x="13869" y="12592"/>
                  </a:cubicBezTo>
                  <a:cubicBezTo>
                    <a:pt x="13769" y="12743"/>
                    <a:pt x="13665" y="12898"/>
                    <a:pt x="13537" y="13039"/>
                  </a:cubicBezTo>
                  <a:cubicBezTo>
                    <a:pt x="13291" y="13305"/>
                    <a:pt x="13039" y="13419"/>
                    <a:pt x="12698" y="13419"/>
                  </a:cubicBezTo>
                  <a:cubicBezTo>
                    <a:pt x="12527" y="13419"/>
                    <a:pt x="12341" y="13392"/>
                    <a:pt x="12113" y="13349"/>
                  </a:cubicBezTo>
                  <a:cubicBezTo>
                    <a:pt x="12063" y="13341"/>
                    <a:pt x="12018" y="13332"/>
                    <a:pt x="11971" y="13323"/>
                  </a:cubicBezTo>
                  <a:cubicBezTo>
                    <a:pt x="11662" y="13267"/>
                    <a:pt x="11416" y="13220"/>
                    <a:pt x="11160" y="13220"/>
                  </a:cubicBezTo>
                  <a:cubicBezTo>
                    <a:pt x="10880" y="13220"/>
                    <a:pt x="10612" y="13277"/>
                    <a:pt x="10298" y="13403"/>
                  </a:cubicBezTo>
                  <a:cubicBezTo>
                    <a:pt x="9727" y="13631"/>
                    <a:pt x="9282" y="13992"/>
                    <a:pt x="8852" y="14338"/>
                  </a:cubicBezTo>
                  <a:cubicBezTo>
                    <a:pt x="8398" y="14706"/>
                    <a:pt x="7927" y="15085"/>
                    <a:pt x="7308" y="15311"/>
                  </a:cubicBezTo>
                  <a:cubicBezTo>
                    <a:pt x="6657" y="15547"/>
                    <a:pt x="6039" y="15640"/>
                    <a:pt x="5361" y="15729"/>
                  </a:cubicBezTo>
                  <a:cubicBezTo>
                    <a:pt x="5076" y="15766"/>
                    <a:pt x="4770" y="15801"/>
                    <a:pt x="4474" y="15801"/>
                  </a:cubicBezTo>
                  <a:cubicBezTo>
                    <a:pt x="4215" y="15801"/>
                    <a:pt x="3995" y="15774"/>
                    <a:pt x="3803" y="15718"/>
                  </a:cubicBezTo>
                  <a:cubicBezTo>
                    <a:pt x="3682" y="15685"/>
                    <a:pt x="3569" y="15637"/>
                    <a:pt x="3471" y="15580"/>
                  </a:cubicBezTo>
                  <a:cubicBezTo>
                    <a:pt x="3107" y="15365"/>
                    <a:pt x="2952" y="15017"/>
                    <a:pt x="2805" y="14679"/>
                  </a:cubicBezTo>
                  <a:cubicBezTo>
                    <a:pt x="2785" y="14634"/>
                    <a:pt x="2765" y="14587"/>
                    <a:pt x="2744" y="14543"/>
                  </a:cubicBezTo>
                  <a:cubicBezTo>
                    <a:pt x="2511" y="14035"/>
                    <a:pt x="2181" y="13736"/>
                    <a:pt x="1757" y="13658"/>
                  </a:cubicBezTo>
                  <a:cubicBezTo>
                    <a:pt x="1690" y="13645"/>
                    <a:pt x="1617" y="13638"/>
                    <a:pt x="1548" y="13631"/>
                  </a:cubicBezTo>
                  <a:cubicBezTo>
                    <a:pt x="1421" y="13618"/>
                    <a:pt x="1291" y="13605"/>
                    <a:pt x="1182" y="13558"/>
                  </a:cubicBezTo>
                  <a:cubicBezTo>
                    <a:pt x="1064" y="13506"/>
                    <a:pt x="980" y="13419"/>
                    <a:pt x="910" y="13341"/>
                  </a:cubicBezTo>
                  <a:lnTo>
                    <a:pt x="906" y="13333"/>
                  </a:lnTo>
                  <a:cubicBezTo>
                    <a:pt x="665" y="13063"/>
                    <a:pt x="25" y="12346"/>
                    <a:pt x="123" y="11915"/>
                  </a:cubicBezTo>
                  <a:cubicBezTo>
                    <a:pt x="150" y="11795"/>
                    <a:pt x="233" y="11706"/>
                    <a:pt x="369" y="11647"/>
                  </a:cubicBezTo>
                  <a:cubicBezTo>
                    <a:pt x="468" y="11605"/>
                    <a:pt x="613" y="11585"/>
                    <a:pt x="809" y="11585"/>
                  </a:cubicBezTo>
                  <a:cubicBezTo>
                    <a:pt x="968" y="11585"/>
                    <a:pt x="1143" y="11598"/>
                    <a:pt x="1307" y="11610"/>
                  </a:cubicBezTo>
                  <a:cubicBezTo>
                    <a:pt x="1475" y="11623"/>
                    <a:pt x="1633" y="11633"/>
                    <a:pt x="1775" y="11633"/>
                  </a:cubicBezTo>
                  <a:cubicBezTo>
                    <a:pt x="1858" y="11633"/>
                    <a:pt x="1923" y="11630"/>
                    <a:pt x="1981" y="11623"/>
                  </a:cubicBezTo>
                  <a:cubicBezTo>
                    <a:pt x="2576" y="11545"/>
                    <a:pt x="3157" y="11354"/>
                    <a:pt x="3666" y="11073"/>
                  </a:cubicBezTo>
                  <a:cubicBezTo>
                    <a:pt x="3797" y="11000"/>
                    <a:pt x="3932" y="10919"/>
                    <a:pt x="4064" y="10838"/>
                  </a:cubicBezTo>
                  <a:cubicBezTo>
                    <a:pt x="4547" y="10545"/>
                    <a:pt x="5048" y="10240"/>
                    <a:pt x="5590" y="10240"/>
                  </a:cubicBezTo>
                  <a:cubicBezTo>
                    <a:pt x="5699" y="10240"/>
                    <a:pt x="5806" y="10253"/>
                    <a:pt x="5910" y="10279"/>
                  </a:cubicBezTo>
                  <a:cubicBezTo>
                    <a:pt x="6145" y="10331"/>
                    <a:pt x="6344" y="10449"/>
                    <a:pt x="6539" y="10560"/>
                  </a:cubicBezTo>
                  <a:cubicBezTo>
                    <a:pt x="6618" y="10607"/>
                    <a:pt x="6699" y="10656"/>
                    <a:pt x="6783" y="10698"/>
                  </a:cubicBezTo>
                  <a:cubicBezTo>
                    <a:pt x="7323" y="10976"/>
                    <a:pt x="7957" y="11098"/>
                    <a:pt x="8845" y="11098"/>
                  </a:cubicBezTo>
                  <a:cubicBezTo>
                    <a:pt x="9228" y="11098"/>
                    <a:pt x="9619" y="11075"/>
                    <a:pt x="9997" y="11054"/>
                  </a:cubicBezTo>
                  <a:cubicBezTo>
                    <a:pt x="10268" y="11037"/>
                    <a:pt x="10545" y="11021"/>
                    <a:pt x="10810" y="11014"/>
                  </a:cubicBezTo>
                  <a:cubicBezTo>
                    <a:pt x="10885" y="11013"/>
                    <a:pt x="10964" y="11011"/>
                    <a:pt x="11043" y="11011"/>
                  </a:cubicBezTo>
                  <a:cubicBezTo>
                    <a:pt x="11450" y="11011"/>
                    <a:pt x="11867" y="11037"/>
                    <a:pt x="12268" y="11063"/>
                  </a:cubicBezTo>
                  <a:cubicBezTo>
                    <a:pt x="12667" y="11087"/>
                    <a:pt x="13079" y="11114"/>
                    <a:pt x="13482" y="11114"/>
                  </a:cubicBezTo>
                  <a:cubicBezTo>
                    <a:pt x="14365" y="11114"/>
                    <a:pt x="15028" y="10986"/>
                    <a:pt x="15630" y="10700"/>
                  </a:cubicBezTo>
                  <a:cubicBezTo>
                    <a:pt x="16078" y="10486"/>
                    <a:pt x="16443" y="10182"/>
                    <a:pt x="16793" y="9889"/>
                  </a:cubicBezTo>
                  <a:cubicBezTo>
                    <a:pt x="16872" y="9823"/>
                    <a:pt x="16956" y="9754"/>
                    <a:pt x="17039" y="9685"/>
                  </a:cubicBezTo>
                  <a:cubicBezTo>
                    <a:pt x="17110" y="9629"/>
                    <a:pt x="17182" y="9570"/>
                    <a:pt x="17255" y="9513"/>
                  </a:cubicBezTo>
                  <a:cubicBezTo>
                    <a:pt x="17544" y="9286"/>
                    <a:pt x="17843" y="9049"/>
                    <a:pt x="18066" y="8778"/>
                  </a:cubicBezTo>
                  <a:cubicBezTo>
                    <a:pt x="18191" y="8625"/>
                    <a:pt x="18294" y="8460"/>
                    <a:pt x="18393" y="8303"/>
                  </a:cubicBezTo>
                  <a:cubicBezTo>
                    <a:pt x="18507" y="8120"/>
                    <a:pt x="18625" y="7934"/>
                    <a:pt x="18775" y="7768"/>
                  </a:cubicBezTo>
                  <a:cubicBezTo>
                    <a:pt x="19260" y="7223"/>
                    <a:pt x="20051" y="6897"/>
                    <a:pt x="20818" y="6582"/>
                  </a:cubicBezTo>
                  <a:cubicBezTo>
                    <a:pt x="21303" y="6383"/>
                    <a:pt x="21805" y="6177"/>
                    <a:pt x="22233" y="5915"/>
                  </a:cubicBezTo>
                  <a:cubicBezTo>
                    <a:pt x="23502" y="5138"/>
                    <a:pt x="24107" y="3814"/>
                    <a:pt x="23740" y="2617"/>
                  </a:cubicBezTo>
                  <a:cubicBezTo>
                    <a:pt x="23645" y="2308"/>
                    <a:pt x="23719" y="1887"/>
                    <a:pt x="23790" y="1480"/>
                  </a:cubicBezTo>
                  <a:cubicBezTo>
                    <a:pt x="23843" y="1182"/>
                    <a:pt x="23891" y="898"/>
                    <a:pt x="23875" y="669"/>
                  </a:cubicBezTo>
                  <a:cubicBezTo>
                    <a:pt x="23837" y="132"/>
                    <a:pt x="24469" y="85"/>
                    <a:pt x="25200" y="29"/>
                  </a:cubicBezTo>
                  <a:cubicBezTo>
                    <a:pt x="25258" y="23"/>
                    <a:pt x="25307" y="22"/>
                    <a:pt x="25351" y="22"/>
                  </a:cubicBezTo>
                  <a:close/>
                  <a:moveTo>
                    <a:pt x="25356" y="1"/>
                  </a:moveTo>
                  <a:cubicBezTo>
                    <a:pt x="25312" y="1"/>
                    <a:pt x="25262" y="3"/>
                    <a:pt x="25203" y="8"/>
                  </a:cubicBezTo>
                  <a:cubicBezTo>
                    <a:pt x="24490" y="60"/>
                    <a:pt x="23818" y="110"/>
                    <a:pt x="23857" y="671"/>
                  </a:cubicBezTo>
                  <a:cubicBezTo>
                    <a:pt x="23872" y="898"/>
                    <a:pt x="23825" y="1180"/>
                    <a:pt x="23773" y="1476"/>
                  </a:cubicBezTo>
                  <a:cubicBezTo>
                    <a:pt x="23702" y="1886"/>
                    <a:pt x="23629" y="2311"/>
                    <a:pt x="23726" y="2624"/>
                  </a:cubicBezTo>
                  <a:cubicBezTo>
                    <a:pt x="24092" y="3809"/>
                    <a:pt x="23490" y="5124"/>
                    <a:pt x="22229" y="5897"/>
                  </a:cubicBezTo>
                  <a:cubicBezTo>
                    <a:pt x="21802" y="6156"/>
                    <a:pt x="21301" y="6362"/>
                    <a:pt x="20818" y="6561"/>
                  </a:cubicBezTo>
                  <a:cubicBezTo>
                    <a:pt x="20049" y="6878"/>
                    <a:pt x="19254" y="7203"/>
                    <a:pt x="18765" y="7753"/>
                  </a:cubicBezTo>
                  <a:cubicBezTo>
                    <a:pt x="18614" y="7921"/>
                    <a:pt x="18497" y="8109"/>
                    <a:pt x="18383" y="8290"/>
                  </a:cubicBezTo>
                  <a:cubicBezTo>
                    <a:pt x="18285" y="8448"/>
                    <a:pt x="18181" y="8611"/>
                    <a:pt x="18057" y="8763"/>
                  </a:cubicBezTo>
                  <a:cubicBezTo>
                    <a:pt x="17836" y="9031"/>
                    <a:pt x="17538" y="9269"/>
                    <a:pt x="17249" y="9496"/>
                  </a:cubicBezTo>
                  <a:cubicBezTo>
                    <a:pt x="17177" y="9553"/>
                    <a:pt x="17104" y="9610"/>
                    <a:pt x="17033" y="9668"/>
                  </a:cubicBezTo>
                  <a:cubicBezTo>
                    <a:pt x="16951" y="9734"/>
                    <a:pt x="16868" y="9804"/>
                    <a:pt x="16787" y="9870"/>
                  </a:cubicBezTo>
                  <a:cubicBezTo>
                    <a:pt x="16437" y="10162"/>
                    <a:pt x="16074" y="10465"/>
                    <a:pt x="15627" y="10679"/>
                  </a:cubicBezTo>
                  <a:cubicBezTo>
                    <a:pt x="15028" y="10965"/>
                    <a:pt x="14368" y="11091"/>
                    <a:pt x="13489" y="11091"/>
                  </a:cubicBezTo>
                  <a:cubicBezTo>
                    <a:pt x="13088" y="11091"/>
                    <a:pt x="12675" y="11064"/>
                    <a:pt x="12277" y="11040"/>
                  </a:cubicBezTo>
                  <a:cubicBezTo>
                    <a:pt x="11874" y="11014"/>
                    <a:pt x="11457" y="10987"/>
                    <a:pt x="11050" y="10987"/>
                  </a:cubicBezTo>
                  <a:cubicBezTo>
                    <a:pt x="10972" y="10987"/>
                    <a:pt x="10892" y="10990"/>
                    <a:pt x="10817" y="10992"/>
                  </a:cubicBezTo>
                  <a:cubicBezTo>
                    <a:pt x="10552" y="10999"/>
                    <a:pt x="10273" y="11014"/>
                    <a:pt x="10005" y="11030"/>
                  </a:cubicBezTo>
                  <a:cubicBezTo>
                    <a:pt x="9628" y="11051"/>
                    <a:pt x="9236" y="11075"/>
                    <a:pt x="8854" y="11075"/>
                  </a:cubicBezTo>
                  <a:cubicBezTo>
                    <a:pt x="7970" y="11075"/>
                    <a:pt x="7338" y="10952"/>
                    <a:pt x="6803" y="10677"/>
                  </a:cubicBezTo>
                  <a:cubicBezTo>
                    <a:pt x="6719" y="10634"/>
                    <a:pt x="6637" y="10586"/>
                    <a:pt x="6559" y="10539"/>
                  </a:cubicBezTo>
                  <a:cubicBezTo>
                    <a:pt x="6364" y="10425"/>
                    <a:pt x="6163" y="10309"/>
                    <a:pt x="5924" y="10253"/>
                  </a:cubicBezTo>
                  <a:cubicBezTo>
                    <a:pt x="5817" y="10229"/>
                    <a:pt x="5708" y="10216"/>
                    <a:pt x="5598" y="10216"/>
                  </a:cubicBezTo>
                  <a:cubicBezTo>
                    <a:pt x="5049" y="10216"/>
                    <a:pt x="4545" y="10522"/>
                    <a:pt x="4060" y="10817"/>
                  </a:cubicBezTo>
                  <a:cubicBezTo>
                    <a:pt x="3929" y="10898"/>
                    <a:pt x="3794" y="10979"/>
                    <a:pt x="3662" y="11051"/>
                  </a:cubicBezTo>
                  <a:cubicBezTo>
                    <a:pt x="3157" y="11333"/>
                    <a:pt x="2576" y="11521"/>
                    <a:pt x="1986" y="11599"/>
                  </a:cubicBezTo>
                  <a:cubicBezTo>
                    <a:pt x="1929" y="11606"/>
                    <a:pt x="1862" y="11610"/>
                    <a:pt x="1782" y="11610"/>
                  </a:cubicBezTo>
                  <a:cubicBezTo>
                    <a:pt x="1640" y="11610"/>
                    <a:pt x="1482" y="11599"/>
                    <a:pt x="1314" y="11588"/>
                  </a:cubicBezTo>
                  <a:cubicBezTo>
                    <a:pt x="1146" y="11575"/>
                    <a:pt x="970" y="11562"/>
                    <a:pt x="809" y="11562"/>
                  </a:cubicBezTo>
                  <a:cubicBezTo>
                    <a:pt x="607" y="11562"/>
                    <a:pt x="465" y="11583"/>
                    <a:pt x="361" y="11626"/>
                  </a:cubicBezTo>
                  <a:cubicBezTo>
                    <a:pt x="216" y="11687"/>
                    <a:pt x="129" y="11783"/>
                    <a:pt x="101" y="11909"/>
                  </a:cubicBezTo>
                  <a:cubicBezTo>
                    <a:pt x="1" y="12352"/>
                    <a:pt x="644" y="13076"/>
                    <a:pt x="887" y="13348"/>
                  </a:cubicBezTo>
                  <a:lnTo>
                    <a:pt x="893" y="13355"/>
                  </a:lnTo>
                  <a:cubicBezTo>
                    <a:pt x="964" y="13434"/>
                    <a:pt x="1051" y="13524"/>
                    <a:pt x="1172" y="13577"/>
                  </a:cubicBezTo>
                  <a:cubicBezTo>
                    <a:pt x="1286" y="13627"/>
                    <a:pt x="1418" y="13639"/>
                    <a:pt x="1546" y="13652"/>
                  </a:cubicBezTo>
                  <a:cubicBezTo>
                    <a:pt x="1616" y="13659"/>
                    <a:pt x="1687" y="13666"/>
                    <a:pt x="1754" y="13679"/>
                  </a:cubicBezTo>
                  <a:cubicBezTo>
                    <a:pt x="2171" y="13757"/>
                    <a:pt x="2495" y="14051"/>
                    <a:pt x="2726" y="14551"/>
                  </a:cubicBezTo>
                  <a:cubicBezTo>
                    <a:pt x="2744" y="14597"/>
                    <a:pt x="2765" y="14641"/>
                    <a:pt x="2785" y="14687"/>
                  </a:cubicBezTo>
                  <a:cubicBezTo>
                    <a:pt x="2935" y="15027"/>
                    <a:pt x="3090" y="15379"/>
                    <a:pt x="3461" y="15597"/>
                  </a:cubicBezTo>
                  <a:cubicBezTo>
                    <a:pt x="3561" y="15657"/>
                    <a:pt x="3675" y="15702"/>
                    <a:pt x="3797" y="15738"/>
                  </a:cubicBezTo>
                  <a:cubicBezTo>
                    <a:pt x="3992" y="15793"/>
                    <a:pt x="4214" y="15820"/>
                    <a:pt x="4477" y="15820"/>
                  </a:cubicBezTo>
                  <a:cubicBezTo>
                    <a:pt x="4774" y="15820"/>
                    <a:pt x="5080" y="15786"/>
                    <a:pt x="5366" y="15754"/>
                  </a:cubicBezTo>
                  <a:cubicBezTo>
                    <a:pt x="6046" y="15665"/>
                    <a:pt x="6664" y="15573"/>
                    <a:pt x="7318" y="15334"/>
                  </a:cubicBezTo>
                  <a:cubicBezTo>
                    <a:pt x="7942" y="15109"/>
                    <a:pt x="8412" y="14726"/>
                    <a:pt x="8869" y="14358"/>
                  </a:cubicBezTo>
                  <a:cubicBezTo>
                    <a:pt x="9297" y="14011"/>
                    <a:pt x="9741" y="13652"/>
                    <a:pt x="10308" y="13426"/>
                  </a:cubicBezTo>
                  <a:cubicBezTo>
                    <a:pt x="10619" y="13299"/>
                    <a:pt x="10884" y="13245"/>
                    <a:pt x="11161" y="13245"/>
                  </a:cubicBezTo>
                  <a:cubicBezTo>
                    <a:pt x="11416" y="13245"/>
                    <a:pt x="11659" y="13289"/>
                    <a:pt x="11969" y="13348"/>
                  </a:cubicBezTo>
                  <a:cubicBezTo>
                    <a:pt x="12015" y="13356"/>
                    <a:pt x="12063" y="13366"/>
                    <a:pt x="12112" y="13375"/>
                  </a:cubicBezTo>
                  <a:cubicBezTo>
                    <a:pt x="12341" y="13416"/>
                    <a:pt x="12527" y="13444"/>
                    <a:pt x="12701" y="13444"/>
                  </a:cubicBezTo>
                  <a:cubicBezTo>
                    <a:pt x="13049" y="13444"/>
                    <a:pt x="13305" y="13328"/>
                    <a:pt x="13556" y="13056"/>
                  </a:cubicBezTo>
                  <a:cubicBezTo>
                    <a:pt x="13685" y="12915"/>
                    <a:pt x="13789" y="12757"/>
                    <a:pt x="13889" y="12606"/>
                  </a:cubicBezTo>
                  <a:cubicBezTo>
                    <a:pt x="14028" y="12393"/>
                    <a:pt x="14175" y="12171"/>
                    <a:pt x="14395" y="11996"/>
                  </a:cubicBezTo>
                  <a:cubicBezTo>
                    <a:pt x="14789" y="11683"/>
                    <a:pt x="15364" y="11561"/>
                    <a:pt x="15920" y="11440"/>
                  </a:cubicBezTo>
                  <a:cubicBezTo>
                    <a:pt x="16111" y="11398"/>
                    <a:pt x="16307" y="11356"/>
                    <a:pt x="16494" y="11306"/>
                  </a:cubicBezTo>
                  <a:cubicBezTo>
                    <a:pt x="17108" y="11142"/>
                    <a:pt x="17582" y="10906"/>
                    <a:pt x="17902" y="10600"/>
                  </a:cubicBezTo>
                  <a:cubicBezTo>
                    <a:pt x="18201" y="10314"/>
                    <a:pt x="18366" y="9963"/>
                    <a:pt x="18527" y="9626"/>
                  </a:cubicBezTo>
                  <a:cubicBezTo>
                    <a:pt x="18635" y="9397"/>
                    <a:pt x="18745" y="9159"/>
                    <a:pt x="18898" y="8944"/>
                  </a:cubicBezTo>
                  <a:cubicBezTo>
                    <a:pt x="19473" y="8130"/>
                    <a:pt x="20631" y="7608"/>
                    <a:pt x="21560" y="7188"/>
                  </a:cubicBezTo>
                  <a:lnTo>
                    <a:pt x="26211" y="5093"/>
                  </a:lnTo>
                  <a:cubicBezTo>
                    <a:pt x="27411" y="4552"/>
                    <a:pt x="27927" y="4020"/>
                    <a:pt x="27789" y="3465"/>
                  </a:cubicBezTo>
                  <a:cubicBezTo>
                    <a:pt x="27703" y="3118"/>
                    <a:pt x="27364" y="2859"/>
                    <a:pt x="27035" y="2607"/>
                  </a:cubicBezTo>
                  <a:cubicBezTo>
                    <a:pt x="26846" y="2463"/>
                    <a:pt x="26653" y="2315"/>
                    <a:pt x="26505" y="2150"/>
                  </a:cubicBezTo>
                  <a:cubicBezTo>
                    <a:pt x="26258" y="1874"/>
                    <a:pt x="26135" y="1546"/>
                    <a:pt x="26018" y="1230"/>
                  </a:cubicBezTo>
                  <a:cubicBezTo>
                    <a:pt x="25954" y="1053"/>
                    <a:pt x="25886" y="874"/>
                    <a:pt x="25799" y="703"/>
                  </a:cubicBezTo>
                  <a:cubicBezTo>
                    <a:pt x="25713" y="536"/>
                    <a:pt x="25701" y="399"/>
                    <a:pt x="25691" y="287"/>
                  </a:cubicBezTo>
                  <a:cubicBezTo>
                    <a:pt x="25675" y="109"/>
                    <a:pt x="25664" y="1"/>
                    <a:pt x="253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1" name="Google Shape;46861;p35"/>
            <p:cNvSpPr/>
            <p:nvPr/>
          </p:nvSpPr>
          <p:spPr>
            <a:xfrm>
              <a:off x="7725719" y="3338002"/>
              <a:ext cx="562003" cy="201803"/>
            </a:xfrm>
            <a:custGeom>
              <a:avLst/>
              <a:gdLst/>
              <a:ahLst/>
              <a:cxnLst/>
              <a:rect l="l" t="t" r="r" b="b"/>
              <a:pathLst>
                <a:path w="11329" h="4068" extrusionOk="0">
                  <a:moveTo>
                    <a:pt x="4183" y="109"/>
                  </a:moveTo>
                  <a:cubicBezTo>
                    <a:pt x="4250" y="109"/>
                    <a:pt x="4317" y="112"/>
                    <a:pt x="4382" y="120"/>
                  </a:cubicBezTo>
                  <a:cubicBezTo>
                    <a:pt x="4682" y="155"/>
                    <a:pt x="4941" y="282"/>
                    <a:pt x="5213" y="414"/>
                  </a:cubicBezTo>
                  <a:cubicBezTo>
                    <a:pt x="5364" y="488"/>
                    <a:pt x="5520" y="563"/>
                    <a:pt x="5686" y="623"/>
                  </a:cubicBezTo>
                  <a:cubicBezTo>
                    <a:pt x="6027" y="747"/>
                    <a:pt x="6371" y="807"/>
                    <a:pt x="6763" y="807"/>
                  </a:cubicBezTo>
                  <a:cubicBezTo>
                    <a:pt x="6998" y="807"/>
                    <a:pt x="7251" y="785"/>
                    <a:pt x="7531" y="743"/>
                  </a:cubicBezTo>
                  <a:cubicBezTo>
                    <a:pt x="7838" y="696"/>
                    <a:pt x="8161" y="683"/>
                    <a:pt x="8486" y="683"/>
                  </a:cubicBezTo>
                  <a:cubicBezTo>
                    <a:pt x="8711" y="683"/>
                    <a:pt x="8936" y="689"/>
                    <a:pt x="9159" y="696"/>
                  </a:cubicBezTo>
                  <a:cubicBezTo>
                    <a:pt x="9381" y="701"/>
                    <a:pt x="9609" y="709"/>
                    <a:pt x="9833" y="709"/>
                  </a:cubicBezTo>
                  <a:cubicBezTo>
                    <a:pt x="9891" y="709"/>
                    <a:pt x="9949" y="708"/>
                    <a:pt x="10006" y="707"/>
                  </a:cubicBezTo>
                  <a:cubicBezTo>
                    <a:pt x="10072" y="706"/>
                    <a:pt x="10140" y="705"/>
                    <a:pt x="10208" y="705"/>
                  </a:cubicBezTo>
                  <a:cubicBezTo>
                    <a:pt x="10483" y="705"/>
                    <a:pt x="10766" y="724"/>
                    <a:pt x="10980" y="845"/>
                  </a:cubicBezTo>
                  <a:cubicBezTo>
                    <a:pt x="11098" y="913"/>
                    <a:pt x="11176" y="1037"/>
                    <a:pt x="11179" y="1162"/>
                  </a:cubicBezTo>
                  <a:cubicBezTo>
                    <a:pt x="11179" y="1255"/>
                    <a:pt x="11138" y="1332"/>
                    <a:pt x="11061" y="1377"/>
                  </a:cubicBezTo>
                  <a:cubicBezTo>
                    <a:pt x="11041" y="1389"/>
                    <a:pt x="11018" y="1399"/>
                    <a:pt x="10995" y="1406"/>
                  </a:cubicBezTo>
                  <a:cubicBezTo>
                    <a:pt x="10944" y="1422"/>
                    <a:pt x="10890" y="1428"/>
                    <a:pt x="10832" y="1428"/>
                  </a:cubicBezTo>
                  <a:cubicBezTo>
                    <a:pt x="10769" y="1428"/>
                    <a:pt x="10703" y="1421"/>
                    <a:pt x="10634" y="1414"/>
                  </a:cubicBezTo>
                  <a:lnTo>
                    <a:pt x="10583" y="1410"/>
                  </a:lnTo>
                  <a:cubicBezTo>
                    <a:pt x="10479" y="1401"/>
                    <a:pt x="10375" y="1396"/>
                    <a:pt x="10270" y="1396"/>
                  </a:cubicBezTo>
                  <a:cubicBezTo>
                    <a:pt x="9859" y="1396"/>
                    <a:pt x="9445" y="1467"/>
                    <a:pt x="9077" y="1599"/>
                  </a:cubicBezTo>
                  <a:cubicBezTo>
                    <a:pt x="8811" y="1697"/>
                    <a:pt x="8569" y="1825"/>
                    <a:pt x="8336" y="1951"/>
                  </a:cubicBezTo>
                  <a:cubicBezTo>
                    <a:pt x="8067" y="2093"/>
                    <a:pt x="7801" y="2235"/>
                    <a:pt x="7532" y="2375"/>
                  </a:cubicBezTo>
                  <a:cubicBezTo>
                    <a:pt x="7007" y="2652"/>
                    <a:pt x="6464" y="2939"/>
                    <a:pt x="5936" y="3227"/>
                  </a:cubicBezTo>
                  <a:cubicBezTo>
                    <a:pt x="5919" y="3235"/>
                    <a:pt x="5905" y="3245"/>
                    <a:pt x="5889" y="3254"/>
                  </a:cubicBezTo>
                  <a:cubicBezTo>
                    <a:pt x="5747" y="3339"/>
                    <a:pt x="5641" y="3435"/>
                    <a:pt x="5540" y="3526"/>
                  </a:cubicBezTo>
                  <a:cubicBezTo>
                    <a:pt x="5449" y="3610"/>
                    <a:pt x="5363" y="3686"/>
                    <a:pt x="5252" y="3758"/>
                  </a:cubicBezTo>
                  <a:lnTo>
                    <a:pt x="5234" y="3768"/>
                  </a:lnTo>
                  <a:cubicBezTo>
                    <a:pt x="4960" y="3931"/>
                    <a:pt x="4525" y="3950"/>
                    <a:pt x="4138" y="3954"/>
                  </a:cubicBezTo>
                  <a:cubicBezTo>
                    <a:pt x="4083" y="3955"/>
                    <a:pt x="4028" y="3955"/>
                    <a:pt x="3971" y="3955"/>
                  </a:cubicBezTo>
                  <a:cubicBezTo>
                    <a:pt x="3705" y="3955"/>
                    <a:pt x="3417" y="3943"/>
                    <a:pt x="3153" y="3876"/>
                  </a:cubicBezTo>
                  <a:cubicBezTo>
                    <a:pt x="2675" y="3758"/>
                    <a:pt x="2558" y="3540"/>
                    <a:pt x="2380" y="3213"/>
                  </a:cubicBezTo>
                  <a:lnTo>
                    <a:pt x="2369" y="3193"/>
                  </a:lnTo>
                  <a:cubicBezTo>
                    <a:pt x="2157" y="2806"/>
                    <a:pt x="1754" y="2471"/>
                    <a:pt x="1259" y="2278"/>
                  </a:cubicBezTo>
                  <a:cubicBezTo>
                    <a:pt x="1167" y="2239"/>
                    <a:pt x="1071" y="2208"/>
                    <a:pt x="979" y="2178"/>
                  </a:cubicBezTo>
                  <a:cubicBezTo>
                    <a:pt x="820" y="2124"/>
                    <a:pt x="670" y="2074"/>
                    <a:pt x="535" y="2005"/>
                  </a:cubicBezTo>
                  <a:cubicBezTo>
                    <a:pt x="349" y="1908"/>
                    <a:pt x="157" y="1737"/>
                    <a:pt x="182" y="1547"/>
                  </a:cubicBezTo>
                  <a:cubicBezTo>
                    <a:pt x="199" y="1407"/>
                    <a:pt x="322" y="1308"/>
                    <a:pt x="421" y="1249"/>
                  </a:cubicBezTo>
                  <a:cubicBezTo>
                    <a:pt x="491" y="1208"/>
                    <a:pt x="573" y="1172"/>
                    <a:pt x="659" y="1148"/>
                  </a:cubicBezTo>
                  <a:cubicBezTo>
                    <a:pt x="827" y="1098"/>
                    <a:pt x="1007" y="1076"/>
                    <a:pt x="1197" y="1051"/>
                  </a:cubicBezTo>
                  <a:cubicBezTo>
                    <a:pt x="1285" y="1041"/>
                    <a:pt x="1372" y="1030"/>
                    <a:pt x="1457" y="1016"/>
                  </a:cubicBezTo>
                  <a:cubicBezTo>
                    <a:pt x="1868" y="952"/>
                    <a:pt x="2278" y="821"/>
                    <a:pt x="2746" y="603"/>
                  </a:cubicBezTo>
                  <a:cubicBezTo>
                    <a:pt x="2858" y="552"/>
                    <a:pt x="2979" y="479"/>
                    <a:pt x="3093" y="407"/>
                  </a:cubicBezTo>
                  <a:cubicBezTo>
                    <a:pt x="3137" y="378"/>
                    <a:pt x="3181" y="350"/>
                    <a:pt x="3227" y="323"/>
                  </a:cubicBezTo>
                  <a:cubicBezTo>
                    <a:pt x="3331" y="259"/>
                    <a:pt x="3419" y="218"/>
                    <a:pt x="3511" y="189"/>
                  </a:cubicBezTo>
                  <a:cubicBezTo>
                    <a:pt x="3578" y="168"/>
                    <a:pt x="3650" y="152"/>
                    <a:pt x="3728" y="144"/>
                  </a:cubicBezTo>
                  <a:cubicBezTo>
                    <a:pt x="3876" y="125"/>
                    <a:pt x="4030" y="109"/>
                    <a:pt x="4183" y="109"/>
                  </a:cubicBezTo>
                  <a:close/>
                  <a:moveTo>
                    <a:pt x="4183" y="0"/>
                  </a:moveTo>
                  <a:cubicBezTo>
                    <a:pt x="4020" y="0"/>
                    <a:pt x="3858" y="18"/>
                    <a:pt x="3704" y="36"/>
                  </a:cubicBezTo>
                  <a:cubicBezTo>
                    <a:pt x="3613" y="48"/>
                    <a:pt x="3530" y="67"/>
                    <a:pt x="3450" y="91"/>
                  </a:cubicBezTo>
                  <a:cubicBezTo>
                    <a:pt x="3317" y="134"/>
                    <a:pt x="3210" y="192"/>
                    <a:pt x="3132" y="239"/>
                  </a:cubicBezTo>
                  <a:cubicBezTo>
                    <a:pt x="3086" y="266"/>
                    <a:pt x="3042" y="296"/>
                    <a:pt x="2995" y="324"/>
                  </a:cubicBezTo>
                  <a:cubicBezTo>
                    <a:pt x="2887" y="394"/>
                    <a:pt x="2772" y="465"/>
                    <a:pt x="2666" y="514"/>
                  </a:cubicBezTo>
                  <a:cubicBezTo>
                    <a:pt x="2212" y="723"/>
                    <a:pt x="1818" y="849"/>
                    <a:pt x="1424" y="912"/>
                  </a:cubicBezTo>
                  <a:cubicBezTo>
                    <a:pt x="1339" y="923"/>
                    <a:pt x="1256" y="935"/>
                    <a:pt x="1171" y="945"/>
                  </a:cubicBezTo>
                  <a:cubicBezTo>
                    <a:pt x="980" y="969"/>
                    <a:pt x="784" y="993"/>
                    <a:pt x="599" y="1049"/>
                  </a:cubicBezTo>
                  <a:cubicBezTo>
                    <a:pt x="499" y="1077"/>
                    <a:pt x="406" y="1118"/>
                    <a:pt x="326" y="1165"/>
                  </a:cubicBezTo>
                  <a:cubicBezTo>
                    <a:pt x="154" y="1269"/>
                    <a:pt x="48" y="1400"/>
                    <a:pt x="30" y="1539"/>
                  </a:cubicBezTo>
                  <a:cubicBezTo>
                    <a:pt x="0" y="1777"/>
                    <a:pt x="226" y="1986"/>
                    <a:pt x="448" y="2100"/>
                  </a:cubicBezTo>
                  <a:cubicBezTo>
                    <a:pt x="596" y="2175"/>
                    <a:pt x="758" y="2229"/>
                    <a:pt x="916" y="2282"/>
                  </a:cubicBezTo>
                  <a:cubicBezTo>
                    <a:pt x="1009" y="2313"/>
                    <a:pt x="1101" y="2343"/>
                    <a:pt x="1190" y="2379"/>
                  </a:cubicBezTo>
                  <a:cubicBezTo>
                    <a:pt x="1655" y="2562"/>
                    <a:pt x="2035" y="2875"/>
                    <a:pt x="2232" y="3238"/>
                  </a:cubicBezTo>
                  <a:lnTo>
                    <a:pt x="2242" y="3257"/>
                  </a:lnTo>
                  <a:cubicBezTo>
                    <a:pt x="2423" y="3587"/>
                    <a:pt x="2565" y="3847"/>
                    <a:pt x="3107" y="3982"/>
                  </a:cubicBezTo>
                  <a:cubicBezTo>
                    <a:pt x="3395" y="4054"/>
                    <a:pt x="3701" y="4067"/>
                    <a:pt x="3982" y="4067"/>
                  </a:cubicBezTo>
                  <a:cubicBezTo>
                    <a:pt x="4036" y="4067"/>
                    <a:pt x="4089" y="4067"/>
                    <a:pt x="4140" y="4066"/>
                  </a:cubicBezTo>
                  <a:cubicBezTo>
                    <a:pt x="4553" y="4061"/>
                    <a:pt x="5017" y="4039"/>
                    <a:pt x="5327" y="3857"/>
                  </a:cubicBezTo>
                  <a:lnTo>
                    <a:pt x="5348" y="3843"/>
                  </a:lnTo>
                  <a:cubicBezTo>
                    <a:pt x="5469" y="3763"/>
                    <a:pt x="5563" y="3679"/>
                    <a:pt x="5654" y="3597"/>
                  </a:cubicBezTo>
                  <a:cubicBezTo>
                    <a:pt x="5767" y="3496"/>
                    <a:pt x="5869" y="3399"/>
                    <a:pt x="6024" y="3316"/>
                  </a:cubicBezTo>
                  <a:cubicBezTo>
                    <a:pt x="6551" y="3028"/>
                    <a:pt x="7095" y="2742"/>
                    <a:pt x="7619" y="2464"/>
                  </a:cubicBezTo>
                  <a:cubicBezTo>
                    <a:pt x="7888" y="2322"/>
                    <a:pt x="8157" y="2181"/>
                    <a:pt x="8423" y="2039"/>
                  </a:cubicBezTo>
                  <a:cubicBezTo>
                    <a:pt x="8653" y="1918"/>
                    <a:pt x="8890" y="1791"/>
                    <a:pt x="9144" y="1699"/>
                  </a:cubicBezTo>
                  <a:cubicBezTo>
                    <a:pt x="9492" y="1573"/>
                    <a:pt x="9883" y="1507"/>
                    <a:pt x="10272" y="1507"/>
                  </a:cubicBezTo>
                  <a:cubicBezTo>
                    <a:pt x="10371" y="1507"/>
                    <a:pt x="10469" y="1511"/>
                    <a:pt x="10567" y="1520"/>
                  </a:cubicBezTo>
                  <a:lnTo>
                    <a:pt x="10617" y="1525"/>
                  </a:lnTo>
                  <a:cubicBezTo>
                    <a:pt x="10685" y="1532"/>
                    <a:pt x="10758" y="1539"/>
                    <a:pt x="10831" y="1539"/>
                  </a:cubicBezTo>
                  <a:cubicBezTo>
                    <a:pt x="10906" y="1539"/>
                    <a:pt x="10982" y="1532"/>
                    <a:pt x="11054" y="1510"/>
                  </a:cubicBezTo>
                  <a:cubicBezTo>
                    <a:pt x="11089" y="1497"/>
                    <a:pt x="11123" y="1483"/>
                    <a:pt x="11153" y="1464"/>
                  </a:cubicBezTo>
                  <a:cubicBezTo>
                    <a:pt x="11266" y="1397"/>
                    <a:pt x="11328" y="1289"/>
                    <a:pt x="11323" y="1162"/>
                  </a:cubicBezTo>
                  <a:cubicBezTo>
                    <a:pt x="11320" y="1002"/>
                    <a:pt x="11220" y="847"/>
                    <a:pt x="11064" y="758"/>
                  </a:cubicBezTo>
                  <a:cubicBezTo>
                    <a:pt x="10815" y="615"/>
                    <a:pt x="10492" y="594"/>
                    <a:pt x="10199" y="594"/>
                  </a:cubicBezTo>
                  <a:cubicBezTo>
                    <a:pt x="10130" y="594"/>
                    <a:pt x="10063" y="595"/>
                    <a:pt x="9999" y="596"/>
                  </a:cubicBezTo>
                  <a:cubicBezTo>
                    <a:pt x="9931" y="598"/>
                    <a:pt x="9862" y="598"/>
                    <a:pt x="9792" y="598"/>
                  </a:cubicBezTo>
                  <a:cubicBezTo>
                    <a:pt x="9583" y="598"/>
                    <a:pt x="9369" y="593"/>
                    <a:pt x="9161" y="586"/>
                  </a:cubicBezTo>
                  <a:cubicBezTo>
                    <a:pt x="8937" y="579"/>
                    <a:pt x="8709" y="573"/>
                    <a:pt x="8482" y="573"/>
                  </a:cubicBezTo>
                  <a:cubicBezTo>
                    <a:pt x="8150" y="573"/>
                    <a:pt x="7818" y="587"/>
                    <a:pt x="7498" y="636"/>
                  </a:cubicBezTo>
                  <a:cubicBezTo>
                    <a:pt x="7230" y="677"/>
                    <a:pt x="6989" y="697"/>
                    <a:pt x="6765" y="697"/>
                  </a:cubicBezTo>
                  <a:cubicBezTo>
                    <a:pt x="6393" y="697"/>
                    <a:pt x="6069" y="640"/>
                    <a:pt x="5748" y="525"/>
                  </a:cubicBezTo>
                  <a:cubicBezTo>
                    <a:pt x="5592" y="468"/>
                    <a:pt x="5439" y="394"/>
                    <a:pt x="5291" y="323"/>
                  </a:cubicBezTo>
                  <a:cubicBezTo>
                    <a:pt x="5017" y="191"/>
                    <a:pt x="4737" y="53"/>
                    <a:pt x="4404" y="13"/>
                  </a:cubicBezTo>
                  <a:cubicBezTo>
                    <a:pt x="4330" y="4"/>
                    <a:pt x="4257" y="0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2" name="Google Shape;46862;p35"/>
            <p:cNvSpPr/>
            <p:nvPr/>
          </p:nvSpPr>
          <p:spPr>
            <a:xfrm>
              <a:off x="8835802" y="2841077"/>
              <a:ext cx="112510" cy="189054"/>
            </a:xfrm>
            <a:custGeom>
              <a:avLst/>
              <a:gdLst/>
              <a:ahLst/>
              <a:cxnLst/>
              <a:rect l="l" t="t" r="r" b="b"/>
              <a:pathLst>
                <a:path w="2268" h="3811" extrusionOk="0">
                  <a:moveTo>
                    <a:pt x="547" y="110"/>
                  </a:moveTo>
                  <a:cubicBezTo>
                    <a:pt x="604" y="110"/>
                    <a:pt x="663" y="119"/>
                    <a:pt x="718" y="139"/>
                  </a:cubicBezTo>
                  <a:cubicBezTo>
                    <a:pt x="839" y="180"/>
                    <a:pt x="947" y="265"/>
                    <a:pt x="1048" y="396"/>
                  </a:cubicBezTo>
                  <a:cubicBezTo>
                    <a:pt x="1146" y="523"/>
                    <a:pt x="1217" y="658"/>
                    <a:pt x="1261" y="800"/>
                  </a:cubicBezTo>
                  <a:cubicBezTo>
                    <a:pt x="1277" y="853"/>
                    <a:pt x="1291" y="908"/>
                    <a:pt x="1304" y="962"/>
                  </a:cubicBezTo>
                  <a:cubicBezTo>
                    <a:pt x="1329" y="1063"/>
                    <a:pt x="1354" y="1169"/>
                    <a:pt x="1405" y="1270"/>
                  </a:cubicBezTo>
                  <a:cubicBezTo>
                    <a:pt x="1467" y="1389"/>
                    <a:pt x="1560" y="1497"/>
                    <a:pt x="1651" y="1600"/>
                  </a:cubicBezTo>
                  <a:cubicBezTo>
                    <a:pt x="1689" y="1647"/>
                    <a:pt x="1731" y="1691"/>
                    <a:pt x="1768" y="1739"/>
                  </a:cubicBezTo>
                  <a:cubicBezTo>
                    <a:pt x="1928" y="1941"/>
                    <a:pt x="2037" y="2175"/>
                    <a:pt x="2081" y="2409"/>
                  </a:cubicBezTo>
                  <a:cubicBezTo>
                    <a:pt x="2116" y="2599"/>
                    <a:pt x="2102" y="2755"/>
                    <a:pt x="2042" y="2890"/>
                  </a:cubicBezTo>
                  <a:cubicBezTo>
                    <a:pt x="1938" y="3119"/>
                    <a:pt x="1691" y="3286"/>
                    <a:pt x="1489" y="3407"/>
                  </a:cubicBezTo>
                  <a:cubicBezTo>
                    <a:pt x="1396" y="3462"/>
                    <a:pt x="1302" y="3513"/>
                    <a:pt x="1209" y="3563"/>
                  </a:cubicBezTo>
                  <a:cubicBezTo>
                    <a:pt x="1092" y="3625"/>
                    <a:pt x="937" y="3698"/>
                    <a:pt x="798" y="3698"/>
                  </a:cubicBezTo>
                  <a:cubicBezTo>
                    <a:pt x="755" y="3698"/>
                    <a:pt x="714" y="3692"/>
                    <a:pt x="676" y="3676"/>
                  </a:cubicBezTo>
                  <a:cubicBezTo>
                    <a:pt x="513" y="3606"/>
                    <a:pt x="516" y="3414"/>
                    <a:pt x="575" y="3257"/>
                  </a:cubicBezTo>
                  <a:cubicBezTo>
                    <a:pt x="627" y="3119"/>
                    <a:pt x="698" y="2983"/>
                    <a:pt x="769" y="2849"/>
                  </a:cubicBezTo>
                  <a:cubicBezTo>
                    <a:pt x="884" y="2629"/>
                    <a:pt x="1004" y="2401"/>
                    <a:pt x="1038" y="2159"/>
                  </a:cubicBezTo>
                  <a:cubicBezTo>
                    <a:pt x="1113" y="1606"/>
                    <a:pt x="736" y="1088"/>
                    <a:pt x="405" y="632"/>
                  </a:cubicBezTo>
                  <a:cubicBezTo>
                    <a:pt x="251" y="423"/>
                    <a:pt x="223" y="275"/>
                    <a:pt x="321" y="183"/>
                  </a:cubicBezTo>
                  <a:cubicBezTo>
                    <a:pt x="331" y="173"/>
                    <a:pt x="343" y="163"/>
                    <a:pt x="358" y="154"/>
                  </a:cubicBezTo>
                  <a:cubicBezTo>
                    <a:pt x="407" y="125"/>
                    <a:pt x="475" y="110"/>
                    <a:pt x="547" y="110"/>
                  </a:cubicBezTo>
                  <a:close/>
                  <a:moveTo>
                    <a:pt x="557" y="0"/>
                  </a:moveTo>
                  <a:cubicBezTo>
                    <a:pt x="419" y="0"/>
                    <a:pt x="287" y="40"/>
                    <a:pt x="207" y="114"/>
                  </a:cubicBezTo>
                  <a:cubicBezTo>
                    <a:pt x="1" y="309"/>
                    <a:pt x="208" y="594"/>
                    <a:pt x="275" y="688"/>
                  </a:cubicBezTo>
                  <a:cubicBezTo>
                    <a:pt x="598" y="1129"/>
                    <a:pt x="962" y="1630"/>
                    <a:pt x="891" y="2148"/>
                  </a:cubicBezTo>
                  <a:cubicBezTo>
                    <a:pt x="861" y="2375"/>
                    <a:pt x="749" y="2586"/>
                    <a:pt x="631" y="2809"/>
                  </a:cubicBezTo>
                  <a:cubicBezTo>
                    <a:pt x="560" y="2944"/>
                    <a:pt x="486" y="3085"/>
                    <a:pt x="432" y="3229"/>
                  </a:cubicBezTo>
                  <a:cubicBezTo>
                    <a:pt x="359" y="3427"/>
                    <a:pt x="365" y="3674"/>
                    <a:pt x="602" y="3774"/>
                  </a:cubicBezTo>
                  <a:cubicBezTo>
                    <a:pt x="664" y="3800"/>
                    <a:pt x="729" y="3810"/>
                    <a:pt x="793" y="3810"/>
                  </a:cubicBezTo>
                  <a:cubicBezTo>
                    <a:pt x="974" y="3810"/>
                    <a:pt x="1157" y="3727"/>
                    <a:pt x="1291" y="3654"/>
                  </a:cubicBezTo>
                  <a:cubicBezTo>
                    <a:pt x="1388" y="3603"/>
                    <a:pt x="1483" y="3549"/>
                    <a:pt x="1578" y="3495"/>
                  </a:cubicBezTo>
                  <a:cubicBezTo>
                    <a:pt x="1796" y="3364"/>
                    <a:pt x="2064" y="3182"/>
                    <a:pt x="2185" y="2924"/>
                  </a:cubicBezTo>
                  <a:cubicBezTo>
                    <a:pt x="2251" y="2774"/>
                    <a:pt x="2267" y="2600"/>
                    <a:pt x="2229" y="2394"/>
                  </a:cubicBezTo>
                  <a:cubicBezTo>
                    <a:pt x="2182" y="2145"/>
                    <a:pt x="2066" y="1899"/>
                    <a:pt x="1896" y="1682"/>
                  </a:cubicBezTo>
                  <a:cubicBezTo>
                    <a:pt x="1857" y="1633"/>
                    <a:pt x="1816" y="1586"/>
                    <a:pt x="1775" y="1537"/>
                  </a:cubicBezTo>
                  <a:cubicBezTo>
                    <a:pt x="1687" y="1435"/>
                    <a:pt x="1601" y="1337"/>
                    <a:pt x="1546" y="1229"/>
                  </a:cubicBezTo>
                  <a:cubicBezTo>
                    <a:pt x="1499" y="1137"/>
                    <a:pt x="1476" y="1042"/>
                    <a:pt x="1452" y="940"/>
                  </a:cubicBezTo>
                  <a:cubicBezTo>
                    <a:pt x="1438" y="886"/>
                    <a:pt x="1425" y="829"/>
                    <a:pt x="1406" y="773"/>
                  </a:cubicBezTo>
                  <a:cubicBezTo>
                    <a:pt x="1359" y="622"/>
                    <a:pt x="1281" y="476"/>
                    <a:pt x="1177" y="341"/>
                  </a:cubicBezTo>
                  <a:cubicBezTo>
                    <a:pt x="1061" y="188"/>
                    <a:pt x="930" y="89"/>
                    <a:pt x="780" y="36"/>
                  </a:cubicBezTo>
                  <a:cubicBezTo>
                    <a:pt x="709" y="12"/>
                    <a:pt x="632" y="0"/>
                    <a:pt x="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3" name="Google Shape;46863;p35"/>
            <p:cNvSpPr/>
            <p:nvPr/>
          </p:nvSpPr>
          <p:spPr>
            <a:xfrm>
              <a:off x="7870178" y="3406214"/>
              <a:ext cx="198728" cy="65482"/>
            </a:xfrm>
            <a:custGeom>
              <a:avLst/>
              <a:gdLst/>
              <a:ahLst/>
              <a:cxnLst/>
              <a:rect l="l" t="t" r="r" b="b"/>
              <a:pathLst>
                <a:path w="4006" h="1320" extrusionOk="0">
                  <a:moveTo>
                    <a:pt x="3220" y="112"/>
                  </a:moveTo>
                  <a:cubicBezTo>
                    <a:pt x="3563" y="112"/>
                    <a:pt x="3713" y="287"/>
                    <a:pt x="3828" y="547"/>
                  </a:cubicBezTo>
                  <a:cubicBezTo>
                    <a:pt x="3843" y="583"/>
                    <a:pt x="3853" y="611"/>
                    <a:pt x="3849" y="635"/>
                  </a:cubicBezTo>
                  <a:cubicBezTo>
                    <a:pt x="3839" y="668"/>
                    <a:pt x="3795" y="698"/>
                    <a:pt x="3754" y="725"/>
                  </a:cubicBezTo>
                  <a:cubicBezTo>
                    <a:pt x="3503" y="886"/>
                    <a:pt x="3220" y="1021"/>
                    <a:pt x="2920" y="1126"/>
                  </a:cubicBezTo>
                  <a:cubicBezTo>
                    <a:pt x="2809" y="1165"/>
                    <a:pt x="2661" y="1210"/>
                    <a:pt x="2520" y="1210"/>
                  </a:cubicBezTo>
                  <a:cubicBezTo>
                    <a:pt x="2461" y="1210"/>
                    <a:pt x="2402" y="1202"/>
                    <a:pt x="2348" y="1183"/>
                  </a:cubicBezTo>
                  <a:cubicBezTo>
                    <a:pt x="2284" y="1160"/>
                    <a:pt x="2227" y="1123"/>
                    <a:pt x="2166" y="1082"/>
                  </a:cubicBezTo>
                  <a:cubicBezTo>
                    <a:pt x="2115" y="1047"/>
                    <a:pt x="2059" y="1011"/>
                    <a:pt x="1995" y="983"/>
                  </a:cubicBezTo>
                  <a:cubicBezTo>
                    <a:pt x="1881" y="931"/>
                    <a:pt x="1761" y="913"/>
                    <a:pt x="1637" y="913"/>
                  </a:cubicBezTo>
                  <a:cubicBezTo>
                    <a:pt x="1474" y="913"/>
                    <a:pt x="1306" y="945"/>
                    <a:pt x="1142" y="975"/>
                  </a:cubicBezTo>
                  <a:cubicBezTo>
                    <a:pt x="1043" y="993"/>
                    <a:pt x="941" y="1012"/>
                    <a:pt x="844" y="1024"/>
                  </a:cubicBezTo>
                  <a:cubicBezTo>
                    <a:pt x="815" y="1027"/>
                    <a:pt x="783" y="1029"/>
                    <a:pt x="750" y="1029"/>
                  </a:cubicBezTo>
                  <a:cubicBezTo>
                    <a:pt x="705" y="1029"/>
                    <a:pt x="660" y="1024"/>
                    <a:pt x="621" y="1010"/>
                  </a:cubicBezTo>
                  <a:cubicBezTo>
                    <a:pt x="580" y="993"/>
                    <a:pt x="544" y="964"/>
                    <a:pt x="510" y="938"/>
                  </a:cubicBezTo>
                  <a:cubicBezTo>
                    <a:pt x="405" y="854"/>
                    <a:pt x="295" y="768"/>
                    <a:pt x="230" y="664"/>
                  </a:cubicBezTo>
                  <a:cubicBezTo>
                    <a:pt x="160" y="557"/>
                    <a:pt x="154" y="443"/>
                    <a:pt x="211" y="362"/>
                  </a:cubicBezTo>
                  <a:cubicBezTo>
                    <a:pt x="232" y="331"/>
                    <a:pt x="265" y="302"/>
                    <a:pt x="304" y="280"/>
                  </a:cubicBezTo>
                  <a:cubicBezTo>
                    <a:pt x="389" y="230"/>
                    <a:pt x="513" y="200"/>
                    <a:pt x="641" y="199"/>
                  </a:cubicBezTo>
                  <a:cubicBezTo>
                    <a:pt x="648" y="198"/>
                    <a:pt x="656" y="198"/>
                    <a:pt x="664" y="198"/>
                  </a:cubicBezTo>
                  <a:cubicBezTo>
                    <a:pt x="798" y="198"/>
                    <a:pt x="929" y="221"/>
                    <a:pt x="1069" y="246"/>
                  </a:cubicBezTo>
                  <a:cubicBezTo>
                    <a:pt x="1113" y="256"/>
                    <a:pt x="1156" y="263"/>
                    <a:pt x="1200" y="270"/>
                  </a:cubicBezTo>
                  <a:cubicBezTo>
                    <a:pt x="1363" y="295"/>
                    <a:pt x="1638" y="330"/>
                    <a:pt x="1932" y="330"/>
                  </a:cubicBezTo>
                  <a:cubicBezTo>
                    <a:pt x="2045" y="330"/>
                    <a:pt x="2161" y="325"/>
                    <a:pt x="2274" y="312"/>
                  </a:cubicBezTo>
                  <a:cubicBezTo>
                    <a:pt x="2426" y="294"/>
                    <a:pt x="2564" y="253"/>
                    <a:pt x="2700" y="213"/>
                  </a:cubicBezTo>
                  <a:cubicBezTo>
                    <a:pt x="2746" y="199"/>
                    <a:pt x="2792" y="184"/>
                    <a:pt x="2840" y="172"/>
                  </a:cubicBezTo>
                  <a:cubicBezTo>
                    <a:pt x="2927" y="146"/>
                    <a:pt x="3042" y="117"/>
                    <a:pt x="3168" y="113"/>
                  </a:cubicBezTo>
                  <a:cubicBezTo>
                    <a:pt x="3186" y="112"/>
                    <a:pt x="3203" y="112"/>
                    <a:pt x="3220" y="112"/>
                  </a:cubicBezTo>
                  <a:close/>
                  <a:moveTo>
                    <a:pt x="3215" y="1"/>
                  </a:moveTo>
                  <a:cubicBezTo>
                    <a:pt x="3196" y="1"/>
                    <a:pt x="3176" y="1"/>
                    <a:pt x="3156" y="2"/>
                  </a:cubicBezTo>
                  <a:cubicBezTo>
                    <a:pt x="3013" y="8"/>
                    <a:pt x="2883" y="39"/>
                    <a:pt x="2786" y="66"/>
                  </a:cubicBezTo>
                  <a:lnTo>
                    <a:pt x="2643" y="109"/>
                  </a:lnTo>
                  <a:cubicBezTo>
                    <a:pt x="2512" y="149"/>
                    <a:pt x="2385" y="187"/>
                    <a:pt x="2251" y="201"/>
                  </a:cubicBezTo>
                  <a:cubicBezTo>
                    <a:pt x="2144" y="214"/>
                    <a:pt x="2035" y="219"/>
                    <a:pt x="1928" y="219"/>
                  </a:cubicBezTo>
                  <a:cubicBezTo>
                    <a:pt x="1649" y="219"/>
                    <a:pt x="1387" y="185"/>
                    <a:pt x="1231" y="160"/>
                  </a:cubicBezTo>
                  <a:lnTo>
                    <a:pt x="1103" y="139"/>
                  </a:lnTo>
                  <a:cubicBezTo>
                    <a:pt x="955" y="114"/>
                    <a:pt x="805" y="88"/>
                    <a:pt x="649" y="88"/>
                  </a:cubicBezTo>
                  <a:cubicBezTo>
                    <a:pt x="645" y="88"/>
                    <a:pt x="641" y="88"/>
                    <a:pt x="636" y="88"/>
                  </a:cubicBezTo>
                  <a:cubicBezTo>
                    <a:pt x="393" y="92"/>
                    <a:pt x="171" y="179"/>
                    <a:pt x="79" y="312"/>
                  </a:cubicBezTo>
                  <a:cubicBezTo>
                    <a:pt x="1" y="423"/>
                    <a:pt x="5" y="576"/>
                    <a:pt x="94" y="712"/>
                  </a:cubicBezTo>
                  <a:cubicBezTo>
                    <a:pt x="171" y="832"/>
                    <a:pt x="288" y="924"/>
                    <a:pt x="402" y="1014"/>
                  </a:cubicBezTo>
                  <a:cubicBezTo>
                    <a:pt x="443" y="1047"/>
                    <a:pt x="487" y="1082"/>
                    <a:pt x="550" y="1106"/>
                  </a:cubicBezTo>
                  <a:cubicBezTo>
                    <a:pt x="614" y="1131"/>
                    <a:pt x="682" y="1139"/>
                    <a:pt x="747" y="1139"/>
                  </a:cubicBezTo>
                  <a:cubicBezTo>
                    <a:pt x="788" y="1139"/>
                    <a:pt x="828" y="1136"/>
                    <a:pt x="864" y="1132"/>
                  </a:cubicBezTo>
                  <a:cubicBezTo>
                    <a:pt x="968" y="1121"/>
                    <a:pt x="1075" y="1102"/>
                    <a:pt x="1176" y="1082"/>
                  </a:cubicBezTo>
                  <a:cubicBezTo>
                    <a:pt x="1336" y="1052"/>
                    <a:pt x="1491" y="1023"/>
                    <a:pt x="1634" y="1023"/>
                  </a:cubicBezTo>
                  <a:cubicBezTo>
                    <a:pt x="1736" y="1023"/>
                    <a:pt x="1831" y="1038"/>
                    <a:pt x="1918" y="1076"/>
                  </a:cubicBezTo>
                  <a:cubicBezTo>
                    <a:pt x="1971" y="1099"/>
                    <a:pt x="2017" y="1131"/>
                    <a:pt x="2066" y="1163"/>
                  </a:cubicBezTo>
                  <a:cubicBezTo>
                    <a:pt x="2132" y="1209"/>
                    <a:pt x="2200" y="1253"/>
                    <a:pt x="2285" y="1283"/>
                  </a:cubicBezTo>
                  <a:cubicBezTo>
                    <a:pt x="2361" y="1309"/>
                    <a:pt x="2439" y="1320"/>
                    <a:pt x="2517" y="1320"/>
                  </a:cubicBezTo>
                  <a:cubicBezTo>
                    <a:pt x="2688" y="1320"/>
                    <a:pt x="2856" y="1270"/>
                    <a:pt x="2983" y="1226"/>
                  </a:cubicBezTo>
                  <a:cubicBezTo>
                    <a:pt x="3254" y="1132"/>
                    <a:pt x="3512" y="1012"/>
                    <a:pt x="3747" y="872"/>
                  </a:cubicBezTo>
                  <a:cubicBezTo>
                    <a:pt x="3782" y="850"/>
                    <a:pt x="3816" y="829"/>
                    <a:pt x="3851" y="808"/>
                  </a:cubicBezTo>
                  <a:cubicBezTo>
                    <a:pt x="3909" y="771"/>
                    <a:pt x="3974" y="722"/>
                    <a:pt x="3993" y="655"/>
                  </a:cubicBezTo>
                  <a:cubicBezTo>
                    <a:pt x="4006" y="600"/>
                    <a:pt x="3981" y="549"/>
                    <a:pt x="3966" y="512"/>
                  </a:cubicBezTo>
                  <a:cubicBezTo>
                    <a:pt x="3854" y="259"/>
                    <a:pt x="3676" y="1"/>
                    <a:pt x="3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864" name="Google Shape;46864;p35"/>
          <p:cNvGrpSpPr/>
          <p:nvPr/>
        </p:nvGrpSpPr>
        <p:grpSpPr>
          <a:xfrm>
            <a:off x="10296961" y="359559"/>
            <a:ext cx="2139472" cy="1470235"/>
            <a:chOff x="7722721" y="269669"/>
            <a:chExt cx="1604604" cy="1102676"/>
          </a:xfrm>
        </p:grpSpPr>
        <p:sp>
          <p:nvSpPr>
            <p:cNvPr id="46865" name="Google Shape;46865;p35"/>
            <p:cNvSpPr/>
            <p:nvPr/>
          </p:nvSpPr>
          <p:spPr>
            <a:xfrm>
              <a:off x="7722721" y="269669"/>
              <a:ext cx="1604604" cy="1102676"/>
            </a:xfrm>
            <a:custGeom>
              <a:avLst/>
              <a:gdLst/>
              <a:ahLst/>
              <a:cxnLst/>
              <a:rect l="l" t="t" r="r" b="b"/>
              <a:pathLst>
                <a:path w="32346" h="22228" extrusionOk="0">
                  <a:moveTo>
                    <a:pt x="15667" y="128"/>
                  </a:moveTo>
                  <a:cubicBezTo>
                    <a:pt x="16260" y="128"/>
                    <a:pt x="16850" y="248"/>
                    <a:pt x="17424" y="365"/>
                  </a:cubicBezTo>
                  <a:lnTo>
                    <a:pt x="17451" y="369"/>
                  </a:lnTo>
                  <a:cubicBezTo>
                    <a:pt x="19081" y="701"/>
                    <a:pt x="20682" y="998"/>
                    <a:pt x="22332" y="998"/>
                  </a:cubicBezTo>
                  <a:lnTo>
                    <a:pt x="22352" y="998"/>
                  </a:lnTo>
                  <a:cubicBezTo>
                    <a:pt x="23024" y="995"/>
                    <a:pt x="23701" y="944"/>
                    <a:pt x="24359" y="894"/>
                  </a:cubicBezTo>
                  <a:cubicBezTo>
                    <a:pt x="25017" y="843"/>
                    <a:pt x="25699" y="792"/>
                    <a:pt x="26372" y="792"/>
                  </a:cubicBezTo>
                  <a:lnTo>
                    <a:pt x="26443" y="792"/>
                  </a:lnTo>
                  <a:cubicBezTo>
                    <a:pt x="28051" y="800"/>
                    <a:pt x="29357" y="1166"/>
                    <a:pt x="30124" y="1823"/>
                  </a:cubicBezTo>
                  <a:cubicBezTo>
                    <a:pt x="31199" y="2745"/>
                    <a:pt x="31148" y="4130"/>
                    <a:pt x="31014" y="5090"/>
                  </a:cubicBezTo>
                  <a:cubicBezTo>
                    <a:pt x="30989" y="5271"/>
                    <a:pt x="30960" y="5453"/>
                    <a:pt x="30932" y="5636"/>
                  </a:cubicBezTo>
                  <a:cubicBezTo>
                    <a:pt x="30777" y="6622"/>
                    <a:pt x="30614" y="7640"/>
                    <a:pt x="31029" y="8593"/>
                  </a:cubicBezTo>
                  <a:cubicBezTo>
                    <a:pt x="31145" y="8856"/>
                    <a:pt x="31303" y="9119"/>
                    <a:pt x="31458" y="9375"/>
                  </a:cubicBezTo>
                  <a:cubicBezTo>
                    <a:pt x="31838" y="10006"/>
                    <a:pt x="32198" y="10599"/>
                    <a:pt x="31960" y="11208"/>
                  </a:cubicBezTo>
                  <a:cubicBezTo>
                    <a:pt x="31859" y="11467"/>
                    <a:pt x="31645" y="11727"/>
                    <a:pt x="31282" y="12020"/>
                  </a:cubicBezTo>
                  <a:cubicBezTo>
                    <a:pt x="30448" y="12696"/>
                    <a:pt x="29364" y="13186"/>
                    <a:pt x="28315" y="13658"/>
                  </a:cubicBezTo>
                  <a:cubicBezTo>
                    <a:pt x="27294" y="14120"/>
                    <a:pt x="26237" y="14597"/>
                    <a:pt x="25400" y="15250"/>
                  </a:cubicBezTo>
                  <a:cubicBezTo>
                    <a:pt x="24555" y="15910"/>
                    <a:pt x="23964" y="16727"/>
                    <a:pt x="23394" y="17517"/>
                  </a:cubicBezTo>
                  <a:cubicBezTo>
                    <a:pt x="23082" y="17946"/>
                    <a:pt x="22762" y="18392"/>
                    <a:pt x="22404" y="18804"/>
                  </a:cubicBezTo>
                  <a:cubicBezTo>
                    <a:pt x="21588" y="19743"/>
                    <a:pt x="20564" y="20556"/>
                    <a:pt x="19357" y="21219"/>
                  </a:cubicBezTo>
                  <a:cubicBezTo>
                    <a:pt x="18932" y="21452"/>
                    <a:pt x="17420" y="22094"/>
                    <a:pt x="16314" y="22094"/>
                  </a:cubicBezTo>
                  <a:cubicBezTo>
                    <a:pt x="15967" y="22094"/>
                    <a:pt x="15698" y="22028"/>
                    <a:pt x="15513" y="21900"/>
                  </a:cubicBezTo>
                  <a:cubicBezTo>
                    <a:pt x="15307" y="21754"/>
                    <a:pt x="15206" y="21533"/>
                    <a:pt x="15206" y="21223"/>
                  </a:cubicBezTo>
                  <a:cubicBezTo>
                    <a:pt x="15206" y="20904"/>
                    <a:pt x="15456" y="20625"/>
                    <a:pt x="15722" y="20329"/>
                  </a:cubicBezTo>
                  <a:cubicBezTo>
                    <a:pt x="15983" y="20039"/>
                    <a:pt x="16253" y="19739"/>
                    <a:pt x="16293" y="19376"/>
                  </a:cubicBezTo>
                  <a:cubicBezTo>
                    <a:pt x="16362" y="18737"/>
                    <a:pt x="16178" y="17958"/>
                    <a:pt x="16015" y="17268"/>
                  </a:cubicBezTo>
                  <a:cubicBezTo>
                    <a:pt x="15971" y="17077"/>
                    <a:pt x="15929" y="16898"/>
                    <a:pt x="15893" y="16728"/>
                  </a:cubicBezTo>
                  <a:cubicBezTo>
                    <a:pt x="15761" y="16095"/>
                    <a:pt x="15475" y="15213"/>
                    <a:pt x="14538" y="14866"/>
                  </a:cubicBezTo>
                  <a:cubicBezTo>
                    <a:pt x="14260" y="14764"/>
                    <a:pt x="13951" y="14722"/>
                    <a:pt x="13652" y="14681"/>
                  </a:cubicBezTo>
                  <a:cubicBezTo>
                    <a:pt x="13417" y="14650"/>
                    <a:pt x="13175" y="14617"/>
                    <a:pt x="12952" y="14554"/>
                  </a:cubicBezTo>
                  <a:cubicBezTo>
                    <a:pt x="12222" y="14351"/>
                    <a:pt x="11756" y="13879"/>
                    <a:pt x="11263" y="13379"/>
                  </a:cubicBezTo>
                  <a:cubicBezTo>
                    <a:pt x="11080" y="13194"/>
                    <a:pt x="10889" y="13002"/>
                    <a:pt x="10688" y="12829"/>
                  </a:cubicBezTo>
                  <a:cubicBezTo>
                    <a:pt x="10264" y="12461"/>
                    <a:pt x="9469" y="12416"/>
                    <a:pt x="8823" y="12416"/>
                  </a:cubicBezTo>
                  <a:cubicBezTo>
                    <a:pt x="8578" y="12416"/>
                    <a:pt x="8334" y="12422"/>
                    <a:pt x="8092" y="12427"/>
                  </a:cubicBezTo>
                  <a:cubicBezTo>
                    <a:pt x="7881" y="12434"/>
                    <a:pt x="7683" y="12440"/>
                    <a:pt x="7503" y="12440"/>
                  </a:cubicBezTo>
                  <a:cubicBezTo>
                    <a:pt x="7432" y="12440"/>
                    <a:pt x="7365" y="12439"/>
                    <a:pt x="7301" y="12437"/>
                  </a:cubicBezTo>
                  <a:cubicBezTo>
                    <a:pt x="6019" y="12392"/>
                    <a:pt x="4597" y="12148"/>
                    <a:pt x="3298" y="11749"/>
                  </a:cubicBezTo>
                  <a:cubicBezTo>
                    <a:pt x="1844" y="11300"/>
                    <a:pt x="140" y="10299"/>
                    <a:pt x="133" y="8954"/>
                  </a:cubicBezTo>
                  <a:cubicBezTo>
                    <a:pt x="129" y="7956"/>
                    <a:pt x="1161" y="6947"/>
                    <a:pt x="2647" y="6501"/>
                  </a:cubicBezTo>
                  <a:cubicBezTo>
                    <a:pt x="3168" y="6348"/>
                    <a:pt x="3728" y="6255"/>
                    <a:pt x="4269" y="6164"/>
                  </a:cubicBezTo>
                  <a:cubicBezTo>
                    <a:pt x="4555" y="6116"/>
                    <a:pt x="4849" y="6066"/>
                    <a:pt x="5137" y="6009"/>
                  </a:cubicBezTo>
                  <a:cubicBezTo>
                    <a:pt x="7069" y="5619"/>
                    <a:pt x="8852" y="4780"/>
                    <a:pt x="10155" y="3642"/>
                  </a:cubicBezTo>
                  <a:cubicBezTo>
                    <a:pt x="10540" y="3304"/>
                    <a:pt x="10892" y="2937"/>
                    <a:pt x="11231" y="2582"/>
                  </a:cubicBezTo>
                  <a:cubicBezTo>
                    <a:pt x="11603" y="2195"/>
                    <a:pt x="11985" y="1795"/>
                    <a:pt x="12414" y="1434"/>
                  </a:cubicBezTo>
                  <a:cubicBezTo>
                    <a:pt x="13093" y="863"/>
                    <a:pt x="14187" y="173"/>
                    <a:pt x="15534" y="130"/>
                  </a:cubicBezTo>
                  <a:cubicBezTo>
                    <a:pt x="15578" y="129"/>
                    <a:pt x="15623" y="128"/>
                    <a:pt x="15667" y="128"/>
                  </a:cubicBezTo>
                  <a:close/>
                  <a:moveTo>
                    <a:pt x="15667" y="0"/>
                  </a:moveTo>
                  <a:cubicBezTo>
                    <a:pt x="15622" y="0"/>
                    <a:pt x="15577" y="1"/>
                    <a:pt x="15532" y="2"/>
                  </a:cubicBezTo>
                  <a:cubicBezTo>
                    <a:pt x="14146" y="46"/>
                    <a:pt x="13026" y="752"/>
                    <a:pt x="12330" y="1337"/>
                  </a:cubicBezTo>
                  <a:cubicBezTo>
                    <a:pt x="11895" y="1702"/>
                    <a:pt x="11511" y="2108"/>
                    <a:pt x="11137" y="2496"/>
                  </a:cubicBezTo>
                  <a:cubicBezTo>
                    <a:pt x="10801" y="2849"/>
                    <a:pt x="10452" y="3215"/>
                    <a:pt x="10070" y="3548"/>
                  </a:cubicBezTo>
                  <a:cubicBezTo>
                    <a:pt x="8785" y="4670"/>
                    <a:pt x="7023" y="5501"/>
                    <a:pt x="5114" y="5885"/>
                  </a:cubicBezTo>
                  <a:cubicBezTo>
                    <a:pt x="4829" y="5942"/>
                    <a:pt x="4535" y="5989"/>
                    <a:pt x="4250" y="6038"/>
                  </a:cubicBezTo>
                  <a:cubicBezTo>
                    <a:pt x="3705" y="6127"/>
                    <a:pt x="3141" y="6221"/>
                    <a:pt x="2613" y="6379"/>
                  </a:cubicBezTo>
                  <a:cubicBezTo>
                    <a:pt x="1070" y="6840"/>
                    <a:pt x="0" y="7901"/>
                    <a:pt x="6" y="8960"/>
                  </a:cubicBezTo>
                  <a:cubicBezTo>
                    <a:pt x="9" y="9587"/>
                    <a:pt x="362" y="10205"/>
                    <a:pt x="1026" y="10746"/>
                  </a:cubicBezTo>
                  <a:cubicBezTo>
                    <a:pt x="1594" y="11208"/>
                    <a:pt x="2389" y="11609"/>
                    <a:pt x="3264" y="11880"/>
                  </a:cubicBezTo>
                  <a:cubicBezTo>
                    <a:pt x="4575" y="12284"/>
                    <a:pt x="6007" y="12530"/>
                    <a:pt x="7301" y="12574"/>
                  </a:cubicBezTo>
                  <a:cubicBezTo>
                    <a:pt x="7369" y="12576"/>
                    <a:pt x="7441" y="12577"/>
                    <a:pt x="7515" y="12577"/>
                  </a:cubicBezTo>
                  <a:cubicBezTo>
                    <a:pt x="7695" y="12577"/>
                    <a:pt x="7893" y="12571"/>
                    <a:pt x="8102" y="12565"/>
                  </a:cubicBezTo>
                  <a:cubicBezTo>
                    <a:pt x="8337" y="12558"/>
                    <a:pt x="8580" y="12551"/>
                    <a:pt x="8823" y="12551"/>
                  </a:cubicBezTo>
                  <a:cubicBezTo>
                    <a:pt x="9446" y="12551"/>
                    <a:pt x="10209" y="12594"/>
                    <a:pt x="10602" y="12931"/>
                  </a:cubicBezTo>
                  <a:cubicBezTo>
                    <a:pt x="10799" y="13102"/>
                    <a:pt x="10986" y="13292"/>
                    <a:pt x="11168" y="13476"/>
                  </a:cubicBezTo>
                  <a:cubicBezTo>
                    <a:pt x="11652" y="13964"/>
                    <a:pt x="12151" y="14472"/>
                    <a:pt x="12915" y="14685"/>
                  </a:cubicBezTo>
                  <a:cubicBezTo>
                    <a:pt x="13148" y="14749"/>
                    <a:pt x="13395" y="14782"/>
                    <a:pt x="13632" y="14815"/>
                  </a:cubicBezTo>
                  <a:cubicBezTo>
                    <a:pt x="13924" y="14853"/>
                    <a:pt x="14227" y="14894"/>
                    <a:pt x="14492" y="14993"/>
                  </a:cubicBezTo>
                  <a:cubicBezTo>
                    <a:pt x="15367" y="15316"/>
                    <a:pt x="15635" y="16154"/>
                    <a:pt x="15761" y="16757"/>
                  </a:cubicBezTo>
                  <a:cubicBezTo>
                    <a:pt x="15796" y="16928"/>
                    <a:pt x="15839" y="17107"/>
                    <a:pt x="15884" y="17297"/>
                  </a:cubicBezTo>
                  <a:cubicBezTo>
                    <a:pt x="16044" y="17975"/>
                    <a:pt x="16226" y="18744"/>
                    <a:pt x="16159" y="19362"/>
                  </a:cubicBezTo>
                  <a:cubicBezTo>
                    <a:pt x="16126" y="19683"/>
                    <a:pt x="15870" y="19967"/>
                    <a:pt x="15623" y="20243"/>
                  </a:cubicBezTo>
                  <a:cubicBezTo>
                    <a:pt x="15352" y="20543"/>
                    <a:pt x="15073" y="20854"/>
                    <a:pt x="15073" y="21224"/>
                  </a:cubicBezTo>
                  <a:cubicBezTo>
                    <a:pt x="15073" y="21576"/>
                    <a:pt x="15196" y="21842"/>
                    <a:pt x="15438" y="22010"/>
                  </a:cubicBezTo>
                  <a:cubicBezTo>
                    <a:pt x="15645" y="22153"/>
                    <a:pt x="15938" y="22227"/>
                    <a:pt x="16314" y="22227"/>
                  </a:cubicBezTo>
                  <a:cubicBezTo>
                    <a:pt x="17447" y="22227"/>
                    <a:pt x="18989" y="21573"/>
                    <a:pt x="19420" y="21334"/>
                  </a:cubicBezTo>
                  <a:cubicBezTo>
                    <a:pt x="20639" y="20664"/>
                    <a:pt x="21677" y="19843"/>
                    <a:pt x="22502" y="18891"/>
                  </a:cubicBezTo>
                  <a:cubicBezTo>
                    <a:pt x="22863" y="18473"/>
                    <a:pt x="23186" y="18026"/>
                    <a:pt x="23499" y="17595"/>
                  </a:cubicBezTo>
                  <a:cubicBezTo>
                    <a:pt x="24067" y="16812"/>
                    <a:pt x="24652" y="16003"/>
                    <a:pt x="25481" y="15355"/>
                  </a:cubicBezTo>
                  <a:cubicBezTo>
                    <a:pt x="26303" y="14711"/>
                    <a:pt x="27353" y="14239"/>
                    <a:pt x="28369" y="13782"/>
                  </a:cubicBezTo>
                  <a:cubicBezTo>
                    <a:pt x="29425" y="13305"/>
                    <a:pt x="30518" y="12814"/>
                    <a:pt x="31366" y="12126"/>
                  </a:cubicBezTo>
                  <a:cubicBezTo>
                    <a:pt x="31748" y="11816"/>
                    <a:pt x="31976" y="11541"/>
                    <a:pt x="32086" y="11258"/>
                  </a:cubicBezTo>
                  <a:cubicBezTo>
                    <a:pt x="32346" y="10589"/>
                    <a:pt x="31952" y="9940"/>
                    <a:pt x="31572" y="9310"/>
                  </a:cubicBezTo>
                  <a:cubicBezTo>
                    <a:pt x="31421" y="9058"/>
                    <a:pt x="31262" y="8798"/>
                    <a:pt x="31152" y="8542"/>
                  </a:cubicBezTo>
                  <a:cubicBezTo>
                    <a:pt x="30754" y="7625"/>
                    <a:pt x="30912" y="6627"/>
                    <a:pt x="31066" y="5659"/>
                  </a:cubicBezTo>
                  <a:cubicBezTo>
                    <a:pt x="31095" y="5476"/>
                    <a:pt x="31124" y="5292"/>
                    <a:pt x="31148" y="5111"/>
                  </a:cubicBezTo>
                  <a:cubicBezTo>
                    <a:pt x="31286" y="4121"/>
                    <a:pt x="31337" y="2693"/>
                    <a:pt x="30212" y="1727"/>
                  </a:cubicBezTo>
                  <a:cubicBezTo>
                    <a:pt x="29146" y="813"/>
                    <a:pt x="27395" y="668"/>
                    <a:pt x="26444" y="664"/>
                  </a:cubicBezTo>
                  <a:lnTo>
                    <a:pt x="26373" y="664"/>
                  </a:lnTo>
                  <a:cubicBezTo>
                    <a:pt x="25696" y="664"/>
                    <a:pt x="25012" y="716"/>
                    <a:pt x="24350" y="766"/>
                  </a:cubicBezTo>
                  <a:cubicBezTo>
                    <a:pt x="23697" y="816"/>
                    <a:pt x="23021" y="867"/>
                    <a:pt x="22354" y="870"/>
                  </a:cubicBezTo>
                  <a:lnTo>
                    <a:pt x="22334" y="870"/>
                  </a:lnTo>
                  <a:cubicBezTo>
                    <a:pt x="20696" y="870"/>
                    <a:pt x="19103" y="574"/>
                    <a:pt x="17478" y="244"/>
                  </a:cubicBezTo>
                  <a:lnTo>
                    <a:pt x="17451" y="238"/>
                  </a:lnTo>
                  <a:cubicBezTo>
                    <a:pt x="16873" y="121"/>
                    <a:pt x="16274" y="0"/>
                    <a:pt x="15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6" name="Google Shape;46866;p35"/>
            <p:cNvSpPr/>
            <p:nvPr/>
          </p:nvSpPr>
          <p:spPr>
            <a:xfrm>
              <a:off x="7860136" y="332275"/>
              <a:ext cx="1386480" cy="962584"/>
            </a:xfrm>
            <a:custGeom>
              <a:avLst/>
              <a:gdLst/>
              <a:ahLst/>
              <a:cxnLst/>
              <a:rect l="l" t="t" r="r" b="b"/>
              <a:pathLst>
                <a:path w="27949" h="19404" extrusionOk="0">
                  <a:moveTo>
                    <a:pt x="13287" y="110"/>
                  </a:moveTo>
                  <a:cubicBezTo>
                    <a:pt x="13813" y="110"/>
                    <a:pt x="14338" y="220"/>
                    <a:pt x="14845" y="322"/>
                  </a:cubicBezTo>
                  <a:lnTo>
                    <a:pt x="14950" y="344"/>
                  </a:lnTo>
                  <a:cubicBezTo>
                    <a:pt x="16296" y="618"/>
                    <a:pt x="17740" y="870"/>
                    <a:pt x="19191" y="870"/>
                  </a:cubicBezTo>
                  <a:lnTo>
                    <a:pt x="19268" y="870"/>
                  </a:lnTo>
                  <a:cubicBezTo>
                    <a:pt x="19846" y="867"/>
                    <a:pt x="20430" y="822"/>
                    <a:pt x="20997" y="779"/>
                  </a:cubicBezTo>
                  <a:cubicBezTo>
                    <a:pt x="21581" y="735"/>
                    <a:pt x="22189" y="689"/>
                    <a:pt x="22785" y="689"/>
                  </a:cubicBezTo>
                  <a:lnTo>
                    <a:pt x="22872" y="689"/>
                  </a:lnTo>
                  <a:cubicBezTo>
                    <a:pt x="24280" y="699"/>
                    <a:pt x="25431" y="1021"/>
                    <a:pt x="26113" y="1596"/>
                  </a:cubicBezTo>
                  <a:cubicBezTo>
                    <a:pt x="26830" y="2205"/>
                    <a:pt x="27088" y="3097"/>
                    <a:pt x="26923" y="4406"/>
                  </a:cubicBezTo>
                  <a:cubicBezTo>
                    <a:pt x="26898" y="4584"/>
                    <a:pt x="26873" y="4766"/>
                    <a:pt x="26846" y="4941"/>
                  </a:cubicBezTo>
                  <a:cubicBezTo>
                    <a:pt x="26720" y="5769"/>
                    <a:pt x="26592" y="6622"/>
                    <a:pt x="26905" y="7419"/>
                  </a:cubicBezTo>
                  <a:cubicBezTo>
                    <a:pt x="26994" y="7643"/>
                    <a:pt x="27119" y="7869"/>
                    <a:pt x="27240" y="8085"/>
                  </a:cubicBezTo>
                  <a:cubicBezTo>
                    <a:pt x="27539" y="8624"/>
                    <a:pt x="27823" y="9135"/>
                    <a:pt x="27603" y="9654"/>
                  </a:cubicBezTo>
                  <a:cubicBezTo>
                    <a:pt x="27479" y="9946"/>
                    <a:pt x="27210" y="10201"/>
                    <a:pt x="26989" y="10387"/>
                  </a:cubicBezTo>
                  <a:cubicBezTo>
                    <a:pt x="26277" y="10993"/>
                    <a:pt x="25400" y="11456"/>
                    <a:pt x="24554" y="11904"/>
                  </a:cubicBezTo>
                  <a:cubicBezTo>
                    <a:pt x="24286" y="12046"/>
                    <a:pt x="24009" y="12193"/>
                    <a:pt x="23744" y="12339"/>
                  </a:cubicBezTo>
                  <a:cubicBezTo>
                    <a:pt x="23111" y="12692"/>
                    <a:pt x="22586" y="13048"/>
                    <a:pt x="22136" y="13425"/>
                  </a:cubicBezTo>
                  <a:cubicBezTo>
                    <a:pt x="21462" y="13990"/>
                    <a:pt x="20970" y="14670"/>
                    <a:pt x="20492" y="15327"/>
                  </a:cubicBezTo>
                  <a:cubicBezTo>
                    <a:pt x="20211" y="15711"/>
                    <a:pt x="19924" y="16109"/>
                    <a:pt x="19602" y="16479"/>
                  </a:cubicBezTo>
                  <a:cubicBezTo>
                    <a:pt x="18894" y="17295"/>
                    <a:pt x="18013" y="17990"/>
                    <a:pt x="16986" y="18545"/>
                  </a:cubicBezTo>
                  <a:cubicBezTo>
                    <a:pt x="16503" y="18806"/>
                    <a:pt x="15229" y="19292"/>
                    <a:pt x="14325" y="19292"/>
                  </a:cubicBezTo>
                  <a:cubicBezTo>
                    <a:pt x="13664" y="19292"/>
                    <a:pt x="13318" y="19038"/>
                    <a:pt x="13297" y="18538"/>
                  </a:cubicBezTo>
                  <a:cubicBezTo>
                    <a:pt x="13285" y="18264"/>
                    <a:pt x="13484" y="18023"/>
                    <a:pt x="13694" y="17770"/>
                  </a:cubicBezTo>
                  <a:cubicBezTo>
                    <a:pt x="13900" y="17518"/>
                    <a:pt x="14115" y="17261"/>
                    <a:pt x="14139" y="16949"/>
                  </a:cubicBezTo>
                  <a:cubicBezTo>
                    <a:pt x="14179" y="16405"/>
                    <a:pt x="14015" y="15740"/>
                    <a:pt x="13871" y="15152"/>
                  </a:cubicBezTo>
                  <a:cubicBezTo>
                    <a:pt x="13829" y="14978"/>
                    <a:pt x="13790" y="14818"/>
                    <a:pt x="13756" y="14663"/>
                  </a:cubicBezTo>
                  <a:cubicBezTo>
                    <a:pt x="13637" y="14115"/>
                    <a:pt x="13388" y="13352"/>
                    <a:pt x="12604" y="13036"/>
                  </a:cubicBezTo>
                  <a:cubicBezTo>
                    <a:pt x="12369" y="12942"/>
                    <a:pt x="12107" y="12898"/>
                    <a:pt x="11857" y="12857"/>
                  </a:cubicBezTo>
                  <a:cubicBezTo>
                    <a:pt x="11660" y="12826"/>
                    <a:pt x="11457" y="12792"/>
                    <a:pt x="11269" y="12733"/>
                  </a:cubicBezTo>
                  <a:cubicBezTo>
                    <a:pt x="10656" y="12544"/>
                    <a:pt x="10263" y="12133"/>
                    <a:pt x="9845" y="11699"/>
                  </a:cubicBezTo>
                  <a:cubicBezTo>
                    <a:pt x="9687" y="11534"/>
                    <a:pt x="9523" y="11365"/>
                    <a:pt x="9348" y="11211"/>
                  </a:cubicBezTo>
                  <a:cubicBezTo>
                    <a:pt x="8940" y="10848"/>
                    <a:pt x="8146" y="10817"/>
                    <a:pt x="7435" y="10817"/>
                  </a:cubicBezTo>
                  <a:cubicBezTo>
                    <a:pt x="7346" y="10817"/>
                    <a:pt x="7257" y="10817"/>
                    <a:pt x="7176" y="10820"/>
                  </a:cubicBezTo>
                  <a:cubicBezTo>
                    <a:pt x="7093" y="10821"/>
                    <a:pt x="7012" y="10821"/>
                    <a:pt x="6932" y="10821"/>
                  </a:cubicBezTo>
                  <a:cubicBezTo>
                    <a:pt x="6799" y="10821"/>
                    <a:pt x="6628" y="10820"/>
                    <a:pt x="6477" y="10810"/>
                  </a:cubicBezTo>
                  <a:cubicBezTo>
                    <a:pt x="5339" y="10739"/>
                    <a:pt x="4094" y="10502"/>
                    <a:pt x="2970" y="10145"/>
                  </a:cubicBezTo>
                  <a:cubicBezTo>
                    <a:pt x="2508" y="9997"/>
                    <a:pt x="2081" y="9814"/>
                    <a:pt x="1699" y="9599"/>
                  </a:cubicBezTo>
                  <a:cubicBezTo>
                    <a:pt x="729" y="9051"/>
                    <a:pt x="183" y="8362"/>
                    <a:pt x="157" y="7664"/>
                  </a:cubicBezTo>
                  <a:cubicBezTo>
                    <a:pt x="134" y="6972"/>
                    <a:pt x="760" y="6006"/>
                    <a:pt x="2195" y="5521"/>
                  </a:cubicBezTo>
                  <a:cubicBezTo>
                    <a:pt x="2624" y="5375"/>
                    <a:pt x="3088" y="5281"/>
                    <a:pt x="3536" y="5190"/>
                  </a:cubicBezTo>
                  <a:cubicBezTo>
                    <a:pt x="3771" y="5144"/>
                    <a:pt x="4013" y="5094"/>
                    <a:pt x="4248" y="5039"/>
                  </a:cubicBezTo>
                  <a:cubicBezTo>
                    <a:pt x="5830" y="4663"/>
                    <a:pt x="7338" y="3916"/>
                    <a:pt x="8498" y="2933"/>
                  </a:cubicBezTo>
                  <a:cubicBezTo>
                    <a:pt x="8805" y="2674"/>
                    <a:pt x="9088" y="2404"/>
                    <a:pt x="9361" y="2141"/>
                  </a:cubicBezTo>
                  <a:cubicBezTo>
                    <a:pt x="9744" y="1774"/>
                    <a:pt x="10105" y="1429"/>
                    <a:pt x="10526" y="1112"/>
                  </a:cubicBezTo>
                  <a:cubicBezTo>
                    <a:pt x="11130" y="658"/>
                    <a:pt x="12094" y="117"/>
                    <a:pt x="13272" y="110"/>
                  </a:cubicBezTo>
                  <a:close/>
                  <a:moveTo>
                    <a:pt x="13265" y="1"/>
                  </a:moveTo>
                  <a:cubicBezTo>
                    <a:pt x="12056" y="8"/>
                    <a:pt x="11068" y="560"/>
                    <a:pt x="10451" y="1022"/>
                  </a:cubicBezTo>
                  <a:cubicBezTo>
                    <a:pt x="10024" y="1342"/>
                    <a:pt x="9644" y="1708"/>
                    <a:pt x="9276" y="2060"/>
                  </a:cubicBezTo>
                  <a:cubicBezTo>
                    <a:pt x="9004" y="2321"/>
                    <a:pt x="8721" y="2592"/>
                    <a:pt x="8416" y="2848"/>
                  </a:cubicBezTo>
                  <a:cubicBezTo>
                    <a:pt x="7271" y="3818"/>
                    <a:pt x="5779" y="4558"/>
                    <a:pt x="4214" y="4928"/>
                  </a:cubicBezTo>
                  <a:cubicBezTo>
                    <a:pt x="3980" y="4983"/>
                    <a:pt x="3740" y="5033"/>
                    <a:pt x="3506" y="5080"/>
                  </a:cubicBezTo>
                  <a:cubicBezTo>
                    <a:pt x="3053" y="5173"/>
                    <a:pt x="2586" y="5267"/>
                    <a:pt x="2149" y="5414"/>
                  </a:cubicBezTo>
                  <a:cubicBezTo>
                    <a:pt x="1072" y="5779"/>
                    <a:pt x="1" y="6618"/>
                    <a:pt x="36" y="7670"/>
                  </a:cubicBezTo>
                  <a:cubicBezTo>
                    <a:pt x="62" y="8409"/>
                    <a:pt x="630" y="9129"/>
                    <a:pt x="1635" y="9698"/>
                  </a:cubicBezTo>
                  <a:cubicBezTo>
                    <a:pt x="2021" y="9918"/>
                    <a:pt x="2458" y="10104"/>
                    <a:pt x="2927" y="10253"/>
                  </a:cubicBezTo>
                  <a:cubicBezTo>
                    <a:pt x="4058" y="10612"/>
                    <a:pt x="5313" y="10851"/>
                    <a:pt x="6460" y="10923"/>
                  </a:cubicBezTo>
                  <a:cubicBezTo>
                    <a:pt x="6615" y="10932"/>
                    <a:pt x="6787" y="10935"/>
                    <a:pt x="6922" y="10935"/>
                  </a:cubicBezTo>
                  <a:cubicBezTo>
                    <a:pt x="7004" y="10935"/>
                    <a:pt x="7085" y="10932"/>
                    <a:pt x="7169" y="10932"/>
                  </a:cubicBezTo>
                  <a:cubicBezTo>
                    <a:pt x="7255" y="10931"/>
                    <a:pt x="7345" y="10931"/>
                    <a:pt x="7433" y="10931"/>
                  </a:cubicBezTo>
                  <a:cubicBezTo>
                    <a:pt x="8125" y="10931"/>
                    <a:pt x="8893" y="10959"/>
                    <a:pt x="9273" y="11295"/>
                  </a:cubicBezTo>
                  <a:cubicBezTo>
                    <a:pt x="9444" y="11447"/>
                    <a:pt x="9604" y="11614"/>
                    <a:pt x="9761" y="11777"/>
                  </a:cubicBezTo>
                  <a:cubicBezTo>
                    <a:pt x="10171" y="12203"/>
                    <a:pt x="10593" y="12644"/>
                    <a:pt x="11234" y="12841"/>
                  </a:cubicBezTo>
                  <a:cubicBezTo>
                    <a:pt x="11430" y="12901"/>
                    <a:pt x="11636" y="12935"/>
                    <a:pt x="11837" y="12969"/>
                  </a:cubicBezTo>
                  <a:cubicBezTo>
                    <a:pt x="12083" y="13009"/>
                    <a:pt x="12335" y="13052"/>
                    <a:pt x="12560" y="13142"/>
                  </a:cubicBezTo>
                  <a:cubicBezTo>
                    <a:pt x="13294" y="13436"/>
                    <a:pt x="13528" y="14165"/>
                    <a:pt x="13642" y="14685"/>
                  </a:cubicBezTo>
                  <a:cubicBezTo>
                    <a:pt x="13675" y="14840"/>
                    <a:pt x="13715" y="15004"/>
                    <a:pt x="13758" y="15176"/>
                  </a:cubicBezTo>
                  <a:cubicBezTo>
                    <a:pt x="13900" y="15754"/>
                    <a:pt x="14062" y="16413"/>
                    <a:pt x="14022" y="16939"/>
                  </a:cubicBezTo>
                  <a:cubicBezTo>
                    <a:pt x="14002" y="17214"/>
                    <a:pt x="13800" y="17458"/>
                    <a:pt x="13604" y="17694"/>
                  </a:cubicBezTo>
                  <a:cubicBezTo>
                    <a:pt x="13389" y="17956"/>
                    <a:pt x="13167" y="18224"/>
                    <a:pt x="13181" y="18541"/>
                  </a:cubicBezTo>
                  <a:cubicBezTo>
                    <a:pt x="13207" y="19104"/>
                    <a:pt x="13601" y="19403"/>
                    <a:pt x="14324" y="19403"/>
                  </a:cubicBezTo>
                  <a:cubicBezTo>
                    <a:pt x="15301" y="19403"/>
                    <a:pt x="16596" y="18881"/>
                    <a:pt x="17038" y="18648"/>
                  </a:cubicBezTo>
                  <a:cubicBezTo>
                    <a:pt x="18079" y="18086"/>
                    <a:pt x="18971" y="17381"/>
                    <a:pt x="19686" y="16556"/>
                  </a:cubicBezTo>
                  <a:cubicBezTo>
                    <a:pt x="20012" y="16182"/>
                    <a:pt x="20302" y="15782"/>
                    <a:pt x="20583" y="15397"/>
                  </a:cubicBezTo>
                  <a:cubicBezTo>
                    <a:pt x="21056" y="14745"/>
                    <a:pt x="21547" y="14072"/>
                    <a:pt x="22209" y="13514"/>
                  </a:cubicBezTo>
                  <a:cubicBezTo>
                    <a:pt x="22653" y="13142"/>
                    <a:pt x="23172" y="12792"/>
                    <a:pt x="23798" y="12443"/>
                  </a:cubicBezTo>
                  <a:cubicBezTo>
                    <a:pt x="24064" y="12295"/>
                    <a:pt x="24339" y="12148"/>
                    <a:pt x="24606" y="12009"/>
                  </a:cubicBezTo>
                  <a:cubicBezTo>
                    <a:pt x="25458" y="11558"/>
                    <a:pt x="26341" y="11093"/>
                    <a:pt x="27062" y="10477"/>
                  </a:cubicBezTo>
                  <a:cubicBezTo>
                    <a:pt x="27291" y="10282"/>
                    <a:pt x="27573" y="10017"/>
                    <a:pt x="27706" y="9704"/>
                  </a:cubicBezTo>
                  <a:cubicBezTo>
                    <a:pt x="27948" y="9131"/>
                    <a:pt x="27637" y="8574"/>
                    <a:pt x="27337" y="8035"/>
                  </a:cubicBezTo>
                  <a:cubicBezTo>
                    <a:pt x="27217" y="7820"/>
                    <a:pt x="27092" y="7600"/>
                    <a:pt x="27006" y="7381"/>
                  </a:cubicBezTo>
                  <a:cubicBezTo>
                    <a:pt x="26705" y="6612"/>
                    <a:pt x="26831" y="5773"/>
                    <a:pt x="26954" y="4961"/>
                  </a:cubicBezTo>
                  <a:cubicBezTo>
                    <a:pt x="26981" y="4784"/>
                    <a:pt x="27006" y="4601"/>
                    <a:pt x="27031" y="4423"/>
                  </a:cubicBezTo>
                  <a:cubicBezTo>
                    <a:pt x="27137" y="3573"/>
                    <a:pt x="27166" y="2346"/>
                    <a:pt x="26181" y="1512"/>
                  </a:cubicBezTo>
                  <a:cubicBezTo>
                    <a:pt x="25282" y="755"/>
                    <a:pt x="23883" y="586"/>
                    <a:pt x="22869" y="578"/>
                  </a:cubicBezTo>
                  <a:lnTo>
                    <a:pt x="22781" y="578"/>
                  </a:lnTo>
                  <a:cubicBezTo>
                    <a:pt x="22180" y="578"/>
                    <a:pt x="21571" y="624"/>
                    <a:pt x="20984" y="670"/>
                  </a:cubicBezTo>
                  <a:cubicBezTo>
                    <a:pt x="20419" y="712"/>
                    <a:pt x="19836" y="756"/>
                    <a:pt x="19262" y="759"/>
                  </a:cubicBezTo>
                  <a:lnTo>
                    <a:pt x="19185" y="759"/>
                  </a:lnTo>
                  <a:cubicBezTo>
                    <a:pt x="17743" y="759"/>
                    <a:pt x="16306" y="507"/>
                    <a:pt x="14967" y="236"/>
                  </a:cubicBezTo>
                  <a:lnTo>
                    <a:pt x="14862" y="214"/>
                  </a:lnTo>
                  <a:cubicBezTo>
                    <a:pt x="14348" y="109"/>
                    <a:pt x="13817" y="1"/>
                    <a:pt x="132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7" name="Google Shape;46867;p35"/>
            <p:cNvSpPr/>
            <p:nvPr/>
          </p:nvSpPr>
          <p:spPr>
            <a:xfrm>
              <a:off x="8002015" y="394831"/>
              <a:ext cx="1156996" cy="822592"/>
            </a:xfrm>
            <a:custGeom>
              <a:avLst/>
              <a:gdLst/>
              <a:ahLst/>
              <a:cxnLst/>
              <a:rect l="l" t="t" r="r" b="b"/>
              <a:pathLst>
                <a:path w="23323" h="16582" extrusionOk="0">
                  <a:moveTo>
                    <a:pt x="11060" y="0"/>
                  </a:moveTo>
                  <a:cubicBezTo>
                    <a:pt x="11037" y="0"/>
                    <a:pt x="11010" y="19"/>
                    <a:pt x="11009" y="44"/>
                  </a:cubicBezTo>
                  <a:cubicBezTo>
                    <a:pt x="11006" y="72"/>
                    <a:pt x="11026" y="94"/>
                    <a:pt x="11053" y="97"/>
                  </a:cubicBezTo>
                  <a:cubicBezTo>
                    <a:pt x="11421" y="123"/>
                    <a:pt x="11785" y="198"/>
                    <a:pt x="12107" y="265"/>
                  </a:cubicBezTo>
                  <a:cubicBezTo>
                    <a:pt x="12111" y="268"/>
                    <a:pt x="12114" y="268"/>
                    <a:pt x="12118" y="268"/>
                  </a:cubicBezTo>
                  <a:cubicBezTo>
                    <a:pt x="12140" y="268"/>
                    <a:pt x="12158" y="251"/>
                    <a:pt x="12164" y="228"/>
                  </a:cubicBezTo>
                  <a:cubicBezTo>
                    <a:pt x="12169" y="201"/>
                    <a:pt x="12154" y="177"/>
                    <a:pt x="12127" y="171"/>
                  </a:cubicBezTo>
                  <a:cubicBezTo>
                    <a:pt x="11801" y="104"/>
                    <a:pt x="11432" y="27"/>
                    <a:pt x="11060" y="0"/>
                  </a:cubicBezTo>
                  <a:close/>
                  <a:moveTo>
                    <a:pt x="9987" y="79"/>
                  </a:moveTo>
                  <a:cubicBezTo>
                    <a:pt x="9984" y="79"/>
                    <a:pt x="9981" y="80"/>
                    <a:pt x="9978" y="80"/>
                  </a:cubicBezTo>
                  <a:cubicBezTo>
                    <a:pt x="9636" y="154"/>
                    <a:pt x="9290" y="275"/>
                    <a:pt x="8955" y="440"/>
                  </a:cubicBezTo>
                  <a:cubicBezTo>
                    <a:pt x="8933" y="453"/>
                    <a:pt x="8921" y="481"/>
                    <a:pt x="8934" y="504"/>
                  </a:cubicBezTo>
                  <a:cubicBezTo>
                    <a:pt x="8943" y="520"/>
                    <a:pt x="8960" y="531"/>
                    <a:pt x="8977" y="531"/>
                  </a:cubicBezTo>
                  <a:cubicBezTo>
                    <a:pt x="8984" y="531"/>
                    <a:pt x="8991" y="528"/>
                    <a:pt x="8998" y="527"/>
                  </a:cubicBezTo>
                  <a:cubicBezTo>
                    <a:pt x="9325" y="365"/>
                    <a:pt x="9661" y="248"/>
                    <a:pt x="9998" y="175"/>
                  </a:cubicBezTo>
                  <a:cubicBezTo>
                    <a:pt x="10024" y="170"/>
                    <a:pt x="10041" y="144"/>
                    <a:pt x="10035" y="118"/>
                  </a:cubicBezTo>
                  <a:cubicBezTo>
                    <a:pt x="10030" y="94"/>
                    <a:pt x="10011" y="79"/>
                    <a:pt x="9987" y="79"/>
                  </a:cubicBezTo>
                  <a:close/>
                  <a:moveTo>
                    <a:pt x="13171" y="375"/>
                  </a:moveTo>
                  <a:cubicBezTo>
                    <a:pt x="13148" y="375"/>
                    <a:pt x="13129" y="391"/>
                    <a:pt x="13124" y="414"/>
                  </a:cubicBezTo>
                  <a:cubicBezTo>
                    <a:pt x="13121" y="441"/>
                    <a:pt x="13137" y="464"/>
                    <a:pt x="13164" y="470"/>
                  </a:cubicBezTo>
                  <a:cubicBezTo>
                    <a:pt x="13542" y="538"/>
                    <a:pt x="13891" y="589"/>
                    <a:pt x="14228" y="631"/>
                  </a:cubicBezTo>
                  <a:lnTo>
                    <a:pt x="14234" y="631"/>
                  </a:lnTo>
                  <a:cubicBezTo>
                    <a:pt x="14260" y="631"/>
                    <a:pt x="14278" y="612"/>
                    <a:pt x="14281" y="588"/>
                  </a:cubicBezTo>
                  <a:cubicBezTo>
                    <a:pt x="14284" y="561"/>
                    <a:pt x="14267" y="538"/>
                    <a:pt x="14240" y="534"/>
                  </a:cubicBezTo>
                  <a:cubicBezTo>
                    <a:pt x="13901" y="493"/>
                    <a:pt x="13557" y="441"/>
                    <a:pt x="13180" y="376"/>
                  </a:cubicBezTo>
                  <a:cubicBezTo>
                    <a:pt x="13177" y="376"/>
                    <a:pt x="13174" y="375"/>
                    <a:pt x="13171" y="375"/>
                  </a:cubicBezTo>
                  <a:close/>
                  <a:moveTo>
                    <a:pt x="18527" y="498"/>
                  </a:moveTo>
                  <a:cubicBezTo>
                    <a:pt x="18525" y="498"/>
                    <a:pt x="18524" y="498"/>
                    <a:pt x="18522" y="498"/>
                  </a:cubicBezTo>
                  <a:cubicBezTo>
                    <a:pt x="18186" y="514"/>
                    <a:pt x="17846" y="540"/>
                    <a:pt x="17518" y="564"/>
                  </a:cubicBezTo>
                  <a:lnTo>
                    <a:pt x="17448" y="570"/>
                  </a:lnTo>
                  <a:cubicBezTo>
                    <a:pt x="17421" y="571"/>
                    <a:pt x="17401" y="595"/>
                    <a:pt x="17404" y="621"/>
                  </a:cubicBezTo>
                  <a:cubicBezTo>
                    <a:pt x="17405" y="646"/>
                    <a:pt x="17427" y="666"/>
                    <a:pt x="17451" y="666"/>
                  </a:cubicBezTo>
                  <a:cubicBezTo>
                    <a:pt x="17454" y="666"/>
                    <a:pt x="17454" y="666"/>
                    <a:pt x="17455" y="663"/>
                  </a:cubicBezTo>
                  <a:lnTo>
                    <a:pt x="17525" y="659"/>
                  </a:lnTo>
                  <a:cubicBezTo>
                    <a:pt x="17854" y="635"/>
                    <a:pt x="18192" y="609"/>
                    <a:pt x="18525" y="595"/>
                  </a:cubicBezTo>
                  <a:cubicBezTo>
                    <a:pt x="18552" y="592"/>
                    <a:pt x="18573" y="571"/>
                    <a:pt x="18572" y="544"/>
                  </a:cubicBezTo>
                  <a:cubicBezTo>
                    <a:pt x="18571" y="520"/>
                    <a:pt x="18553" y="498"/>
                    <a:pt x="18527" y="498"/>
                  </a:cubicBezTo>
                  <a:close/>
                  <a:moveTo>
                    <a:pt x="15303" y="630"/>
                  </a:moveTo>
                  <a:cubicBezTo>
                    <a:pt x="15278" y="630"/>
                    <a:pt x="15260" y="649"/>
                    <a:pt x="15258" y="675"/>
                  </a:cubicBezTo>
                  <a:cubicBezTo>
                    <a:pt x="15257" y="702"/>
                    <a:pt x="15277" y="723"/>
                    <a:pt x="15302" y="725"/>
                  </a:cubicBezTo>
                  <a:cubicBezTo>
                    <a:pt x="15516" y="735"/>
                    <a:pt x="15728" y="740"/>
                    <a:pt x="15933" y="740"/>
                  </a:cubicBezTo>
                  <a:cubicBezTo>
                    <a:pt x="15965" y="740"/>
                    <a:pt x="15997" y="740"/>
                    <a:pt x="16029" y="740"/>
                  </a:cubicBezTo>
                  <a:cubicBezTo>
                    <a:pt x="16045" y="740"/>
                    <a:pt x="16061" y="740"/>
                    <a:pt x="16078" y="740"/>
                  </a:cubicBezTo>
                  <a:cubicBezTo>
                    <a:pt x="16180" y="740"/>
                    <a:pt x="16281" y="737"/>
                    <a:pt x="16382" y="733"/>
                  </a:cubicBezTo>
                  <a:cubicBezTo>
                    <a:pt x="16409" y="732"/>
                    <a:pt x="16431" y="710"/>
                    <a:pt x="16429" y="683"/>
                  </a:cubicBezTo>
                  <a:cubicBezTo>
                    <a:pt x="16426" y="656"/>
                    <a:pt x="16405" y="638"/>
                    <a:pt x="16381" y="638"/>
                  </a:cubicBezTo>
                  <a:lnTo>
                    <a:pt x="16380" y="638"/>
                  </a:lnTo>
                  <a:cubicBezTo>
                    <a:pt x="16277" y="641"/>
                    <a:pt x="16177" y="642"/>
                    <a:pt x="16076" y="645"/>
                  </a:cubicBezTo>
                  <a:cubicBezTo>
                    <a:pt x="16033" y="645"/>
                    <a:pt x="15990" y="646"/>
                    <a:pt x="15947" y="646"/>
                  </a:cubicBezTo>
                  <a:cubicBezTo>
                    <a:pt x="15738" y="646"/>
                    <a:pt x="15525" y="640"/>
                    <a:pt x="15308" y="631"/>
                  </a:cubicBezTo>
                  <a:cubicBezTo>
                    <a:pt x="15306" y="630"/>
                    <a:pt x="15305" y="630"/>
                    <a:pt x="15303" y="630"/>
                  </a:cubicBezTo>
                  <a:close/>
                  <a:moveTo>
                    <a:pt x="19599" y="500"/>
                  </a:moveTo>
                  <a:cubicBezTo>
                    <a:pt x="19576" y="500"/>
                    <a:pt x="19552" y="518"/>
                    <a:pt x="19549" y="544"/>
                  </a:cubicBezTo>
                  <a:cubicBezTo>
                    <a:pt x="19548" y="570"/>
                    <a:pt x="19568" y="592"/>
                    <a:pt x="19595" y="595"/>
                  </a:cubicBezTo>
                  <a:cubicBezTo>
                    <a:pt x="19973" y="618"/>
                    <a:pt x="20329" y="668"/>
                    <a:pt x="20649" y="745"/>
                  </a:cubicBezTo>
                  <a:cubicBezTo>
                    <a:pt x="20652" y="746"/>
                    <a:pt x="20656" y="746"/>
                    <a:pt x="20659" y="746"/>
                  </a:cubicBezTo>
                  <a:cubicBezTo>
                    <a:pt x="20683" y="746"/>
                    <a:pt x="20702" y="732"/>
                    <a:pt x="20706" y="708"/>
                  </a:cubicBezTo>
                  <a:cubicBezTo>
                    <a:pt x="20712" y="683"/>
                    <a:pt x="20695" y="656"/>
                    <a:pt x="20671" y="651"/>
                  </a:cubicBezTo>
                  <a:cubicBezTo>
                    <a:pt x="20345" y="575"/>
                    <a:pt x="19983" y="524"/>
                    <a:pt x="19599" y="500"/>
                  </a:cubicBezTo>
                  <a:close/>
                  <a:moveTo>
                    <a:pt x="8068" y="1003"/>
                  </a:moveTo>
                  <a:cubicBezTo>
                    <a:pt x="8058" y="1003"/>
                    <a:pt x="8048" y="1006"/>
                    <a:pt x="8039" y="1012"/>
                  </a:cubicBezTo>
                  <a:cubicBezTo>
                    <a:pt x="7763" y="1220"/>
                    <a:pt x="7506" y="1442"/>
                    <a:pt x="7234" y="1674"/>
                  </a:cubicBezTo>
                  <a:lnTo>
                    <a:pt x="7207" y="1698"/>
                  </a:lnTo>
                  <a:cubicBezTo>
                    <a:pt x="7188" y="1715"/>
                    <a:pt x="7184" y="1745"/>
                    <a:pt x="7203" y="1765"/>
                  </a:cubicBezTo>
                  <a:cubicBezTo>
                    <a:pt x="7211" y="1776"/>
                    <a:pt x="7224" y="1780"/>
                    <a:pt x="7238" y="1780"/>
                  </a:cubicBezTo>
                  <a:cubicBezTo>
                    <a:pt x="7248" y="1780"/>
                    <a:pt x="7261" y="1777"/>
                    <a:pt x="7269" y="1770"/>
                  </a:cubicBezTo>
                  <a:lnTo>
                    <a:pt x="7296" y="1748"/>
                  </a:lnTo>
                  <a:cubicBezTo>
                    <a:pt x="7568" y="1514"/>
                    <a:pt x="7824" y="1295"/>
                    <a:pt x="8097" y="1089"/>
                  </a:cubicBezTo>
                  <a:cubicBezTo>
                    <a:pt x="8119" y="1073"/>
                    <a:pt x="8123" y="1042"/>
                    <a:pt x="8107" y="1022"/>
                  </a:cubicBezTo>
                  <a:cubicBezTo>
                    <a:pt x="8097" y="1009"/>
                    <a:pt x="8083" y="1003"/>
                    <a:pt x="8068" y="1003"/>
                  </a:cubicBezTo>
                  <a:close/>
                  <a:moveTo>
                    <a:pt x="21661" y="1030"/>
                  </a:moveTo>
                  <a:cubicBezTo>
                    <a:pt x="21644" y="1030"/>
                    <a:pt x="21628" y="1038"/>
                    <a:pt x="21620" y="1053"/>
                  </a:cubicBezTo>
                  <a:cubicBezTo>
                    <a:pt x="21608" y="1076"/>
                    <a:pt x="21615" y="1107"/>
                    <a:pt x="21638" y="1119"/>
                  </a:cubicBezTo>
                  <a:cubicBezTo>
                    <a:pt x="21769" y="1194"/>
                    <a:pt x="21890" y="1278"/>
                    <a:pt x="21997" y="1366"/>
                  </a:cubicBezTo>
                  <a:cubicBezTo>
                    <a:pt x="22157" y="1500"/>
                    <a:pt x="22294" y="1655"/>
                    <a:pt x="22402" y="1826"/>
                  </a:cubicBezTo>
                  <a:cubicBezTo>
                    <a:pt x="22412" y="1840"/>
                    <a:pt x="22428" y="1847"/>
                    <a:pt x="22443" y="1847"/>
                  </a:cubicBezTo>
                  <a:cubicBezTo>
                    <a:pt x="22452" y="1847"/>
                    <a:pt x="22462" y="1844"/>
                    <a:pt x="22470" y="1837"/>
                  </a:cubicBezTo>
                  <a:cubicBezTo>
                    <a:pt x="22492" y="1823"/>
                    <a:pt x="22499" y="1793"/>
                    <a:pt x="22485" y="1772"/>
                  </a:cubicBezTo>
                  <a:cubicBezTo>
                    <a:pt x="22371" y="1594"/>
                    <a:pt x="22229" y="1432"/>
                    <a:pt x="22059" y="1292"/>
                  </a:cubicBezTo>
                  <a:cubicBezTo>
                    <a:pt x="21947" y="1200"/>
                    <a:pt x="21822" y="1114"/>
                    <a:pt x="21686" y="1036"/>
                  </a:cubicBezTo>
                  <a:cubicBezTo>
                    <a:pt x="21678" y="1032"/>
                    <a:pt x="21670" y="1030"/>
                    <a:pt x="21661" y="1030"/>
                  </a:cubicBezTo>
                  <a:close/>
                  <a:moveTo>
                    <a:pt x="6409" y="2365"/>
                  </a:moveTo>
                  <a:cubicBezTo>
                    <a:pt x="6398" y="2365"/>
                    <a:pt x="6388" y="2368"/>
                    <a:pt x="6379" y="2375"/>
                  </a:cubicBezTo>
                  <a:cubicBezTo>
                    <a:pt x="6094" y="2588"/>
                    <a:pt x="5797" y="2789"/>
                    <a:pt x="5491" y="2973"/>
                  </a:cubicBezTo>
                  <a:cubicBezTo>
                    <a:pt x="5470" y="2987"/>
                    <a:pt x="5461" y="3015"/>
                    <a:pt x="5475" y="3038"/>
                  </a:cubicBezTo>
                  <a:cubicBezTo>
                    <a:pt x="5484" y="3052"/>
                    <a:pt x="5499" y="3061"/>
                    <a:pt x="5517" y="3061"/>
                  </a:cubicBezTo>
                  <a:cubicBezTo>
                    <a:pt x="5524" y="3061"/>
                    <a:pt x="5532" y="3059"/>
                    <a:pt x="5542" y="3054"/>
                  </a:cubicBezTo>
                  <a:cubicBezTo>
                    <a:pt x="5851" y="2869"/>
                    <a:pt x="6151" y="2667"/>
                    <a:pt x="6437" y="2452"/>
                  </a:cubicBezTo>
                  <a:cubicBezTo>
                    <a:pt x="6458" y="2435"/>
                    <a:pt x="6463" y="2405"/>
                    <a:pt x="6446" y="2384"/>
                  </a:cubicBezTo>
                  <a:cubicBezTo>
                    <a:pt x="6437" y="2371"/>
                    <a:pt x="6423" y="2365"/>
                    <a:pt x="6409" y="2365"/>
                  </a:cubicBezTo>
                  <a:close/>
                  <a:moveTo>
                    <a:pt x="22782" y="2762"/>
                  </a:moveTo>
                  <a:cubicBezTo>
                    <a:pt x="22780" y="2762"/>
                    <a:pt x="22778" y="2762"/>
                    <a:pt x="22776" y="2762"/>
                  </a:cubicBezTo>
                  <a:cubicBezTo>
                    <a:pt x="22749" y="2766"/>
                    <a:pt x="22729" y="2789"/>
                    <a:pt x="22734" y="2816"/>
                  </a:cubicBezTo>
                  <a:cubicBezTo>
                    <a:pt x="22746" y="2937"/>
                    <a:pt x="22754" y="3065"/>
                    <a:pt x="22754" y="3197"/>
                  </a:cubicBezTo>
                  <a:cubicBezTo>
                    <a:pt x="22754" y="3362"/>
                    <a:pt x="22742" y="3532"/>
                    <a:pt x="22722" y="3720"/>
                  </a:cubicBezTo>
                  <a:cubicBezTo>
                    <a:pt x="22718" y="3771"/>
                    <a:pt x="22712" y="3825"/>
                    <a:pt x="22705" y="3876"/>
                  </a:cubicBezTo>
                  <a:cubicBezTo>
                    <a:pt x="22701" y="3903"/>
                    <a:pt x="22719" y="3926"/>
                    <a:pt x="22746" y="3929"/>
                  </a:cubicBezTo>
                  <a:lnTo>
                    <a:pt x="22751" y="3929"/>
                  </a:lnTo>
                  <a:cubicBezTo>
                    <a:pt x="22776" y="3929"/>
                    <a:pt x="22796" y="3912"/>
                    <a:pt x="22803" y="3887"/>
                  </a:cubicBezTo>
                  <a:cubicBezTo>
                    <a:pt x="22808" y="3835"/>
                    <a:pt x="22815" y="3784"/>
                    <a:pt x="22820" y="3729"/>
                  </a:cubicBezTo>
                  <a:cubicBezTo>
                    <a:pt x="22840" y="3539"/>
                    <a:pt x="22850" y="3365"/>
                    <a:pt x="22850" y="3197"/>
                  </a:cubicBezTo>
                  <a:cubicBezTo>
                    <a:pt x="22850" y="3061"/>
                    <a:pt x="22843" y="2930"/>
                    <a:pt x="22829" y="2805"/>
                  </a:cubicBezTo>
                  <a:cubicBezTo>
                    <a:pt x="22826" y="2779"/>
                    <a:pt x="22806" y="2762"/>
                    <a:pt x="22782" y="2762"/>
                  </a:cubicBezTo>
                  <a:close/>
                  <a:moveTo>
                    <a:pt x="4566" y="3472"/>
                  </a:moveTo>
                  <a:cubicBezTo>
                    <a:pt x="4559" y="3472"/>
                    <a:pt x="4553" y="3473"/>
                    <a:pt x="4546" y="3476"/>
                  </a:cubicBezTo>
                  <a:cubicBezTo>
                    <a:pt x="4222" y="3627"/>
                    <a:pt x="3887" y="3761"/>
                    <a:pt x="3555" y="3870"/>
                  </a:cubicBezTo>
                  <a:cubicBezTo>
                    <a:pt x="3529" y="3879"/>
                    <a:pt x="3515" y="3906"/>
                    <a:pt x="3525" y="3932"/>
                  </a:cubicBezTo>
                  <a:cubicBezTo>
                    <a:pt x="3529" y="3950"/>
                    <a:pt x="3549" y="3963"/>
                    <a:pt x="3569" y="3963"/>
                  </a:cubicBezTo>
                  <a:cubicBezTo>
                    <a:pt x="3574" y="3963"/>
                    <a:pt x="3579" y="3961"/>
                    <a:pt x="3584" y="3961"/>
                  </a:cubicBezTo>
                  <a:cubicBezTo>
                    <a:pt x="3920" y="3850"/>
                    <a:pt x="4257" y="3715"/>
                    <a:pt x="4587" y="3563"/>
                  </a:cubicBezTo>
                  <a:cubicBezTo>
                    <a:pt x="4610" y="3550"/>
                    <a:pt x="4622" y="3522"/>
                    <a:pt x="4610" y="3499"/>
                  </a:cubicBezTo>
                  <a:cubicBezTo>
                    <a:pt x="4602" y="3482"/>
                    <a:pt x="4584" y="3472"/>
                    <a:pt x="4566" y="3472"/>
                  </a:cubicBezTo>
                  <a:close/>
                  <a:moveTo>
                    <a:pt x="2533" y="4159"/>
                  </a:moveTo>
                  <a:cubicBezTo>
                    <a:pt x="2529" y="4159"/>
                    <a:pt x="2524" y="4159"/>
                    <a:pt x="2520" y="4161"/>
                  </a:cubicBezTo>
                  <a:cubicBezTo>
                    <a:pt x="2236" y="4233"/>
                    <a:pt x="1906" y="4323"/>
                    <a:pt x="1598" y="4447"/>
                  </a:cubicBezTo>
                  <a:cubicBezTo>
                    <a:pt x="1563" y="4461"/>
                    <a:pt x="1529" y="4475"/>
                    <a:pt x="1493" y="4491"/>
                  </a:cubicBezTo>
                  <a:cubicBezTo>
                    <a:pt x="1469" y="4502"/>
                    <a:pt x="1457" y="4529"/>
                    <a:pt x="1469" y="4553"/>
                  </a:cubicBezTo>
                  <a:cubicBezTo>
                    <a:pt x="1477" y="4572"/>
                    <a:pt x="1494" y="4582"/>
                    <a:pt x="1513" y="4582"/>
                  </a:cubicBezTo>
                  <a:cubicBezTo>
                    <a:pt x="1519" y="4582"/>
                    <a:pt x="1526" y="4580"/>
                    <a:pt x="1530" y="4579"/>
                  </a:cubicBezTo>
                  <a:cubicBezTo>
                    <a:pt x="1564" y="4565"/>
                    <a:pt x="1600" y="4550"/>
                    <a:pt x="1634" y="4536"/>
                  </a:cubicBezTo>
                  <a:cubicBezTo>
                    <a:pt x="1937" y="4415"/>
                    <a:pt x="2263" y="4326"/>
                    <a:pt x="2546" y="4253"/>
                  </a:cubicBezTo>
                  <a:cubicBezTo>
                    <a:pt x="2570" y="4246"/>
                    <a:pt x="2587" y="4219"/>
                    <a:pt x="2580" y="4195"/>
                  </a:cubicBezTo>
                  <a:cubicBezTo>
                    <a:pt x="2574" y="4173"/>
                    <a:pt x="2554" y="4159"/>
                    <a:pt x="2533" y="4159"/>
                  </a:cubicBezTo>
                  <a:close/>
                  <a:moveTo>
                    <a:pt x="615" y="5067"/>
                  </a:moveTo>
                  <a:cubicBezTo>
                    <a:pt x="603" y="5067"/>
                    <a:pt x="591" y="5071"/>
                    <a:pt x="581" y="5080"/>
                  </a:cubicBezTo>
                  <a:cubicBezTo>
                    <a:pt x="278" y="5363"/>
                    <a:pt x="82" y="5683"/>
                    <a:pt x="8" y="6003"/>
                  </a:cubicBezTo>
                  <a:cubicBezTo>
                    <a:pt x="0" y="6027"/>
                    <a:pt x="19" y="6054"/>
                    <a:pt x="43" y="6060"/>
                  </a:cubicBezTo>
                  <a:cubicBezTo>
                    <a:pt x="47" y="6061"/>
                    <a:pt x="50" y="6061"/>
                    <a:pt x="55" y="6061"/>
                  </a:cubicBezTo>
                  <a:cubicBezTo>
                    <a:pt x="77" y="6061"/>
                    <a:pt x="97" y="6046"/>
                    <a:pt x="100" y="6024"/>
                  </a:cubicBezTo>
                  <a:cubicBezTo>
                    <a:pt x="170" y="5721"/>
                    <a:pt x="358" y="5420"/>
                    <a:pt x="646" y="5149"/>
                  </a:cubicBezTo>
                  <a:cubicBezTo>
                    <a:pt x="666" y="5131"/>
                    <a:pt x="666" y="5101"/>
                    <a:pt x="648" y="5081"/>
                  </a:cubicBezTo>
                  <a:cubicBezTo>
                    <a:pt x="639" y="5072"/>
                    <a:pt x="627" y="5067"/>
                    <a:pt x="615" y="5067"/>
                  </a:cubicBezTo>
                  <a:close/>
                  <a:moveTo>
                    <a:pt x="22617" y="4900"/>
                  </a:moveTo>
                  <a:cubicBezTo>
                    <a:pt x="22591" y="4900"/>
                    <a:pt x="22570" y="4917"/>
                    <a:pt x="22569" y="4943"/>
                  </a:cubicBezTo>
                  <a:cubicBezTo>
                    <a:pt x="22556" y="5098"/>
                    <a:pt x="22549" y="5236"/>
                    <a:pt x="22549" y="5369"/>
                  </a:cubicBezTo>
                  <a:cubicBezTo>
                    <a:pt x="22549" y="5610"/>
                    <a:pt x="22571" y="5825"/>
                    <a:pt x="22618" y="6026"/>
                  </a:cubicBezTo>
                  <a:cubicBezTo>
                    <a:pt x="22623" y="6049"/>
                    <a:pt x="22643" y="6063"/>
                    <a:pt x="22664" y="6063"/>
                  </a:cubicBezTo>
                  <a:lnTo>
                    <a:pt x="22672" y="6063"/>
                  </a:lnTo>
                  <a:cubicBezTo>
                    <a:pt x="22698" y="6059"/>
                    <a:pt x="22714" y="6032"/>
                    <a:pt x="22708" y="6006"/>
                  </a:cubicBezTo>
                  <a:cubicBezTo>
                    <a:pt x="22664" y="5812"/>
                    <a:pt x="22643" y="5605"/>
                    <a:pt x="22643" y="5370"/>
                  </a:cubicBezTo>
                  <a:cubicBezTo>
                    <a:pt x="22643" y="5242"/>
                    <a:pt x="22648" y="5105"/>
                    <a:pt x="22663" y="4952"/>
                  </a:cubicBezTo>
                  <a:cubicBezTo>
                    <a:pt x="22665" y="4925"/>
                    <a:pt x="22647" y="4902"/>
                    <a:pt x="22620" y="4900"/>
                  </a:cubicBezTo>
                  <a:cubicBezTo>
                    <a:pt x="22619" y="4900"/>
                    <a:pt x="22618" y="4900"/>
                    <a:pt x="22617" y="4900"/>
                  </a:cubicBezTo>
                  <a:close/>
                  <a:moveTo>
                    <a:pt x="249" y="6993"/>
                  </a:moveTo>
                  <a:cubicBezTo>
                    <a:pt x="241" y="6993"/>
                    <a:pt x="233" y="6996"/>
                    <a:pt x="225" y="7000"/>
                  </a:cubicBezTo>
                  <a:cubicBezTo>
                    <a:pt x="204" y="7015"/>
                    <a:pt x="195" y="7043"/>
                    <a:pt x="208" y="7066"/>
                  </a:cubicBezTo>
                  <a:cubicBezTo>
                    <a:pt x="375" y="7346"/>
                    <a:pt x="626" y="7609"/>
                    <a:pt x="958" y="7854"/>
                  </a:cubicBezTo>
                  <a:cubicBezTo>
                    <a:pt x="967" y="7860"/>
                    <a:pt x="975" y="7863"/>
                    <a:pt x="986" y="7863"/>
                  </a:cubicBezTo>
                  <a:cubicBezTo>
                    <a:pt x="1001" y="7863"/>
                    <a:pt x="1015" y="7858"/>
                    <a:pt x="1025" y="7844"/>
                  </a:cubicBezTo>
                  <a:cubicBezTo>
                    <a:pt x="1039" y="7823"/>
                    <a:pt x="1036" y="7792"/>
                    <a:pt x="1015" y="7776"/>
                  </a:cubicBezTo>
                  <a:cubicBezTo>
                    <a:pt x="695" y="7540"/>
                    <a:pt x="451" y="7284"/>
                    <a:pt x="291" y="7016"/>
                  </a:cubicBezTo>
                  <a:cubicBezTo>
                    <a:pt x="281" y="7002"/>
                    <a:pt x="266" y="6993"/>
                    <a:pt x="249" y="6993"/>
                  </a:cubicBezTo>
                  <a:close/>
                  <a:moveTo>
                    <a:pt x="23074" y="6958"/>
                  </a:moveTo>
                  <a:cubicBezTo>
                    <a:pt x="23068" y="6958"/>
                    <a:pt x="23061" y="6959"/>
                    <a:pt x="23055" y="6962"/>
                  </a:cubicBezTo>
                  <a:cubicBezTo>
                    <a:pt x="23032" y="6973"/>
                    <a:pt x="23021" y="7002"/>
                    <a:pt x="23032" y="7026"/>
                  </a:cubicBezTo>
                  <a:cubicBezTo>
                    <a:pt x="23128" y="7234"/>
                    <a:pt x="23226" y="7480"/>
                    <a:pt x="23226" y="7726"/>
                  </a:cubicBezTo>
                  <a:cubicBezTo>
                    <a:pt x="23226" y="7831"/>
                    <a:pt x="23210" y="7930"/>
                    <a:pt x="23175" y="8025"/>
                  </a:cubicBezTo>
                  <a:cubicBezTo>
                    <a:pt x="23166" y="8048"/>
                    <a:pt x="23178" y="8076"/>
                    <a:pt x="23203" y="8086"/>
                  </a:cubicBezTo>
                  <a:cubicBezTo>
                    <a:pt x="23209" y="8087"/>
                    <a:pt x="23213" y="8089"/>
                    <a:pt x="23219" y="8089"/>
                  </a:cubicBezTo>
                  <a:cubicBezTo>
                    <a:pt x="23239" y="8089"/>
                    <a:pt x="23256" y="8076"/>
                    <a:pt x="23263" y="8058"/>
                  </a:cubicBezTo>
                  <a:cubicBezTo>
                    <a:pt x="23303" y="7951"/>
                    <a:pt x="23323" y="7841"/>
                    <a:pt x="23323" y="7726"/>
                  </a:cubicBezTo>
                  <a:cubicBezTo>
                    <a:pt x="23323" y="7461"/>
                    <a:pt x="23220" y="7204"/>
                    <a:pt x="23119" y="6985"/>
                  </a:cubicBezTo>
                  <a:cubicBezTo>
                    <a:pt x="23110" y="6968"/>
                    <a:pt x="23092" y="6958"/>
                    <a:pt x="23074" y="6958"/>
                  </a:cubicBezTo>
                  <a:close/>
                  <a:moveTo>
                    <a:pt x="1915" y="8302"/>
                  </a:moveTo>
                  <a:cubicBezTo>
                    <a:pt x="1897" y="8302"/>
                    <a:pt x="1880" y="8313"/>
                    <a:pt x="1871" y="8331"/>
                  </a:cubicBezTo>
                  <a:cubicBezTo>
                    <a:pt x="1861" y="8354"/>
                    <a:pt x="1871" y="8382"/>
                    <a:pt x="1897" y="8393"/>
                  </a:cubicBezTo>
                  <a:cubicBezTo>
                    <a:pt x="2089" y="8479"/>
                    <a:pt x="2291" y="8557"/>
                    <a:pt x="2502" y="8627"/>
                  </a:cubicBezTo>
                  <a:cubicBezTo>
                    <a:pt x="2635" y="8671"/>
                    <a:pt x="2775" y="8713"/>
                    <a:pt x="2914" y="8755"/>
                  </a:cubicBezTo>
                  <a:cubicBezTo>
                    <a:pt x="2920" y="8756"/>
                    <a:pt x="2923" y="8756"/>
                    <a:pt x="2929" y="8756"/>
                  </a:cubicBezTo>
                  <a:cubicBezTo>
                    <a:pt x="2950" y="8756"/>
                    <a:pt x="2970" y="8742"/>
                    <a:pt x="2973" y="8722"/>
                  </a:cubicBezTo>
                  <a:cubicBezTo>
                    <a:pt x="2980" y="8696"/>
                    <a:pt x="2966" y="8671"/>
                    <a:pt x="2941" y="8664"/>
                  </a:cubicBezTo>
                  <a:cubicBezTo>
                    <a:pt x="2802" y="8622"/>
                    <a:pt x="2664" y="8580"/>
                    <a:pt x="2530" y="8536"/>
                  </a:cubicBezTo>
                  <a:cubicBezTo>
                    <a:pt x="2324" y="8467"/>
                    <a:pt x="2123" y="8389"/>
                    <a:pt x="1934" y="8307"/>
                  </a:cubicBezTo>
                  <a:cubicBezTo>
                    <a:pt x="1928" y="8304"/>
                    <a:pt x="1922" y="8302"/>
                    <a:pt x="1915" y="8302"/>
                  </a:cubicBezTo>
                  <a:close/>
                  <a:moveTo>
                    <a:pt x="3969" y="8924"/>
                  </a:moveTo>
                  <a:cubicBezTo>
                    <a:pt x="3947" y="8924"/>
                    <a:pt x="3927" y="8939"/>
                    <a:pt x="3923" y="8962"/>
                  </a:cubicBezTo>
                  <a:cubicBezTo>
                    <a:pt x="3917" y="8989"/>
                    <a:pt x="3933" y="9014"/>
                    <a:pt x="3960" y="9019"/>
                  </a:cubicBezTo>
                  <a:cubicBezTo>
                    <a:pt x="4314" y="9096"/>
                    <a:pt x="4671" y="9160"/>
                    <a:pt x="5021" y="9210"/>
                  </a:cubicBezTo>
                  <a:lnTo>
                    <a:pt x="5029" y="9210"/>
                  </a:lnTo>
                  <a:cubicBezTo>
                    <a:pt x="5051" y="9210"/>
                    <a:pt x="5071" y="9192"/>
                    <a:pt x="5076" y="9167"/>
                  </a:cubicBezTo>
                  <a:cubicBezTo>
                    <a:pt x="5078" y="9142"/>
                    <a:pt x="5061" y="9118"/>
                    <a:pt x="5034" y="9113"/>
                  </a:cubicBezTo>
                  <a:cubicBezTo>
                    <a:pt x="4686" y="9063"/>
                    <a:pt x="4330" y="9001"/>
                    <a:pt x="3980" y="8925"/>
                  </a:cubicBezTo>
                  <a:cubicBezTo>
                    <a:pt x="3976" y="8925"/>
                    <a:pt x="3973" y="8924"/>
                    <a:pt x="3969" y="8924"/>
                  </a:cubicBezTo>
                  <a:close/>
                  <a:moveTo>
                    <a:pt x="6100" y="9206"/>
                  </a:moveTo>
                  <a:cubicBezTo>
                    <a:pt x="6073" y="9206"/>
                    <a:pt x="6052" y="9226"/>
                    <a:pt x="6052" y="9251"/>
                  </a:cubicBezTo>
                  <a:cubicBezTo>
                    <a:pt x="6052" y="9278"/>
                    <a:pt x="6071" y="9301"/>
                    <a:pt x="6097" y="9301"/>
                  </a:cubicBezTo>
                  <a:lnTo>
                    <a:pt x="6144" y="9304"/>
                  </a:lnTo>
                  <a:cubicBezTo>
                    <a:pt x="6471" y="9314"/>
                    <a:pt x="6841" y="9325"/>
                    <a:pt x="7161" y="9381"/>
                  </a:cubicBezTo>
                  <a:lnTo>
                    <a:pt x="7170" y="9381"/>
                  </a:lnTo>
                  <a:cubicBezTo>
                    <a:pt x="7193" y="9381"/>
                    <a:pt x="7213" y="9362"/>
                    <a:pt x="7218" y="9339"/>
                  </a:cubicBezTo>
                  <a:cubicBezTo>
                    <a:pt x="7221" y="9312"/>
                    <a:pt x="7205" y="9290"/>
                    <a:pt x="7178" y="9284"/>
                  </a:cubicBezTo>
                  <a:cubicBezTo>
                    <a:pt x="6854" y="9227"/>
                    <a:pt x="6478" y="9216"/>
                    <a:pt x="6147" y="9207"/>
                  </a:cubicBezTo>
                  <a:lnTo>
                    <a:pt x="6101" y="9206"/>
                  </a:lnTo>
                  <a:close/>
                  <a:moveTo>
                    <a:pt x="22541" y="8815"/>
                  </a:moveTo>
                  <a:cubicBezTo>
                    <a:pt x="22529" y="8815"/>
                    <a:pt x="22518" y="8819"/>
                    <a:pt x="22509" y="8827"/>
                  </a:cubicBezTo>
                  <a:cubicBezTo>
                    <a:pt x="22267" y="9041"/>
                    <a:pt x="21992" y="9256"/>
                    <a:pt x="21667" y="9485"/>
                  </a:cubicBezTo>
                  <a:cubicBezTo>
                    <a:pt x="21645" y="9499"/>
                    <a:pt x="21640" y="9529"/>
                    <a:pt x="21655" y="9550"/>
                  </a:cubicBezTo>
                  <a:cubicBezTo>
                    <a:pt x="21665" y="9563"/>
                    <a:pt x="21681" y="9570"/>
                    <a:pt x="21695" y="9570"/>
                  </a:cubicBezTo>
                  <a:cubicBezTo>
                    <a:pt x="21705" y="9570"/>
                    <a:pt x="21715" y="9567"/>
                    <a:pt x="21722" y="9561"/>
                  </a:cubicBezTo>
                  <a:cubicBezTo>
                    <a:pt x="22051" y="9330"/>
                    <a:pt x="22328" y="9113"/>
                    <a:pt x="22573" y="8898"/>
                  </a:cubicBezTo>
                  <a:cubicBezTo>
                    <a:pt x="22593" y="8880"/>
                    <a:pt x="22594" y="8850"/>
                    <a:pt x="22577" y="8830"/>
                  </a:cubicBezTo>
                  <a:cubicBezTo>
                    <a:pt x="22567" y="8820"/>
                    <a:pt x="22554" y="8815"/>
                    <a:pt x="22541" y="8815"/>
                  </a:cubicBezTo>
                  <a:close/>
                  <a:moveTo>
                    <a:pt x="8093" y="9781"/>
                  </a:moveTo>
                  <a:cubicBezTo>
                    <a:pt x="8081" y="9781"/>
                    <a:pt x="8069" y="9786"/>
                    <a:pt x="8059" y="9795"/>
                  </a:cubicBezTo>
                  <a:cubicBezTo>
                    <a:pt x="8039" y="9812"/>
                    <a:pt x="8039" y="9842"/>
                    <a:pt x="8058" y="9862"/>
                  </a:cubicBezTo>
                  <a:cubicBezTo>
                    <a:pt x="8129" y="9934"/>
                    <a:pt x="8199" y="10010"/>
                    <a:pt x="8267" y="10084"/>
                  </a:cubicBezTo>
                  <a:cubicBezTo>
                    <a:pt x="8440" y="10271"/>
                    <a:pt x="8618" y="10465"/>
                    <a:pt x="8819" y="10629"/>
                  </a:cubicBezTo>
                  <a:cubicBezTo>
                    <a:pt x="8827" y="10636"/>
                    <a:pt x="8839" y="10640"/>
                    <a:pt x="8849" y="10640"/>
                  </a:cubicBezTo>
                  <a:cubicBezTo>
                    <a:pt x="8863" y="10640"/>
                    <a:pt x="8876" y="10634"/>
                    <a:pt x="8886" y="10623"/>
                  </a:cubicBezTo>
                  <a:cubicBezTo>
                    <a:pt x="8901" y="10601"/>
                    <a:pt x="8899" y="10572"/>
                    <a:pt x="8879" y="10556"/>
                  </a:cubicBezTo>
                  <a:cubicBezTo>
                    <a:pt x="8684" y="10395"/>
                    <a:pt x="8507" y="10203"/>
                    <a:pt x="8337" y="10021"/>
                  </a:cubicBezTo>
                  <a:cubicBezTo>
                    <a:pt x="8267" y="9946"/>
                    <a:pt x="8199" y="9869"/>
                    <a:pt x="8127" y="9796"/>
                  </a:cubicBezTo>
                  <a:cubicBezTo>
                    <a:pt x="8118" y="9786"/>
                    <a:pt x="8106" y="9781"/>
                    <a:pt x="8093" y="9781"/>
                  </a:cubicBezTo>
                  <a:close/>
                  <a:moveTo>
                    <a:pt x="20801" y="10073"/>
                  </a:moveTo>
                  <a:cubicBezTo>
                    <a:pt x="20792" y="10073"/>
                    <a:pt x="20783" y="10076"/>
                    <a:pt x="20774" y="10081"/>
                  </a:cubicBezTo>
                  <a:lnTo>
                    <a:pt x="20732" y="10109"/>
                  </a:lnTo>
                  <a:cubicBezTo>
                    <a:pt x="20494" y="10266"/>
                    <a:pt x="20247" y="10428"/>
                    <a:pt x="20012" y="10587"/>
                  </a:cubicBezTo>
                  <a:cubicBezTo>
                    <a:pt x="19968" y="10619"/>
                    <a:pt x="19924" y="10650"/>
                    <a:pt x="19881" y="10680"/>
                  </a:cubicBezTo>
                  <a:cubicBezTo>
                    <a:pt x="19860" y="10694"/>
                    <a:pt x="19854" y="10725"/>
                    <a:pt x="19870" y="10747"/>
                  </a:cubicBezTo>
                  <a:cubicBezTo>
                    <a:pt x="19878" y="10758"/>
                    <a:pt x="19895" y="10765"/>
                    <a:pt x="19909" y="10765"/>
                  </a:cubicBezTo>
                  <a:cubicBezTo>
                    <a:pt x="19918" y="10765"/>
                    <a:pt x="19929" y="10762"/>
                    <a:pt x="19936" y="10757"/>
                  </a:cubicBezTo>
                  <a:cubicBezTo>
                    <a:pt x="19979" y="10727"/>
                    <a:pt x="20023" y="10697"/>
                    <a:pt x="20066" y="10666"/>
                  </a:cubicBezTo>
                  <a:cubicBezTo>
                    <a:pt x="20299" y="10506"/>
                    <a:pt x="20535" y="10351"/>
                    <a:pt x="20784" y="10189"/>
                  </a:cubicBezTo>
                  <a:lnTo>
                    <a:pt x="20827" y="10160"/>
                  </a:lnTo>
                  <a:cubicBezTo>
                    <a:pt x="20850" y="10146"/>
                    <a:pt x="20856" y="10116"/>
                    <a:pt x="20841" y="10095"/>
                  </a:cubicBezTo>
                  <a:cubicBezTo>
                    <a:pt x="20832" y="10081"/>
                    <a:pt x="20817" y="10073"/>
                    <a:pt x="20801" y="10073"/>
                  </a:cubicBezTo>
                  <a:close/>
                  <a:moveTo>
                    <a:pt x="9808" y="11001"/>
                  </a:moveTo>
                  <a:cubicBezTo>
                    <a:pt x="9787" y="11001"/>
                    <a:pt x="9767" y="11016"/>
                    <a:pt x="9764" y="11038"/>
                  </a:cubicBezTo>
                  <a:cubicBezTo>
                    <a:pt x="9756" y="11062"/>
                    <a:pt x="9774" y="11090"/>
                    <a:pt x="9799" y="11095"/>
                  </a:cubicBezTo>
                  <a:cubicBezTo>
                    <a:pt x="9849" y="11107"/>
                    <a:pt x="9900" y="11118"/>
                    <a:pt x="9951" y="11128"/>
                  </a:cubicBezTo>
                  <a:cubicBezTo>
                    <a:pt x="10151" y="11171"/>
                    <a:pt x="10357" y="11213"/>
                    <a:pt x="10539" y="11296"/>
                  </a:cubicBezTo>
                  <a:cubicBezTo>
                    <a:pt x="10627" y="11334"/>
                    <a:pt x="10710" y="11383"/>
                    <a:pt x="10785" y="11440"/>
                  </a:cubicBezTo>
                  <a:cubicBezTo>
                    <a:pt x="10795" y="11445"/>
                    <a:pt x="10804" y="11448"/>
                    <a:pt x="10814" y="11448"/>
                  </a:cubicBezTo>
                  <a:cubicBezTo>
                    <a:pt x="10828" y="11448"/>
                    <a:pt x="10842" y="11441"/>
                    <a:pt x="10855" y="11430"/>
                  </a:cubicBezTo>
                  <a:cubicBezTo>
                    <a:pt x="10869" y="11408"/>
                    <a:pt x="10866" y="11377"/>
                    <a:pt x="10845" y="11361"/>
                  </a:cubicBezTo>
                  <a:cubicBezTo>
                    <a:pt x="10762" y="11301"/>
                    <a:pt x="10674" y="11249"/>
                    <a:pt x="10579" y="11206"/>
                  </a:cubicBezTo>
                  <a:cubicBezTo>
                    <a:pt x="10387" y="11121"/>
                    <a:pt x="10178" y="11077"/>
                    <a:pt x="9973" y="11034"/>
                  </a:cubicBezTo>
                  <a:cubicBezTo>
                    <a:pt x="9921" y="11024"/>
                    <a:pt x="9870" y="11013"/>
                    <a:pt x="9820" y="11003"/>
                  </a:cubicBezTo>
                  <a:cubicBezTo>
                    <a:pt x="9816" y="11002"/>
                    <a:pt x="9812" y="11001"/>
                    <a:pt x="9808" y="11001"/>
                  </a:cubicBezTo>
                  <a:close/>
                  <a:moveTo>
                    <a:pt x="19071" y="11342"/>
                  </a:moveTo>
                  <a:cubicBezTo>
                    <a:pt x="19060" y="11342"/>
                    <a:pt x="19049" y="11346"/>
                    <a:pt x="19040" y="11354"/>
                  </a:cubicBezTo>
                  <a:cubicBezTo>
                    <a:pt x="18950" y="11432"/>
                    <a:pt x="18864" y="11512"/>
                    <a:pt x="18774" y="11595"/>
                  </a:cubicBezTo>
                  <a:cubicBezTo>
                    <a:pt x="18608" y="11751"/>
                    <a:pt x="18444" y="11922"/>
                    <a:pt x="18275" y="12117"/>
                  </a:cubicBezTo>
                  <a:cubicBezTo>
                    <a:pt x="18259" y="12137"/>
                    <a:pt x="18260" y="12167"/>
                    <a:pt x="18280" y="12185"/>
                  </a:cubicBezTo>
                  <a:cubicBezTo>
                    <a:pt x="18290" y="12194"/>
                    <a:pt x="18302" y="12198"/>
                    <a:pt x="18312" y="12198"/>
                  </a:cubicBezTo>
                  <a:cubicBezTo>
                    <a:pt x="18324" y="12198"/>
                    <a:pt x="18339" y="12191"/>
                    <a:pt x="18347" y="12178"/>
                  </a:cubicBezTo>
                  <a:cubicBezTo>
                    <a:pt x="18515" y="11986"/>
                    <a:pt x="18674" y="11817"/>
                    <a:pt x="18841" y="11664"/>
                  </a:cubicBezTo>
                  <a:cubicBezTo>
                    <a:pt x="18928" y="11582"/>
                    <a:pt x="19016" y="11504"/>
                    <a:pt x="19104" y="11425"/>
                  </a:cubicBezTo>
                  <a:cubicBezTo>
                    <a:pt x="19123" y="11408"/>
                    <a:pt x="19125" y="11377"/>
                    <a:pt x="19107" y="11358"/>
                  </a:cubicBezTo>
                  <a:cubicBezTo>
                    <a:pt x="19098" y="11348"/>
                    <a:pt x="19084" y="11342"/>
                    <a:pt x="19071" y="11342"/>
                  </a:cubicBezTo>
                  <a:close/>
                  <a:moveTo>
                    <a:pt x="11393" y="12238"/>
                  </a:moveTo>
                  <a:cubicBezTo>
                    <a:pt x="11388" y="12238"/>
                    <a:pt x="11383" y="12239"/>
                    <a:pt x="11378" y="12241"/>
                  </a:cubicBezTo>
                  <a:cubicBezTo>
                    <a:pt x="11353" y="12249"/>
                    <a:pt x="11339" y="12276"/>
                    <a:pt x="11347" y="12300"/>
                  </a:cubicBezTo>
                  <a:cubicBezTo>
                    <a:pt x="11380" y="12398"/>
                    <a:pt x="11408" y="12502"/>
                    <a:pt x="11435" y="12620"/>
                  </a:cubicBezTo>
                  <a:cubicBezTo>
                    <a:pt x="11468" y="12763"/>
                    <a:pt x="11506" y="12911"/>
                    <a:pt x="11546" y="13069"/>
                  </a:cubicBezTo>
                  <a:cubicBezTo>
                    <a:pt x="11571" y="13155"/>
                    <a:pt x="11593" y="13246"/>
                    <a:pt x="11616" y="13337"/>
                  </a:cubicBezTo>
                  <a:cubicBezTo>
                    <a:pt x="11622" y="13359"/>
                    <a:pt x="11642" y="13373"/>
                    <a:pt x="11663" y="13373"/>
                  </a:cubicBezTo>
                  <a:cubicBezTo>
                    <a:pt x="11665" y="13373"/>
                    <a:pt x="11667" y="13372"/>
                    <a:pt x="11669" y="13372"/>
                  </a:cubicBezTo>
                  <a:cubicBezTo>
                    <a:pt x="11670" y="13372"/>
                    <a:pt x="11671" y="13373"/>
                    <a:pt x="11672" y="13373"/>
                  </a:cubicBezTo>
                  <a:cubicBezTo>
                    <a:pt x="11699" y="13366"/>
                    <a:pt x="11714" y="13339"/>
                    <a:pt x="11707" y="13313"/>
                  </a:cubicBezTo>
                  <a:cubicBezTo>
                    <a:pt x="11684" y="13224"/>
                    <a:pt x="11660" y="13133"/>
                    <a:pt x="11637" y="13044"/>
                  </a:cubicBezTo>
                  <a:cubicBezTo>
                    <a:pt x="11599" y="12886"/>
                    <a:pt x="11559" y="12737"/>
                    <a:pt x="11528" y="12598"/>
                  </a:cubicBezTo>
                  <a:cubicBezTo>
                    <a:pt x="11501" y="12478"/>
                    <a:pt x="11471" y="12370"/>
                    <a:pt x="11438" y="12270"/>
                  </a:cubicBezTo>
                  <a:cubicBezTo>
                    <a:pt x="11431" y="12250"/>
                    <a:pt x="11413" y="12238"/>
                    <a:pt x="11393" y="12238"/>
                  </a:cubicBezTo>
                  <a:close/>
                  <a:moveTo>
                    <a:pt x="17655" y="12949"/>
                  </a:moveTo>
                  <a:cubicBezTo>
                    <a:pt x="17640" y="12949"/>
                    <a:pt x="17625" y="12956"/>
                    <a:pt x="17614" y="12969"/>
                  </a:cubicBezTo>
                  <a:lnTo>
                    <a:pt x="17506" y="13117"/>
                  </a:lnTo>
                  <a:cubicBezTo>
                    <a:pt x="17336" y="13352"/>
                    <a:pt x="17158" y="13595"/>
                    <a:pt x="16973" y="13828"/>
                  </a:cubicBezTo>
                  <a:cubicBezTo>
                    <a:pt x="16956" y="13850"/>
                    <a:pt x="16959" y="13880"/>
                    <a:pt x="16980" y="13895"/>
                  </a:cubicBezTo>
                  <a:cubicBezTo>
                    <a:pt x="16988" y="13902"/>
                    <a:pt x="17000" y="13907"/>
                    <a:pt x="17010" y="13907"/>
                  </a:cubicBezTo>
                  <a:cubicBezTo>
                    <a:pt x="17024" y="13907"/>
                    <a:pt x="17038" y="13899"/>
                    <a:pt x="17048" y="13887"/>
                  </a:cubicBezTo>
                  <a:cubicBezTo>
                    <a:pt x="17235" y="13652"/>
                    <a:pt x="17411" y="13409"/>
                    <a:pt x="17583" y="13171"/>
                  </a:cubicBezTo>
                  <a:lnTo>
                    <a:pt x="17691" y="13024"/>
                  </a:lnTo>
                  <a:cubicBezTo>
                    <a:pt x="17707" y="13005"/>
                    <a:pt x="17703" y="12975"/>
                    <a:pt x="17681" y="12958"/>
                  </a:cubicBezTo>
                  <a:cubicBezTo>
                    <a:pt x="17674" y="12952"/>
                    <a:pt x="17664" y="12949"/>
                    <a:pt x="17655" y="12949"/>
                  </a:cubicBezTo>
                  <a:close/>
                  <a:moveTo>
                    <a:pt x="11848" y="14330"/>
                  </a:moveTo>
                  <a:cubicBezTo>
                    <a:pt x="11846" y="14330"/>
                    <a:pt x="11844" y="14330"/>
                    <a:pt x="11842" y="14331"/>
                  </a:cubicBezTo>
                  <a:cubicBezTo>
                    <a:pt x="11815" y="14333"/>
                    <a:pt x="11794" y="14355"/>
                    <a:pt x="11795" y="14380"/>
                  </a:cubicBezTo>
                  <a:cubicBezTo>
                    <a:pt x="11798" y="14407"/>
                    <a:pt x="11798" y="14434"/>
                    <a:pt x="11798" y="14461"/>
                  </a:cubicBezTo>
                  <a:lnTo>
                    <a:pt x="11798" y="14518"/>
                  </a:lnTo>
                  <a:cubicBezTo>
                    <a:pt x="11791" y="14747"/>
                    <a:pt x="11642" y="14952"/>
                    <a:pt x="11497" y="15149"/>
                  </a:cubicBezTo>
                  <a:cubicBezTo>
                    <a:pt x="11458" y="15204"/>
                    <a:pt x="11418" y="15258"/>
                    <a:pt x="11383" y="15311"/>
                  </a:cubicBezTo>
                  <a:cubicBezTo>
                    <a:pt x="11367" y="15332"/>
                    <a:pt x="11374" y="15362"/>
                    <a:pt x="11395" y="15376"/>
                  </a:cubicBezTo>
                  <a:cubicBezTo>
                    <a:pt x="11404" y="15382"/>
                    <a:pt x="11414" y="15386"/>
                    <a:pt x="11423" y="15386"/>
                  </a:cubicBezTo>
                  <a:cubicBezTo>
                    <a:pt x="11437" y="15386"/>
                    <a:pt x="11452" y="15379"/>
                    <a:pt x="11461" y="15365"/>
                  </a:cubicBezTo>
                  <a:cubicBezTo>
                    <a:pt x="11497" y="15311"/>
                    <a:pt x="11534" y="15260"/>
                    <a:pt x="11573" y="15206"/>
                  </a:cubicBezTo>
                  <a:cubicBezTo>
                    <a:pt x="11727" y="14996"/>
                    <a:pt x="11885" y="14782"/>
                    <a:pt x="11892" y="14521"/>
                  </a:cubicBezTo>
                  <a:cubicBezTo>
                    <a:pt x="11893" y="14503"/>
                    <a:pt x="11893" y="14481"/>
                    <a:pt x="11893" y="14461"/>
                  </a:cubicBezTo>
                  <a:cubicBezTo>
                    <a:pt x="11893" y="14433"/>
                    <a:pt x="11893" y="14406"/>
                    <a:pt x="11892" y="14378"/>
                  </a:cubicBezTo>
                  <a:cubicBezTo>
                    <a:pt x="11891" y="14353"/>
                    <a:pt x="11870" y="14330"/>
                    <a:pt x="11848" y="14330"/>
                  </a:cubicBezTo>
                  <a:close/>
                  <a:moveTo>
                    <a:pt x="16291" y="14608"/>
                  </a:moveTo>
                  <a:cubicBezTo>
                    <a:pt x="16279" y="14608"/>
                    <a:pt x="16267" y="14613"/>
                    <a:pt x="16259" y="14621"/>
                  </a:cubicBezTo>
                  <a:cubicBezTo>
                    <a:pt x="16004" y="14864"/>
                    <a:pt x="15728" y="15095"/>
                    <a:pt x="15436" y="15302"/>
                  </a:cubicBezTo>
                  <a:cubicBezTo>
                    <a:pt x="15415" y="15317"/>
                    <a:pt x="15409" y="15346"/>
                    <a:pt x="15426" y="15368"/>
                  </a:cubicBezTo>
                  <a:cubicBezTo>
                    <a:pt x="15435" y="15381"/>
                    <a:pt x="15450" y="15388"/>
                    <a:pt x="15465" y="15388"/>
                  </a:cubicBezTo>
                  <a:cubicBezTo>
                    <a:pt x="15473" y="15388"/>
                    <a:pt x="15485" y="15386"/>
                    <a:pt x="15492" y="15381"/>
                  </a:cubicBezTo>
                  <a:cubicBezTo>
                    <a:pt x="15786" y="15169"/>
                    <a:pt x="16068" y="14937"/>
                    <a:pt x="16324" y="14691"/>
                  </a:cubicBezTo>
                  <a:cubicBezTo>
                    <a:pt x="16344" y="14673"/>
                    <a:pt x="16344" y="14642"/>
                    <a:pt x="16325" y="14624"/>
                  </a:cubicBezTo>
                  <a:cubicBezTo>
                    <a:pt x="16317" y="14613"/>
                    <a:pt x="16304" y="14608"/>
                    <a:pt x="16291" y="14608"/>
                  </a:cubicBezTo>
                  <a:close/>
                  <a:moveTo>
                    <a:pt x="14552" y="15857"/>
                  </a:moveTo>
                  <a:cubicBezTo>
                    <a:pt x="14545" y="15857"/>
                    <a:pt x="14537" y="15859"/>
                    <a:pt x="14530" y="15863"/>
                  </a:cubicBezTo>
                  <a:lnTo>
                    <a:pt x="14519" y="15869"/>
                  </a:lnTo>
                  <a:cubicBezTo>
                    <a:pt x="14339" y="15963"/>
                    <a:pt x="13971" y="16122"/>
                    <a:pt x="13528" y="16257"/>
                  </a:cubicBezTo>
                  <a:cubicBezTo>
                    <a:pt x="13503" y="16267"/>
                    <a:pt x="13488" y="16293"/>
                    <a:pt x="13496" y="16318"/>
                  </a:cubicBezTo>
                  <a:cubicBezTo>
                    <a:pt x="13503" y="16340"/>
                    <a:pt x="13521" y="16352"/>
                    <a:pt x="13542" y="16352"/>
                  </a:cubicBezTo>
                  <a:cubicBezTo>
                    <a:pt x="13545" y="16352"/>
                    <a:pt x="13551" y="16352"/>
                    <a:pt x="13554" y="16348"/>
                  </a:cubicBezTo>
                  <a:cubicBezTo>
                    <a:pt x="14005" y="16211"/>
                    <a:pt x="14380" y="16048"/>
                    <a:pt x="14563" y="15951"/>
                  </a:cubicBezTo>
                  <a:lnTo>
                    <a:pt x="14574" y="15947"/>
                  </a:lnTo>
                  <a:cubicBezTo>
                    <a:pt x="14597" y="15934"/>
                    <a:pt x="14605" y="15906"/>
                    <a:pt x="14594" y="15883"/>
                  </a:cubicBezTo>
                  <a:cubicBezTo>
                    <a:pt x="14585" y="15866"/>
                    <a:pt x="14569" y="15857"/>
                    <a:pt x="14552" y="15857"/>
                  </a:cubicBezTo>
                  <a:close/>
                  <a:moveTo>
                    <a:pt x="11466" y="16261"/>
                  </a:moveTo>
                  <a:cubicBezTo>
                    <a:pt x="11453" y="16261"/>
                    <a:pt x="11440" y="16266"/>
                    <a:pt x="11431" y="16277"/>
                  </a:cubicBezTo>
                  <a:cubicBezTo>
                    <a:pt x="11413" y="16297"/>
                    <a:pt x="11415" y="16327"/>
                    <a:pt x="11435" y="16345"/>
                  </a:cubicBezTo>
                  <a:cubicBezTo>
                    <a:pt x="11610" y="16503"/>
                    <a:pt x="11881" y="16581"/>
                    <a:pt x="12248" y="16581"/>
                  </a:cubicBezTo>
                  <a:cubicBezTo>
                    <a:pt x="12325" y="16581"/>
                    <a:pt x="12407" y="16577"/>
                    <a:pt x="12494" y="16569"/>
                  </a:cubicBezTo>
                  <a:cubicBezTo>
                    <a:pt x="12519" y="16567"/>
                    <a:pt x="12539" y="16543"/>
                    <a:pt x="12537" y="16517"/>
                  </a:cubicBezTo>
                  <a:cubicBezTo>
                    <a:pt x="12535" y="16492"/>
                    <a:pt x="12514" y="16475"/>
                    <a:pt x="12485" y="16475"/>
                  </a:cubicBezTo>
                  <a:cubicBezTo>
                    <a:pt x="12403" y="16482"/>
                    <a:pt x="12322" y="16485"/>
                    <a:pt x="12248" y="16485"/>
                  </a:cubicBezTo>
                  <a:lnTo>
                    <a:pt x="12245" y="16485"/>
                  </a:lnTo>
                  <a:cubicBezTo>
                    <a:pt x="11909" y="16485"/>
                    <a:pt x="11657" y="16414"/>
                    <a:pt x="11498" y="16274"/>
                  </a:cubicBezTo>
                  <a:cubicBezTo>
                    <a:pt x="11489" y="16265"/>
                    <a:pt x="11478" y="16261"/>
                    <a:pt x="11466" y="162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8" name="Google Shape;46868;p35"/>
            <p:cNvSpPr/>
            <p:nvPr/>
          </p:nvSpPr>
          <p:spPr>
            <a:xfrm>
              <a:off x="8136751" y="456394"/>
              <a:ext cx="947503" cy="683591"/>
            </a:xfrm>
            <a:custGeom>
              <a:avLst/>
              <a:gdLst/>
              <a:ahLst/>
              <a:cxnLst/>
              <a:rect l="l" t="t" r="r" b="b"/>
              <a:pathLst>
                <a:path w="19100" h="13780" extrusionOk="0">
                  <a:moveTo>
                    <a:pt x="8394" y="77"/>
                  </a:moveTo>
                  <a:cubicBezTo>
                    <a:pt x="8492" y="77"/>
                    <a:pt x="8588" y="81"/>
                    <a:pt x="8684" y="84"/>
                  </a:cubicBezTo>
                  <a:cubicBezTo>
                    <a:pt x="8993" y="111"/>
                    <a:pt x="9303" y="176"/>
                    <a:pt x="9601" y="243"/>
                  </a:cubicBezTo>
                  <a:cubicBezTo>
                    <a:pt x="9697" y="265"/>
                    <a:pt x="9791" y="283"/>
                    <a:pt x="9886" y="303"/>
                  </a:cubicBezTo>
                  <a:cubicBezTo>
                    <a:pt x="10953" y="522"/>
                    <a:pt x="11906" y="627"/>
                    <a:pt x="12804" y="627"/>
                  </a:cubicBezTo>
                  <a:cubicBezTo>
                    <a:pt x="12882" y="627"/>
                    <a:pt x="12959" y="627"/>
                    <a:pt x="13035" y="625"/>
                  </a:cubicBezTo>
                  <a:cubicBezTo>
                    <a:pt x="13424" y="616"/>
                    <a:pt x="13820" y="588"/>
                    <a:pt x="14200" y="559"/>
                  </a:cubicBezTo>
                  <a:cubicBezTo>
                    <a:pt x="14644" y="527"/>
                    <a:pt x="15099" y="493"/>
                    <a:pt x="15550" y="493"/>
                  </a:cubicBezTo>
                  <a:cubicBezTo>
                    <a:pt x="15591" y="493"/>
                    <a:pt x="15633" y="493"/>
                    <a:pt x="15674" y="494"/>
                  </a:cubicBezTo>
                  <a:cubicBezTo>
                    <a:pt x="16392" y="504"/>
                    <a:pt x="17385" y="627"/>
                    <a:pt x="18033" y="1154"/>
                  </a:cubicBezTo>
                  <a:cubicBezTo>
                    <a:pt x="18537" y="1562"/>
                    <a:pt x="18746" y="2183"/>
                    <a:pt x="18675" y="3049"/>
                  </a:cubicBezTo>
                  <a:cubicBezTo>
                    <a:pt x="18659" y="3228"/>
                    <a:pt x="18636" y="3413"/>
                    <a:pt x="18612" y="3591"/>
                  </a:cubicBezTo>
                  <a:cubicBezTo>
                    <a:pt x="18548" y="4092"/>
                    <a:pt x="18481" y="4607"/>
                    <a:pt x="18601" y="5082"/>
                  </a:cubicBezTo>
                  <a:cubicBezTo>
                    <a:pt x="18638" y="5230"/>
                    <a:pt x="18692" y="5374"/>
                    <a:pt x="18747" y="5515"/>
                  </a:cubicBezTo>
                  <a:cubicBezTo>
                    <a:pt x="18888" y="5873"/>
                    <a:pt x="19019" y="6213"/>
                    <a:pt x="18832" y="6560"/>
                  </a:cubicBezTo>
                  <a:cubicBezTo>
                    <a:pt x="18721" y="6768"/>
                    <a:pt x="18527" y="6960"/>
                    <a:pt x="18354" y="7130"/>
                  </a:cubicBezTo>
                  <a:cubicBezTo>
                    <a:pt x="17976" y="7502"/>
                    <a:pt x="17588" y="7835"/>
                    <a:pt x="17212" y="8158"/>
                  </a:cubicBezTo>
                  <a:cubicBezTo>
                    <a:pt x="16934" y="8397"/>
                    <a:pt x="16674" y="8623"/>
                    <a:pt x="16427" y="8854"/>
                  </a:cubicBezTo>
                  <a:cubicBezTo>
                    <a:pt x="16233" y="9038"/>
                    <a:pt x="16059" y="9231"/>
                    <a:pt x="15879" y="9436"/>
                  </a:cubicBezTo>
                  <a:cubicBezTo>
                    <a:pt x="15779" y="9550"/>
                    <a:pt x="15674" y="9666"/>
                    <a:pt x="15561" y="9786"/>
                  </a:cubicBezTo>
                  <a:cubicBezTo>
                    <a:pt x="15240" y="10132"/>
                    <a:pt x="14963" y="10517"/>
                    <a:pt x="14692" y="10889"/>
                  </a:cubicBezTo>
                  <a:cubicBezTo>
                    <a:pt x="14462" y="11207"/>
                    <a:pt x="14223" y="11537"/>
                    <a:pt x="13955" y="11846"/>
                  </a:cubicBezTo>
                  <a:cubicBezTo>
                    <a:pt x="13469" y="12405"/>
                    <a:pt x="12878" y="12865"/>
                    <a:pt x="12199" y="13213"/>
                  </a:cubicBezTo>
                  <a:cubicBezTo>
                    <a:pt x="11804" y="13415"/>
                    <a:pt x="10957" y="13703"/>
                    <a:pt x="10314" y="13703"/>
                  </a:cubicBezTo>
                  <a:cubicBezTo>
                    <a:pt x="9802" y="13703"/>
                    <a:pt x="9506" y="13528"/>
                    <a:pt x="9438" y="13183"/>
                  </a:cubicBezTo>
                  <a:cubicBezTo>
                    <a:pt x="9402" y="13001"/>
                    <a:pt x="9498" y="12838"/>
                    <a:pt x="9599" y="12664"/>
                  </a:cubicBezTo>
                  <a:cubicBezTo>
                    <a:pt x="9697" y="12496"/>
                    <a:pt x="9798" y="12323"/>
                    <a:pt x="9791" y="12116"/>
                  </a:cubicBezTo>
                  <a:cubicBezTo>
                    <a:pt x="9776" y="11768"/>
                    <a:pt x="9665" y="11358"/>
                    <a:pt x="9555" y="10964"/>
                  </a:cubicBezTo>
                  <a:cubicBezTo>
                    <a:pt x="9513" y="10817"/>
                    <a:pt x="9476" y="10681"/>
                    <a:pt x="9444" y="10551"/>
                  </a:cubicBezTo>
                  <a:cubicBezTo>
                    <a:pt x="9347" y="10146"/>
                    <a:pt x="9172" y="9645"/>
                    <a:pt x="8695" y="9399"/>
                  </a:cubicBezTo>
                  <a:cubicBezTo>
                    <a:pt x="8550" y="9322"/>
                    <a:pt x="8386" y="9275"/>
                    <a:pt x="8230" y="9231"/>
                  </a:cubicBezTo>
                  <a:cubicBezTo>
                    <a:pt x="8109" y="9197"/>
                    <a:pt x="7982" y="9161"/>
                    <a:pt x="7864" y="9112"/>
                  </a:cubicBezTo>
                  <a:cubicBezTo>
                    <a:pt x="7487" y="8952"/>
                    <a:pt x="7235" y="8663"/>
                    <a:pt x="6968" y="8360"/>
                  </a:cubicBezTo>
                  <a:cubicBezTo>
                    <a:pt x="6861" y="8237"/>
                    <a:pt x="6752" y="8111"/>
                    <a:pt x="6632" y="7995"/>
                  </a:cubicBezTo>
                  <a:cubicBezTo>
                    <a:pt x="6339" y="7709"/>
                    <a:pt x="5764" y="7660"/>
                    <a:pt x="5256" y="7620"/>
                  </a:cubicBezTo>
                  <a:cubicBezTo>
                    <a:pt x="5077" y="7606"/>
                    <a:pt x="4906" y="7592"/>
                    <a:pt x="4761" y="7568"/>
                  </a:cubicBezTo>
                  <a:cubicBezTo>
                    <a:pt x="3878" y="7424"/>
                    <a:pt x="2983" y="7204"/>
                    <a:pt x="2246" y="6947"/>
                  </a:cubicBezTo>
                  <a:cubicBezTo>
                    <a:pt x="1904" y="6828"/>
                    <a:pt x="1593" y="6689"/>
                    <a:pt x="1324" y="6529"/>
                  </a:cubicBezTo>
                  <a:cubicBezTo>
                    <a:pt x="628" y="6119"/>
                    <a:pt x="208" y="5610"/>
                    <a:pt x="141" y="5096"/>
                  </a:cubicBezTo>
                  <a:cubicBezTo>
                    <a:pt x="59" y="4465"/>
                    <a:pt x="627" y="3876"/>
                    <a:pt x="1224" y="3570"/>
                  </a:cubicBezTo>
                  <a:cubicBezTo>
                    <a:pt x="1477" y="3440"/>
                    <a:pt x="1743" y="3348"/>
                    <a:pt x="2025" y="3248"/>
                  </a:cubicBezTo>
                  <a:cubicBezTo>
                    <a:pt x="2150" y="3204"/>
                    <a:pt x="2278" y="3157"/>
                    <a:pt x="2406" y="3110"/>
                  </a:cubicBezTo>
                  <a:cubicBezTo>
                    <a:pt x="3254" y="2786"/>
                    <a:pt x="4168" y="2254"/>
                    <a:pt x="5117" y="1528"/>
                  </a:cubicBezTo>
                  <a:lnTo>
                    <a:pt x="5135" y="1517"/>
                  </a:lnTo>
                  <a:cubicBezTo>
                    <a:pt x="5673" y="1106"/>
                    <a:pt x="6138" y="750"/>
                    <a:pt x="6692" y="482"/>
                  </a:cubicBezTo>
                  <a:cubicBezTo>
                    <a:pt x="7248" y="215"/>
                    <a:pt x="7820" y="77"/>
                    <a:pt x="8394" y="77"/>
                  </a:cubicBezTo>
                  <a:close/>
                  <a:moveTo>
                    <a:pt x="8391" y="0"/>
                  </a:moveTo>
                  <a:cubicBezTo>
                    <a:pt x="7809" y="0"/>
                    <a:pt x="7222" y="141"/>
                    <a:pt x="6656" y="414"/>
                  </a:cubicBezTo>
                  <a:cubicBezTo>
                    <a:pt x="6097" y="682"/>
                    <a:pt x="5629" y="1040"/>
                    <a:pt x="5087" y="1454"/>
                  </a:cubicBezTo>
                  <a:lnTo>
                    <a:pt x="5068" y="1467"/>
                  </a:lnTo>
                  <a:cubicBezTo>
                    <a:pt x="4127" y="2187"/>
                    <a:pt x="3222" y="2715"/>
                    <a:pt x="2378" y="3036"/>
                  </a:cubicBezTo>
                  <a:cubicBezTo>
                    <a:pt x="2250" y="3085"/>
                    <a:pt x="2125" y="3129"/>
                    <a:pt x="1998" y="3174"/>
                  </a:cubicBezTo>
                  <a:cubicBezTo>
                    <a:pt x="1715" y="3274"/>
                    <a:pt x="1446" y="3368"/>
                    <a:pt x="1189" y="3499"/>
                  </a:cubicBezTo>
                  <a:cubicBezTo>
                    <a:pt x="325" y="3940"/>
                    <a:pt x="1" y="4623"/>
                    <a:pt x="63" y="5104"/>
                  </a:cubicBezTo>
                  <a:cubicBezTo>
                    <a:pt x="134" y="5643"/>
                    <a:pt x="567" y="6171"/>
                    <a:pt x="1282" y="6593"/>
                  </a:cubicBezTo>
                  <a:cubicBezTo>
                    <a:pt x="1557" y="6755"/>
                    <a:pt x="1871" y="6898"/>
                    <a:pt x="2219" y="7019"/>
                  </a:cubicBezTo>
                  <a:cubicBezTo>
                    <a:pt x="2961" y="7276"/>
                    <a:pt x="3861" y="7500"/>
                    <a:pt x="4750" y="7643"/>
                  </a:cubicBezTo>
                  <a:cubicBezTo>
                    <a:pt x="4899" y="7667"/>
                    <a:pt x="5070" y="7682"/>
                    <a:pt x="5251" y="7696"/>
                  </a:cubicBezTo>
                  <a:cubicBezTo>
                    <a:pt x="5747" y="7737"/>
                    <a:pt x="6308" y="7784"/>
                    <a:pt x="6581" y="8050"/>
                  </a:cubicBezTo>
                  <a:cubicBezTo>
                    <a:pt x="6699" y="8164"/>
                    <a:pt x="6807" y="8289"/>
                    <a:pt x="6914" y="8410"/>
                  </a:cubicBezTo>
                  <a:cubicBezTo>
                    <a:pt x="7173" y="8706"/>
                    <a:pt x="7443" y="9015"/>
                    <a:pt x="7837" y="9181"/>
                  </a:cubicBezTo>
                  <a:cubicBezTo>
                    <a:pt x="7958" y="9232"/>
                    <a:pt x="8086" y="9268"/>
                    <a:pt x="8210" y="9304"/>
                  </a:cubicBezTo>
                  <a:cubicBezTo>
                    <a:pt x="8364" y="9349"/>
                    <a:pt x="8522" y="9393"/>
                    <a:pt x="8662" y="9466"/>
                  </a:cubicBezTo>
                  <a:cubicBezTo>
                    <a:pt x="9111" y="9699"/>
                    <a:pt x="9277" y="10177"/>
                    <a:pt x="9371" y="10568"/>
                  </a:cubicBezTo>
                  <a:cubicBezTo>
                    <a:pt x="9404" y="10701"/>
                    <a:pt x="9441" y="10837"/>
                    <a:pt x="9482" y="10982"/>
                  </a:cubicBezTo>
                  <a:cubicBezTo>
                    <a:pt x="9590" y="11374"/>
                    <a:pt x="9702" y="11779"/>
                    <a:pt x="9715" y="12119"/>
                  </a:cubicBezTo>
                  <a:cubicBezTo>
                    <a:pt x="9722" y="12303"/>
                    <a:pt x="9626" y="12466"/>
                    <a:pt x="9533" y="12624"/>
                  </a:cubicBezTo>
                  <a:cubicBezTo>
                    <a:pt x="9428" y="12802"/>
                    <a:pt x="9320" y="12987"/>
                    <a:pt x="9362" y="13199"/>
                  </a:cubicBezTo>
                  <a:cubicBezTo>
                    <a:pt x="9439" y="13579"/>
                    <a:pt x="9768" y="13780"/>
                    <a:pt x="10314" y="13780"/>
                  </a:cubicBezTo>
                  <a:cubicBezTo>
                    <a:pt x="10970" y="13780"/>
                    <a:pt x="11831" y="13489"/>
                    <a:pt x="12228" y="13287"/>
                  </a:cubicBezTo>
                  <a:cubicBezTo>
                    <a:pt x="12914" y="12936"/>
                    <a:pt x="13514" y="12469"/>
                    <a:pt x="14006" y="11903"/>
                  </a:cubicBezTo>
                  <a:cubicBezTo>
                    <a:pt x="14277" y="11591"/>
                    <a:pt x="14517" y="11260"/>
                    <a:pt x="14748" y="10940"/>
                  </a:cubicBezTo>
                  <a:cubicBezTo>
                    <a:pt x="15017" y="10568"/>
                    <a:pt x="15294" y="10186"/>
                    <a:pt x="15613" y="9844"/>
                  </a:cubicBezTo>
                  <a:cubicBezTo>
                    <a:pt x="15724" y="9723"/>
                    <a:pt x="15829" y="9607"/>
                    <a:pt x="15930" y="9493"/>
                  </a:cubicBezTo>
                  <a:cubicBezTo>
                    <a:pt x="16112" y="9289"/>
                    <a:pt x="16283" y="9097"/>
                    <a:pt x="16475" y="8917"/>
                  </a:cubicBezTo>
                  <a:cubicBezTo>
                    <a:pt x="16720" y="8688"/>
                    <a:pt x="16981" y="8461"/>
                    <a:pt x="17259" y="8222"/>
                  </a:cubicBezTo>
                  <a:cubicBezTo>
                    <a:pt x="17636" y="7899"/>
                    <a:pt x="18024" y="7565"/>
                    <a:pt x="18404" y="7189"/>
                  </a:cubicBezTo>
                  <a:cubicBezTo>
                    <a:pt x="18581" y="7017"/>
                    <a:pt x="18780" y="6821"/>
                    <a:pt x="18896" y="6603"/>
                  </a:cubicBezTo>
                  <a:cubicBezTo>
                    <a:pt x="19100" y="6223"/>
                    <a:pt x="18956" y="5851"/>
                    <a:pt x="18815" y="5491"/>
                  </a:cubicBezTo>
                  <a:cubicBezTo>
                    <a:pt x="18761" y="5354"/>
                    <a:pt x="18707" y="5212"/>
                    <a:pt x="18672" y="5069"/>
                  </a:cubicBezTo>
                  <a:cubicBezTo>
                    <a:pt x="18555" y="4608"/>
                    <a:pt x="18622" y="4100"/>
                    <a:pt x="18686" y="3608"/>
                  </a:cubicBezTo>
                  <a:cubicBezTo>
                    <a:pt x="18709" y="3428"/>
                    <a:pt x="18733" y="3243"/>
                    <a:pt x="18747" y="3062"/>
                  </a:cubicBezTo>
                  <a:cubicBezTo>
                    <a:pt x="18821" y="2167"/>
                    <a:pt x="18602" y="1527"/>
                    <a:pt x="18077" y="1100"/>
                  </a:cubicBezTo>
                  <a:cubicBezTo>
                    <a:pt x="17413" y="559"/>
                    <a:pt x="16402" y="433"/>
                    <a:pt x="15671" y="423"/>
                  </a:cubicBezTo>
                  <a:cubicBezTo>
                    <a:pt x="15630" y="422"/>
                    <a:pt x="15588" y="422"/>
                    <a:pt x="15547" y="422"/>
                  </a:cubicBezTo>
                  <a:cubicBezTo>
                    <a:pt x="15095" y="422"/>
                    <a:pt x="14636" y="455"/>
                    <a:pt x="14191" y="488"/>
                  </a:cubicBezTo>
                  <a:cubicBezTo>
                    <a:pt x="13813" y="517"/>
                    <a:pt x="13419" y="545"/>
                    <a:pt x="13032" y="554"/>
                  </a:cubicBezTo>
                  <a:cubicBezTo>
                    <a:pt x="12955" y="556"/>
                    <a:pt x="12878" y="556"/>
                    <a:pt x="12803" y="556"/>
                  </a:cubicBezTo>
                  <a:cubicBezTo>
                    <a:pt x="11911" y="556"/>
                    <a:pt x="10962" y="451"/>
                    <a:pt x="9900" y="233"/>
                  </a:cubicBezTo>
                  <a:cubicBezTo>
                    <a:pt x="9805" y="215"/>
                    <a:pt x="9711" y="195"/>
                    <a:pt x="9617" y="174"/>
                  </a:cubicBezTo>
                  <a:cubicBezTo>
                    <a:pt x="9317" y="108"/>
                    <a:pt x="9004" y="40"/>
                    <a:pt x="8691" y="13"/>
                  </a:cubicBezTo>
                  <a:cubicBezTo>
                    <a:pt x="8591" y="5"/>
                    <a:pt x="8491" y="0"/>
                    <a:pt x="8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9" name="Google Shape;46869;p35"/>
            <p:cNvSpPr/>
            <p:nvPr/>
          </p:nvSpPr>
          <p:spPr>
            <a:xfrm>
              <a:off x="8273422" y="517115"/>
              <a:ext cx="730024" cy="545534"/>
            </a:xfrm>
            <a:custGeom>
              <a:avLst/>
              <a:gdLst/>
              <a:ahLst/>
              <a:cxnLst/>
              <a:rect l="l" t="t" r="r" b="b"/>
              <a:pathLst>
                <a:path w="14716" h="10997" extrusionOk="0">
                  <a:moveTo>
                    <a:pt x="5823" y="58"/>
                  </a:moveTo>
                  <a:cubicBezTo>
                    <a:pt x="6024" y="58"/>
                    <a:pt x="6229" y="74"/>
                    <a:pt x="6431" y="101"/>
                  </a:cubicBezTo>
                  <a:cubicBezTo>
                    <a:pt x="6627" y="132"/>
                    <a:pt x="6822" y="179"/>
                    <a:pt x="7013" y="224"/>
                  </a:cubicBezTo>
                  <a:cubicBezTo>
                    <a:pt x="7138" y="254"/>
                    <a:pt x="7268" y="286"/>
                    <a:pt x="7394" y="311"/>
                  </a:cubicBezTo>
                  <a:cubicBezTo>
                    <a:pt x="8118" y="461"/>
                    <a:pt x="8862" y="536"/>
                    <a:pt x="9600" y="536"/>
                  </a:cubicBezTo>
                  <a:cubicBezTo>
                    <a:pt x="9720" y="536"/>
                    <a:pt x="9839" y="534"/>
                    <a:pt x="9958" y="530"/>
                  </a:cubicBezTo>
                  <a:cubicBezTo>
                    <a:pt x="10248" y="522"/>
                    <a:pt x="10541" y="500"/>
                    <a:pt x="10826" y="479"/>
                  </a:cubicBezTo>
                  <a:cubicBezTo>
                    <a:pt x="11202" y="450"/>
                    <a:pt x="11588" y="422"/>
                    <a:pt x="11967" y="422"/>
                  </a:cubicBezTo>
                  <a:cubicBezTo>
                    <a:pt x="12016" y="422"/>
                    <a:pt x="12064" y="423"/>
                    <a:pt x="12112" y="424"/>
                  </a:cubicBezTo>
                  <a:cubicBezTo>
                    <a:pt x="12952" y="439"/>
                    <a:pt x="13598" y="621"/>
                    <a:pt x="14029" y="959"/>
                  </a:cubicBezTo>
                  <a:cubicBezTo>
                    <a:pt x="14431" y="1276"/>
                    <a:pt x="14615" y="1745"/>
                    <a:pt x="14588" y="2398"/>
                  </a:cubicBezTo>
                  <a:cubicBezTo>
                    <a:pt x="14579" y="2595"/>
                    <a:pt x="14555" y="2800"/>
                    <a:pt x="14531" y="2996"/>
                  </a:cubicBezTo>
                  <a:cubicBezTo>
                    <a:pt x="14491" y="3313"/>
                    <a:pt x="14453" y="3643"/>
                    <a:pt x="14484" y="3942"/>
                  </a:cubicBezTo>
                  <a:cubicBezTo>
                    <a:pt x="14495" y="4046"/>
                    <a:pt x="14517" y="4148"/>
                    <a:pt x="14538" y="4248"/>
                  </a:cubicBezTo>
                  <a:cubicBezTo>
                    <a:pt x="14596" y="4521"/>
                    <a:pt x="14652" y="4777"/>
                    <a:pt x="14483" y="5042"/>
                  </a:cubicBezTo>
                  <a:cubicBezTo>
                    <a:pt x="14396" y="5180"/>
                    <a:pt x="14276" y="5309"/>
                    <a:pt x="14161" y="5433"/>
                  </a:cubicBezTo>
                  <a:cubicBezTo>
                    <a:pt x="14131" y="5466"/>
                    <a:pt x="14100" y="5497"/>
                    <a:pt x="14071" y="5530"/>
                  </a:cubicBezTo>
                  <a:cubicBezTo>
                    <a:pt x="13508" y="6155"/>
                    <a:pt x="13107" y="6667"/>
                    <a:pt x="12805" y="7143"/>
                  </a:cubicBezTo>
                  <a:cubicBezTo>
                    <a:pt x="12740" y="7250"/>
                    <a:pt x="12683" y="7358"/>
                    <a:pt x="12624" y="7472"/>
                  </a:cubicBezTo>
                  <a:cubicBezTo>
                    <a:pt x="12535" y="7641"/>
                    <a:pt x="12445" y="7816"/>
                    <a:pt x="12311" y="7997"/>
                  </a:cubicBezTo>
                  <a:cubicBezTo>
                    <a:pt x="12179" y="8172"/>
                    <a:pt x="12057" y="8353"/>
                    <a:pt x="11926" y="8542"/>
                  </a:cubicBezTo>
                  <a:cubicBezTo>
                    <a:pt x="11691" y="8882"/>
                    <a:pt x="11449" y="9232"/>
                    <a:pt x="11166" y="9558"/>
                  </a:cubicBezTo>
                  <a:cubicBezTo>
                    <a:pt x="10795" y="9983"/>
                    <a:pt x="10348" y="10326"/>
                    <a:pt x="9839" y="10577"/>
                  </a:cubicBezTo>
                  <a:cubicBezTo>
                    <a:pt x="9557" y="10716"/>
                    <a:pt x="8904" y="10937"/>
                    <a:pt x="8350" y="10937"/>
                  </a:cubicBezTo>
                  <a:cubicBezTo>
                    <a:pt x="7909" y="10937"/>
                    <a:pt x="7638" y="10801"/>
                    <a:pt x="7541" y="10534"/>
                  </a:cubicBezTo>
                  <a:cubicBezTo>
                    <a:pt x="7491" y="10396"/>
                    <a:pt x="7537" y="10268"/>
                    <a:pt x="7583" y="10133"/>
                  </a:cubicBezTo>
                  <a:cubicBezTo>
                    <a:pt x="7629" y="10007"/>
                    <a:pt x="7673" y="9878"/>
                    <a:pt x="7652" y="9727"/>
                  </a:cubicBezTo>
                  <a:cubicBezTo>
                    <a:pt x="7616" y="9484"/>
                    <a:pt x="7528" y="9199"/>
                    <a:pt x="7443" y="8925"/>
                  </a:cubicBezTo>
                  <a:cubicBezTo>
                    <a:pt x="7399" y="8784"/>
                    <a:pt x="7357" y="8652"/>
                    <a:pt x="7325" y="8523"/>
                  </a:cubicBezTo>
                  <a:cubicBezTo>
                    <a:pt x="7235" y="8189"/>
                    <a:pt x="7101" y="7819"/>
                    <a:pt x="6777" y="7606"/>
                  </a:cubicBezTo>
                  <a:cubicBezTo>
                    <a:pt x="6673" y="7538"/>
                    <a:pt x="6562" y="7492"/>
                    <a:pt x="6451" y="7445"/>
                  </a:cubicBezTo>
                  <a:cubicBezTo>
                    <a:pt x="6366" y="7409"/>
                    <a:pt x="6279" y="7374"/>
                    <a:pt x="6196" y="7327"/>
                  </a:cubicBezTo>
                  <a:cubicBezTo>
                    <a:pt x="5939" y="7183"/>
                    <a:pt x="5759" y="6960"/>
                    <a:pt x="5569" y="6722"/>
                  </a:cubicBezTo>
                  <a:cubicBezTo>
                    <a:pt x="5488" y="6620"/>
                    <a:pt x="5402" y="6513"/>
                    <a:pt x="5310" y="6415"/>
                  </a:cubicBezTo>
                  <a:cubicBezTo>
                    <a:pt x="5092" y="6184"/>
                    <a:pt x="4680" y="6113"/>
                    <a:pt x="4315" y="6049"/>
                  </a:cubicBezTo>
                  <a:cubicBezTo>
                    <a:pt x="4182" y="6025"/>
                    <a:pt x="4054" y="6002"/>
                    <a:pt x="3941" y="5974"/>
                  </a:cubicBezTo>
                  <a:cubicBezTo>
                    <a:pt x="3271" y="5803"/>
                    <a:pt x="2564" y="5615"/>
                    <a:pt x="1919" y="5375"/>
                  </a:cubicBezTo>
                  <a:cubicBezTo>
                    <a:pt x="1639" y="5271"/>
                    <a:pt x="1386" y="5150"/>
                    <a:pt x="1172" y="5021"/>
                  </a:cubicBezTo>
                  <a:cubicBezTo>
                    <a:pt x="618" y="4681"/>
                    <a:pt x="262" y="4261"/>
                    <a:pt x="169" y="3838"/>
                  </a:cubicBezTo>
                  <a:cubicBezTo>
                    <a:pt x="64" y="3357"/>
                    <a:pt x="415" y="2894"/>
                    <a:pt x="778" y="2620"/>
                  </a:cubicBezTo>
                  <a:cubicBezTo>
                    <a:pt x="949" y="2492"/>
                    <a:pt x="1134" y="2390"/>
                    <a:pt x="1329" y="2282"/>
                  </a:cubicBezTo>
                  <a:cubicBezTo>
                    <a:pt x="1393" y="2246"/>
                    <a:pt x="1458" y="2209"/>
                    <a:pt x="1525" y="2172"/>
                  </a:cubicBezTo>
                  <a:cubicBezTo>
                    <a:pt x="1976" y="1913"/>
                    <a:pt x="2443" y="1582"/>
                    <a:pt x="2935" y="1229"/>
                  </a:cubicBezTo>
                  <a:cubicBezTo>
                    <a:pt x="3109" y="1105"/>
                    <a:pt x="3285" y="980"/>
                    <a:pt x="3465" y="853"/>
                  </a:cubicBezTo>
                  <a:cubicBezTo>
                    <a:pt x="3940" y="523"/>
                    <a:pt x="4354" y="318"/>
                    <a:pt x="4809" y="195"/>
                  </a:cubicBezTo>
                  <a:cubicBezTo>
                    <a:pt x="5139" y="104"/>
                    <a:pt x="5481" y="58"/>
                    <a:pt x="5823" y="58"/>
                  </a:cubicBezTo>
                  <a:close/>
                  <a:moveTo>
                    <a:pt x="5825" y="0"/>
                  </a:moveTo>
                  <a:cubicBezTo>
                    <a:pt x="5477" y="0"/>
                    <a:pt x="5129" y="47"/>
                    <a:pt x="4793" y="139"/>
                  </a:cubicBezTo>
                  <a:cubicBezTo>
                    <a:pt x="4331" y="266"/>
                    <a:pt x="3911" y="472"/>
                    <a:pt x="3432" y="806"/>
                  </a:cubicBezTo>
                  <a:cubicBezTo>
                    <a:pt x="3251" y="930"/>
                    <a:pt x="3076" y="1057"/>
                    <a:pt x="2901" y="1181"/>
                  </a:cubicBezTo>
                  <a:cubicBezTo>
                    <a:pt x="2409" y="1533"/>
                    <a:pt x="1945" y="1863"/>
                    <a:pt x="1494" y="2122"/>
                  </a:cubicBezTo>
                  <a:cubicBezTo>
                    <a:pt x="1429" y="2159"/>
                    <a:pt x="1363" y="2195"/>
                    <a:pt x="1299" y="2231"/>
                  </a:cubicBezTo>
                  <a:cubicBezTo>
                    <a:pt x="1100" y="2339"/>
                    <a:pt x="913" y="2443"/>
                    <a:pt x="740" y="2573"/>
                  </a:cubicBezTo>
                  <a:cubicBezTo>
                    <a:pt x="366" y="2858"/>
                    <a:pt x="0" y="3343"/>
                    <a:pt x="111" y="3851"/>
                  </a:cubicBezTo>
                  <a:cubicBezTo>
                    <a:pt x="206" y="4289"/>
                    <a:pt x="572" y="4723"/>
                    <a:pt x="1141" y="5070"/>
                  </a:cubicBezTo>
                  <a:cubicBezTo>
                    <a:pt x="1359" y="5203"/>
                    <a:pt x="1613" y="5324"/>
                    <a:pt x="1898" y="5430"/>
                  </a:cubicBezTo>
                  <a:cubicBezTo>
                    <a:pt x="2545" y="5672"/>
                    <a:pt x="3255" y="5859"/>
                    <a:pt x="3925" y="6031"/>
                  </a:cubicBezTo>
                  <a:cubicBezTo>
                    <a:pt x="4039" y="6059"/>
                    <a:pt x="4167" y="6082"/>
                    <a:pt x="4304" y="6106"/>
                  </a:cubicBezTo>
                  <a:cubicBezTo>
                    <a:pt x="4660" y="6166"/>
                    <a:pt x="5064" y="6237"/>
                    <a:pt x="5267" y="6455"/>
                  </a:cubicBezTo>
                  <a:cubicBezTo>
                    <a:pt x="5357" y="6550"/>
                    <a:pt x="5442" y="6655"/>
                    <a:pt x="5525" y="6758"/>
                  </a:cubicBezTo>
                  <a:cubicBezTo>
                    <a:pt x="5711" y="6990"/>
                    <a:pt x="5902" y="7229"/>
                    <a:pt x="6171" y="7378"/>
                  </a:cubicBezTo>
                  <a:cubicBezTo>
                    <a:pt x="6253" y="7425"/>
                    <a:pt x="6344" y="7464"/>
                    <a:pt x="6430" y="7499"/>
                  </a:cubicBezTo>
                  <a:cubicBezTo>
                    <a:pt x="6536" y="7545"/>
                    <a:pt x="6649" y="7592"/>
                    <a:pt x="6747" y="7656"/>
                  </a:cubicBezTo>
                  <a:cubicBezTo>
                    <a:pt x="7054" y="7858"/>
                    <a:pt x="7184" y="8215"/>
                    <a:pt x="7269" y="8539"/>
                  </a:cubicBezTo>
                  <a:cubicBezTo>
                    <a:pt x="7303" y="8667"/>
                    <a:pt x="7344" y="8801"/>
                    <a:pt x="7389" y="8943"/>
                  </a:cubicBezTo>
                  <a:cubicBezTo>
                    <a:pt x="7472" y="9215"/>
                    <a:pt x="7559" y="9495"/>
                    <a:pt x="7595" y="9736"/>
                  </a:cubicBezTo>
                  <a:cubicBezTo>
                    <a:pt x="7613" y="9872"/>
                    <a:pt x="7572" y="9993"/>
                    <a:pt x="7529" y="10113"/>
                  </a:cubicBezTo>
                  <a:cubicBezTo>
                    <a:pt x="7480" y="10254"/>
                    <a:pt x="7430" y="10397"/>
                    <a:pt x="7487" y="10555"/>
                  </a:cubicBezTo>
                  <a:cubicBezTo>
                    <a:pt x="7591" y="10844"/>
                    <a:pt x="7889" y="10996"/>
                    <a:pt x="8350" y="10996"/>
                  </a:cubicBezTo>
                  <a:cubicBezTo>
                    <a:pt x="8917" y="10996"/>
                    <a:pt x="9565" y="10777"/>
                    <a:pt x="9867" y="10632"/>
                  </a:cubicBezTo>
                  <a:cubicBezTo>
                    <a:pt x="10385" y="10377"/>
                    <a:pt x="10837" y="10029"/>
                    <a:pt x="11212" y="9599"/>
                  </a:cubicBezTo>
                  <a:cubicBezTo>
                    <a:pt x="11496" y="9272"/>
                    <a:pt x="11739" y="8919"/>
                    <a:pt x="11976" y="8578"/>
                  </a:cubicBezTo>
                  <a:cubicBezTo>
                    <a:pt x="12105" y="8387"/>
                    <a:pt x="12229" y="8208"/>
                    <a:pt x="12360" y="8034"/>
                  </a:cubicBezTo>
                  <a:cubicBezTo>
                    <a:pt x="12496" y="7851"/>
                    <a:pt x="12589" y="7673"/>
                    <a:pt x="12677" y="7501"/>
                  </a:cubicBezTo>
                  <a:cubicBezTo>
                    <a:pt x="12737" y="7388"/>
                    <a:pt x="12791" y="7281"/>
                    <a:pt x="12858" y="7176"/>
                  </a:cubicBezTo>
                  <a:cubicBezTo>
                    <a:pt x="13156" y="6704"/>
                    <a:pt x="13556" y="6193"/>
                    <a:pt x="14118" y="5573"/>
                  </a:cubicBezTo>
                  <a:cubicBezTo>
                    <a:pt x="14147" y="5540"/>
                    <a:pt x="14175" y="5509"/>
                    <a:pt x="14205" y="5476"/>
                  </a:cubicBezTo>
                  <a:cubicBezTo>
                    <a:pt x="14323" y="5349"/>
                    <a:pt x="14446" y="5218"/>
                    <a:pt x="14534" y="5078"/>
                  </a:cubicBezTo>
                  <a:cubicBezTo>
                    <a:pt x="14716" y="4793"/>
                    <a:pt x="14655" y="4510"/>
                    <a:pt x="14596" y="4238"/>
                  </a:cubicBezTo>
                  <a:cubicBezTo>
                    <a:pt x="14575" y="4140"/>
                    <a:pt x="14554" y="4040"/>
                    <a:pt x="14544" y="3939"/>
                  </a:cubicBezTo>
                  <a:cubicBezTo>
                    <a:pt x="14511" y="3646"/>
                    <a:pt x="14548" y="3336"/>
                    <a:pt x="14589" y="3007"/>
                  </a:cubicBezTo>
                  <a:cubicBezTo>
                    <a:pt x="14612" y="2810"/>
                    <a:pt x="14638" y="2606"/>
                    <a:pt x="14646" y="2407"/>
                  </a:cubicBezTo>
                  <a:cubicBezTo>
                    <a:pt x="14673" y="1743"/>
                    <a:pt x="14477" y="1243"/>
                    <a:pt x="14064" y="920"/>
                  </a:cubicBezTo>
                  <a:cubicBezTo>
                    <a:pt x="13622" y="573"/>
                    <a:pt x="12966" y="389"/>
                    <a:pt x="12112" y="372"/>
                  </a:cubicBezTo>
                  <a:cubicBezTo>
                    <a:pt x="12059" y="371"/>
                    <a:pt x="12006" y="371"/>
                    <a:pt x="11952" y="371"/>
                  </a:cubicBezTo>
                  <a:cubicBezTo>
                    <a:pt x="11576" y="371"/>
                    <a:pt x="11193" y="399"/>
                    <a:pt x="10820" y="426"/>
                  </a:cubicBezTo>
                  <a:cubicBezTo>
                    <a:pt x="10536" y="448"/>
                    <a:pt x="10243" y="469"/>
                    <a:pt x="9955" y="479"/>
                  </a:cubicBezTo>
                  <a:cubicBezTo>
                    <a:pt x="9838" y="483"/>
                    <a:pt x="9721" y="485"/>
                    <a:pt x="9603" y="485"/>
                  </a:cubicBezTo>
                  <a:cubicBezTo>
                    <a:pt x="8867" y="485"/>
                    <a:pt x="8125" y="409"/>
                    <a:pt x="7403" y="261"/>
                  </a:cubicBezTo>
                  <a:cubicBezTo>
                    <a:pt x="7278" y="234"/>
                    <a:pt x="7148" y="205"/>
                    <a:pt x="7024" y="175"/>
                  </a:cubicBezTo>
                  <a:cubicBezTo>
                    <a:pt x="6834" y="131"/>
                    <a:pt x="6636" y="82"/>
                    <a:pt x="6438" y="49"/>
                  </a:cubicBezTo>
                  <a:cubicBezTo>
                    <a:pt x="6236" y="17"/>
                    <a:pt x="6030" y="0"/>
                    <a:pt x="58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0" name="Google Shape;46870;p35"/>
            <p:cNvSpPr/>
            <p:nvPr/>
          </p:nvSpPr>
          <p:spPr>
            <a:xfrm>
              <a:off x="8411085" y="570940"/>
              <a:ext cx="522317" cy="414322"/>
            </a:xfrm>
            <a:custGeom>
              <a:avLst/>
              <a:gdLst/>
              <a:ahLst/>
              <a:cxnLst/>
              <a:rect l="l" t="t" r="r" b="b"/>
              <a:pathLst>
                <a:path w="10529" h="8352" extrusionOk="0">
                  <a:moveTo>
                    <a:pt x="2909" y="36"/>
                  </a:moveTo>
                  <a:cubicBezTo>
                    <a:pt x="3278" y="47"/>
                    <a:pt x="3696" y="121"/>
                    <a:pt x="4154" y="255"/>
                  </a:cubicBezTo>
                  <a:cubicBezTo>
                    <a:pt x="4225" y="276"/>
                    <a:pt x="4296" y="299"/>
                    <a:pt x="4367" y="320"/>
                  </a:cubicBezTo>
                  <a:cubicBezTo>
                    <a:pt x="4535" y="372"/>
                    <a:pt x="4709" y="427"/>
                    <a:pt x="4877" y="461"/>
                  </a:cubicBezTo>
                  <a:cubicBezTo>
                    <a:pt x="5305" y="549"/>
                    <a:pt x="5772" y="592"/>
                    <a:pt x="6301" y="592"/>
                  </a:cubicBezTo>
                  <a:cubicBezTo>
                    <a:pt x="6479" y="592"/>
                    <a:pt x="6665" y="589"/>
                    <a:pt x="6857" y="578"/>
                  </a:cubicBezTo>
                  <a:cubicBezTo>
                    <a:pt x="7039" y="569"/>
                    <a:pt x="7224" y="555"/>
                    <a:pt x="7402" y="542"/>
                  </a:cubicBezTo>
                  <a:cubicBezTo>
                    <a:pt x="7716" y="518"/>
                    <a:pt x="8040" y="494"/>
                    <a:pt x="8355" y="494"/>
                  </a:cubicBezTo>
                  <a:cubicBezTo>
                    <a:pt x="8413" y="494"/>
                    <a:pt x="8471" y="495"/>
                    <a:pt x="8528" y="497"/>
                  </a:cubicBezTo>
                  <a:cubicBezTo>
                    <a:pt x="9161" y="514"/>
                    <a:pt x="9659" y="653"/>
                    <a:pt x="10004" y="908"/>
                  </a:cubicBezTo>
                  <a:cubicBezTo>
                    <a:pt x="10376" y="1183"/>
                    <a:pt x="10468" y="1594"/>
                    <a:pt x="10478" y="1890"/>
                  </a:cubicBezTo>
                  <a:cubicBezTo>
                    <a:pt x="10490" y="2178"/>
                    <a:pt x="10431" y="2483"/>
                    <a:pt x="10381" y="2752"/>
                  </a:cubicBezTo>
                  <a:cubicBezTo>
                    <a:pt x="10370" y="2816"/>
                    <a:pt x="10357" y="2880"/>
                    <a:pt x="10347" y="2940"/>
                  </a:cubicBezTo>
                  <a:cubicBezTo>
                    <a:pt x="10340" y="2988"/>
                    <a:pt x="10333" y="3036"/>
                    <a:pt x="10326" y="3082"/>
                  </a:cubicBezTo>
                  <a:cubicBezTo>
                    <a:pt x="10298" y="3281"/>
                    <a:pt x="10271" y="3470"/>
                    <a:pt x="10113" y="3664"/>
                  </a:cubicBezTo>
                  <a:cubicBezTo>
                    <a:pt x="10066" y="3721"/>
                    <a:pt x="10016" y="3778"/>
                    <a:pt x="9969" y="3833"/>
                  </a:cubicBezTo>
                  <a:cubicBezTo>
                    <a:pt x="9901" y="3910"/>
                    <a:pt x="9831" y="3988"/>
                    <a:pt x="9771" y="4068"/>
                  </a:cubicBezTo>
                  <a:cubicBezTo>
                    <a:pt x="9444" y="4502"/>
                    <a:pt x="9239" y="5007"/>
                    <a:pt x="9166" y="5569"/>
                  </a:cubicBezTo>
                  <a:cubicBezTo>
                    <a:pt x="9158" y="5642"/>
                    <a:pt x="9152" y="5717"/>
                    <a:pt x="9148" y="5788"/>
                  </a:cubicBezTo>
                  <a:cubicBezTo>
                    <a:pt x="9138" y="5967"/>
                    <a:pt x="9127" y="6154"/>
                    <a:pt x="9038" y="6344"/>
                  </a:cubicBezTo>
                  <a:cubicBezTo>
                    <a:pt x="8853" y="6738"/>
                    <a:pt x="8617" y="7106"/>
                    <a:pt x="8355" y="7406"/>
                  </a:cubicBezTo>
                  <a:cubicBezTo>
                    <a:pt x="8108" y="7687"/>
                    <a:pt x="7799" y="7919"/>
                    <a:pt x="7459" y="8076"/>
                  </a:cubicBezTo>
                  <a:cubicBezTo>
                    <a:pt x="7209" y="8193"/>
                    <a:pt x="6778" y="8309"/>
                    <a:pt x="6383" y="8309"/>
                  </a:cubicBezTo>
                  <a:cubicBezTo>
                    <a:pt x="6129" y="8309"/>
                    <a:pt x="5790" y="8259"/>
                    <a:pt x="5624" y="8023"/>
                  </a:cubicBezTo>
                  <a:cubicBezTo>
                    <a:pt x="5550" y="7922"/>
                    <a:pt x="5544" y="7824"/>
                    <a:pt x="5534" y="7720"/>
                  </a:cubicBezTo>
                  <a:cubicBezTo>
                    <a:pt x="5527" y="7645"/>
                    <a:pt x="5521" y="7564"/>
                    <a:pt x="5490" y="7475"/>
                  </a:cubicBezTo>
                  <a:cubicBezTo>
                    <a:pt x="5454" y="7376"/>
                    <a:pt x="5413" y="7269"/>
                    <a:pt x="5370" y="7157"/>
                  </a:cubicBezTo>
                  <a:cubicBezTo>
                    <a:pt x="5305" y="6983"/>
                    <a:pt x="5235" y="6801"/>
                    <a:pt x="5183" y="6632"/>
                  </a:cubicBezTo>
                  <a:cubicBezTo>
                    <a:pt x="5107" y="6387"/>
                    <a:pt x="5019" y="6132"/>
                    <a:pt x="4835" y="5952"/>
                  </a:cubicBezTo>
                  <a:cubicBezTo>
                    <a:pt x="4774" y="5892"/>
                    <a:pt x="4710" y="5845"/>
                    <a:pt x="4649" y="5797"/>
                  </a:cubicBezTo>
                  <a:cubicBezTo>
                    <a:pt x="4601" y="5761"/>
                    <a:pt x="4552" y="5724"/>
                    <a:pt x="4507" y="5683"/>
                  </a:cubicBezTo>
                  <a:cubicBezTo>
                    <a:pt x="4370" y="5562"/>
                    <a:pt x="4265" y="5407"/>
                    <a:pt x="4154" y="5243"/>
                  </a:cubicBezTo>
                  <a:cubicBezTo>
                    <a:pt x="4094" y="5152"/>
                    <a:pt x="4032" y="5060"/>
                    <a:pt x="3962" y="4973"/>
                  </a:cubicBezTo>
                  <a:cubicBezTo>
                    <a:pt x="3815" y="4788"/>
                    <a:pt x="3562" y="4695"/>
                    <a:pt x="3317" y="4604"/>
                  </a:cubicBezTo>
                  <a:cubicBezTo>
                    <a:pt x="3239" y="4576"/>
                    <a:pt x="3165" y="4550"/>
                    <a:pt x="3097" y="4519"/>
                  </a:cubicBezTo>
                  <a:cubicBezTo>
                    <a:pt x="2855" y="4415"/>
                    <a:pt x="2593" y="4323"/>
                    <a:pt x="2317" y="4223"/>
                  </a:cubicBezTo>
                  <a:cubicBezTo>
                    <a:pt x="2068" y="4133"/>
                    <a:pt x="1811" y="4041"/>
                    <a:pt x="1569" y="3941"/>
                  </a:cubicBezTo>
                  <a:cubicBezTo>
                    <a:pt x="1343" y="3849"/>
                    <a:pt x="1156" y="3753"/>
                    <a:pt x="995" y="3650"/>
                  </a:cubicBezTo>
                  <a:cubicBezTo>
                    <a:pt x="593" y="3391"/>
                    <a:pt x="298" y="3059"/>
                    <a:pt x="173" y="2719"/>
                  </a:cubicBezTo>
                  <a:cubicBezTo>
                    <a:pt x="42" y="2373"/>
                    <a:pt x="201" y="1999"/>
                    <a:pt x="305" y="1807"/>
                  </a:cubicBezTo>
                  <a:cubicBezTo>
                    <a:pt x="388" y="1659"/>
                    <a:pt x="490" y="1527"/>
                    <a:pt x="618" y="1372"/>
                  </a:cubicBezTo>
                  <a:cubicBezTo>
                    <a:pt x="929" y="1000"/>
                    <a:pt x="1273" y="613"/>
                    <a:pt x="1791" y="317"/>
                  </a:cubicBezTo>
                  <a:cubicBezTo>
                    <a:pt x="2124" y="127"/>
                    <a:pt x="2442" y="41"/>
                    <a:pt x="2828" y="41"/>
                  </a:cubicBezTo>
                  <a:cubicBezTo>
                    <a:pt x="2855" y="41"/>
                    <a:pt x="2881" y="41"/>
                    <a:pt x="2909" y="36"/>
                  </a:cubicBezTo>
                  <a:close/>
                  <a:moveTo>
                    <a:pt x="2828" y="0"/>
                  </a:moveTo>
                  <a:cubicBezTo>
                    <a:pt x="2434" y="0"/>
                    <a:pt x="2109" y="87"/>
                    <a:pt x="1771" y="281"/>
                  </a:cubicBezTo>
                  <a:cubicBezTo>
                    <a:pt x="1246" y="582"/>
                    <a:pt x="900" y="971"/>
                    <a:pt x="588" y="1345"/>
                  </a:cubicBezTo>
                  <a:cubicBezTo>
                    <a:pt x="459" y="1501"/>
                    <a:pt x="354" y="1636"/>
                    <a:pt x="271" y="1787"/>
                  </a:cubicBezTo>
                  <a:cubicBezTo>
                    <a:pt x="163" y="1985"/>
                    <a:pt x="1" y="2371"/>
                    <a:pt x="136" y="2733"/>
                  </a:cubicBezTo>
                  <a:cubicBezTo>
                    <a:pt x="267" y="3081"/>
                    <a:pt x="566" y="3418"/>
                    <a:pt x="975" y="3684"/>
                  </a:cubicBezTo>
                  <a:cubicBezTo>
                    <a:pt x="1138" y="3788"/>
                    <a:pt x="1327" y="3884"/>
                    <a:pt x="1555" y="3978"/>
                  </a:cubicBezTo>
                  <a:cubicBezTo>
                    <a:pt x="1798" y="4079"/>
                    <a:pt x="2055" y="4172"/>
                    <a:pt x="2304" y="4261"/>
                  </a:cubicBezTo>
                  <a:cubicBezTo>
                    <a:pt x="2580" y="4361"/>
                    <a:pt x="2842" y="4454"/>
                    <a:pt x="3081" y="4556"/>
                  </a:cubicBezTo>
                  <a:cubicBezTo>
                    <a:pt x="3151" y="4584"/>
                    <a:pt x="3226" y="4613"/>
                    <a:pt x="3305" y="4641"/>
                  </a:cubicBezTo>
                  <a:cubicBezTo>
                    <a:pt x="3544" y="4731"/>
                    <a:pt x="3793" y="4822"/>
                    <a:pt x="3932" y="4997"/>
                  </a:cubicBezTo>
                  <a:cubicBezTo>
                    <a:pt x="3999" y="5082"/>
                    <a:pt x="4062" y="5178"/>
                    <a:pt x="4123" y="5266"/>
                  </a:cubicBezTo>
                  <a:cubicBezTo>
                    <a:pt x="4229" y="5424"/>
                    <a:pt x="4339" y="5590"/>
                    <a:pt x="4480" y="5714"/>
                  </a:cubicBezTo>
                  <a:cubicBezTo>
                    <a:pt x="4525" y="5757"/>
                    <a:pt x="4575" y="5794"/>
                    <a:pt x="4624" y="5829"/>
                  </a:cubicBezTo>
                  <a:cubicBezTo>
                    <a:pt x="4685" y="5876"/>
                    <a:pt x="4749" y="5925"/>
                    <a:pt x="4806" y="5982"/>
                  </a:cubicBezTo>
                  <a:cubicBezTo>
                    <a:pt x="4981" y="6155"/>
                    <a:pt x="5069" y="6404"/>
                    <a:pt x="5141" y="6645"/>
                  </a:cubicBezTo>
                  <a:cubicBezTo>
                    <a:pt x="5194" y="6815"/>
                    <a:pt x="5264" y="6996"/>
                    <a:pt x="5332" y="7171"/>
                  </a:cubicBezTo>
                  <a:cubicBezTo>
                    <a:pt x="5376" y="7285"/>
                    <a:pt x="5416" y="7390"/>
                    <a:pt x="5452" y="7490"/>
                  </a:cubicBezTo>
                  <a:cubicBezTo>
                    <a:pt x="5481" y="7575"/>
                    <a:pt x="5489" y="7650"/>
                    <a:pt x="5494" y="7726"/>
                  </a:cubicBezTo>
                  <a:cubicBezTo>
                    <a:pt x="5503" y="7834"/>
                    <a:pt x="5511" y="7938"/>
                    <a:pt x="5590" y="8047"/>
                  </a:cubicBezTo>
                  <a:cubicBezTo>
                    <a:pt x="5730" y="8247"/>
                    <a:pt x="6004" y="8352"/>
                    <a:pt x="6383" y="8352"/>
                  </a:cubicBezTo>
                  <a:cubicBezTo>
                    <a:pt x="6783" y="8352"/>
                    <a:pt x="7220" y="8232"/>
                    <a:pt x="7475" y="8116"/>
                  </a:cubicBezTo>
                  <a:cubicBezTo>
                    <a:pt x="7819" y="7956"/>
                    <a:pt x="8135" y="7720"/>
                    <a:pt x="8384" y="7436"/>
                  </a:cubicBezTo>
                  <a:cubicBezTo>
                    <a:pt x="8649" y="7131"/>
                    <a:pt x="8886" y="6761"/>
                    <a:pt x="9074" y="6363"/>
                  </a:cubicBezTo>
                  <a:cubicBezTo>
                    <a:pt x="9166" y="6168"/>
                    <a:pt x="9176" y="5977"/>
                    <a:pt x="9188" y="5792"/>
                  </a:cubicBezTo>
                  <a:cubicBezTo>
                    <a:pt x="9192" y="5718"/>
                    <a:pt x="9196" y="5649"/>
                    <a:pt x="9205" y="5577"/>
                  </a:cubicBezTo>
                  <a:cubicBezTo>
                    <a:pt x="9276" y="5023"/>
                    <a:pt x="9477" y="4523"/>
                    <a:pt x="9801" y="4096"/>
                  </a:cubicBezTo>
                  <a:cubicBezTo>
                    <a:pt x="9859" y="4018"/>
                    <a:pt x="9929" y="3940"/>
                    <a:pt x="9996" y="3863"/>
                  </a:cubicBezTo>
                  <a:cubicBezTo>
                    <a:pt x="10044" y="3806"/>
                    <a:pt x="10096" y="3749"/>
                    <a:pt x="10142" y="3692"/>
                  </a:cubicBezTo>
                  <a:cubicBezTo>
                    <a:pt x="10308" y="3487"/>
                    <a:pt x="10336" y="3295"/>
                    <a:pt x="10364" y="3090"/>
                  </a:cubicBezTo>
                  <a:cubicBezTo>
                    <a:pt x="10372" y="3045"/>
                    <a:pt x="10377" y="2998"/>
                    <a:pt x="10386" y="2951"/>
                  </a:cubicBezTo>
                  <a:cubicBezTo>
                    <a:pt x="10397" y="2890"/>
                    <a:pt x="10407" y="2827"/>
                    <a:pt x="10420" y="2763"/>
                  </a:cubicBezTo>
                  <a:cubicBezTo>
                    <a:pt x="10471" y="2493"/>
                    <a:pt x="10528" y="2187"/>
                    <a:pt x="10518" y="1893"/>
                  </a:cubicBezTo>
                  <a:cubicBezTo>
                    <a:pt x="10505" y="1588"/>
                    <a:pt x="10411" y="1165"/>
                    <a:pt x="10024" y="881"/>
                  </a:cubicBezTo>
                  <a:cubicBezTo>
                    <a:pt x="9673" y="621"/>
                    <a:pt x="9168" y="480"/>
                    <a:pt x="8526" y="461"/>
                  </a:cubicBezTo>
                  <a:cubicBezTo>
                    <a:pt x="8473" y="460"/>
                    <a:pt x="8419" y="459"/>
                    <a:pt x="8365" y="459"/>
                  </a:cubicBezTo>
                  <a:cubicBezTo>
                    <a:pt x="8044" y="459"/>
                    <a:pt x="7714" y="482"/>
                    <a:pt x="7395" y="507"/>
                  </a:cubicBezTo>
                  <a:cubicBezTo>
                    <a:pt x="7217" y="520"/>
                    <a:pt x="7034" y="534"/>
                    <a:pt x="6852" y="542"/>
                  </a:cubicBezTo>
                  <a:cubicBezTo>
                    <a:pt x="6660" y="551"/>
                    <a:pt x="6473" y="557"/>
                    <a:pt x="6297" y="557"/>
                  </a:cubicBezTo>
                  <a:cubicBezTo>
                    <a:pt x="5770" y="557"/>
                    <a:pt x="5306" y="514"/>
                    <a:pt x="4881" y="427"/>
                  </a:cubicBezTo>
                  <a:cubicBezTo>
                    <a:pt x="4716" y="393"/>
                    <a:pt x="4551" y="342"/>
                    <a:pt x="4376" y="288"/>
                  </a:cubicBezTo>
                  <a:cubicBezTo>
                    <a:pt x="4308" y="265"/>
                    <a:pt x="4234" y="244"/>
                    <a:pt x="4163" y="222"/>
                  </a:cubicBezTo>
                  <a:cubicBezTo>
                    <a:pt x="3700" y="87"/>
                    <a:pt x="3279" y="13"/>
                    <a:pt x="2908" y="2"/>
                  </a:cubicBezTo>
                  <a:cubicBezTo>
                    <a:pt x="2881" y="0"/>
                    <a:pt x="2854" y="0"/>
                    <a:pt x="2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1" name="Google Shape;46871;p35"/>
            <p:cNvSpPr/>
            <p:nvPr/>
          </p:nvSpPr>
          <p:spPr>
            <a:xfrm>
              <a:off x="8527763" y="609684"/>
              <a:ext cx="339911" cy="298687"/>
            </a:xfrm>
            <a:custGeom>
              <a:avLst/>
              <a:gdLst/>
              <a:ahLst/>
              <a:cxnLst/>
              <a:rect l="l" t="t" r="r" b="b"/>
              <a:pathLst>
                <a:path w="6852" h="6021" extrusionOk="0">
                  <a:moveTo>
                    <a:pt x="842" y="22"/>
                  </a:moveTo>
                  <a:cubicBezTo>
                    <a:pt x="1200" y="22"/>
                    <a:pt x="1570" y="259"/>
                    <a:pt x="1923" y="490"/>
                  </a:cubicBezTo>
                  <a:cubicBezTo>
                    <a:pt x="2220" y="682"/>
                    <a:pt x="2502" y="861"/>
                    <a:pt x="2781" y="919"/>
                  </a:cubicBezTo>
                  <a:cubicBezTo>
                    <a:pt x="2962" y="956"/>
                    <a:pt x="3165" y="975"/>
                    <a:pt x="3403" y="975"/>
                  </a:cubicBezTo>
                  <a:cubicBezTo>
                    <a:pt x="3687" y="975"/>
                    <a:pt x="3992" y="948"/>
                    <a:pt x="4283" y="924"/>
                  </a:cubicBezTo>
                  <a:cubicBezTo>
                    <a:pt x="4579" y="898"/>
                    <a:pt x="4882" y="871"/>
                    <a:pt x="5171" y="871"/>
                  </a:cubicBezTo>
                  <a:cubicBezTo>
                    <a:pt x="5700" y="871"/>
                    <a:pt x="6092" y="964"/>
                    <a:pt x="6400" y="1163"/>
                  </a:cubicBezTo>
                  <a:cubicBezTo>
                    <a:pt x="6629" y="1311"/>
                    <a:pt x="6782" y="1538"/>
                    <a:pt x="6807" y="1770"/>
                  </a:cubicBezTo>
                  <a:cubicBezTo>
                    <a:pt x="6827" y="1951"/>
                    <a:pt x="6767" y="2119"/>
                    <a:pt x="6637" y="2250"/>
                  </a:cubicBezTo>
                  <a:cubicBezTo>
                    <a:pt x="6558" y="2328"/>
                    <a:pt x="6459" y="2393"/>
                    <a:pt x="6362" y="2456"/>
                  </a:cubicBezTo>
                  <a:cubicBezTo>
                    <a:pt x="6295" y="2499"/>
                    <a:pt x="6225" y="2546"/>
                    <a:pt x="6163" y="2595"/>
                  </a:cubicBezTo>
                  <a:cubicBezTo>
                    <a:pt x="5912" y="2796"/>
                    <a:pt x="5776" y="3066"/>
                    <a:pt x="5757" y="3399"/>
                  </a:cubicBezTo>
                  <a:cubicBezTo>
                    <a:pt x="5743" y="3670"/>
                    <a:pt x="5811" y="3980"/>
                    <a:pt x="5954" y="4297"/>
                  </a:cubicBezTo>
                  <a:cubicBezTo>
                    <a:pt x="5971" y="4334"/>
                    <a:pt x="5988" y="4371"/>
                    <a:pt x="6005" y="4410"/>
                  </a:cubicBezTo>
                  <a:cubicBezTo>
                    <a:pt x="6095" y="4599"/>
                    <a:pt x="6184" y="4796"/>
                    <a:pt x="6191" y="5000"/>
                  </a:cubicBezTo>
                  <a:cubicBezTo>
                    <a:pt x="6203" y="5358"/>
                    <a:pt x="5927" y="5714"/>
                    <a:pt x="5501" y="5885"/>
                  </a:cubicBezTo>
                  <a:cubicBezTo>
                    <a:pt x="5316" y="5960"/>
                    <a:pt x="5103" y="5999"/>
                    <a:pt x="4885" y="5999"/>
                  </a:cubicBezTo>
                  <a:cubicBezTo>
                    <a:pt x="4611" y="5999"/>
                    <a:pt x="4340" y="5936"/>
                    <a:pt x="4127" y="5825"/>
                  </a:cubicBezTo>
                  <a:cubicBezTo>
                    <a:pt x="3588" y="5542"/>
                    <a:pt x="3448" y="5060"/>
                    <a:pt x="3299" y="4548"/>
                  </a:cubicBezTo>
                  <a:cubicBezTo>
                    <a:pt x="3174" y="4125"/>
                    <a:pt x="3045" y="3687"/>
                    <a:pt x="2674" y="3371"/>
                  </a:cubicBezTo>
                  <a:cubicBezTo>
                    <a:pt x="2461" y="3187"/>
                    <a:pt x="2178" y="3059"/>
                    <a:pt x="1906" y="2934"/>
                  </a:cubicBezTo>
                  <a:cubicBezTo>
                    <a:pt x="1678" y="2832"/>
                    <a:pt x="1443" y="2725"/>
                    <a:pt x="1247" y="2586"/>
                  </a:cubicBezTo>
                  <a:cubicBezTo>
                    <a:pt x="975" y="2393"/>
                    <a:pt x="788" y="2147"/>
                    <a:pt x="604" y="1908"/>
                  </a:cubicBezTo>
                  <a:cubicBezTo>
                    <a:pt x="392" y="1631"/>
                    <a:pt x="24" y="985"/>
                    <a:pt x="147" y="515"/>
                  </a:cubicBezTo>
                  <a:cubicBezTo>
                    <a:pt x="199" y="320"/>
                    <a:pt x="332" y="174"/>
                    <a:pt x="541" y="84"/>
                  </a:cubicBezTo>
                  <a:cubicBezTo>
                    <a:pt x="635" y="43"/>
                    <a:pt x="738" y="22"/>
                    <a:pt x="842" y="22"/>
                  </a:cubicBezTo>
                  <a:close/>
                  <a:moveTo>
                    <a:pt x="842" y="0"/>
                  </a:moveTo>
                  <a:cubicBezTo>
                    <a:pt x="733" y="0"/>
                    <a:pt x="630" y="22"/>
                    <a:pt x="533" y="64"/>
                  </a:cubicBezTo>
                  <a:cubicBezTo>
                    <a:pt x="315" y="158"/>
                    <a:pt x="179" y="308"/>
                    <a:pt x="125" y="513"/>
                  </a:cubicBezTo>
                  <a:cubicBezTo>
                    <a:pt x="1" y="991"/>
                    <a:pt x="372" y="1644"/>
                    <a:pt x="586" y="1922"/>
                  </a:cubicBezTo>
                  <a:cubicBezTo>
                    <a:pt x="770" y="2162"/>
                    <a:pt x="961" y="2411"/>
                    <a:pt x="1234" y="2604"/>
                  </a:cubicBezTo>
                  <a:cubicBezTo>
                    <a:pt x="1431" y="2745"/>
                    <a:pt x="1667" y="2852"/>
                    <a:pt x="1896" y="2955"/>
                  </a:cubicBezTo>
                  <a:cubicBezTo>
                    <a:pt x="2169" y="3081"/>
                    <a:pt x="2449" y="3209"/>
                    <a:pt x="2661" y="3388"/>
                  </a:cubicBezTo>
                  <a:cubicBezTo>
                    <a:pt x="3030" y="3700"/>
                    <a:pt x="3156" y="4135"/>
                    <a:pt x="3279" y="4555"/>
                  </a:cubicBezTo>
                  <a:cubicBezTo>
                    <a:pt x="3423" y="5047"/>
                    <a:pt x="3572" y="5558"/>
                    <a:pt x="4118" y="5844"/>
                  </a:cubicBezTo>
                  <a:cubicBezTo>
                    <a:pt x="4335" y="5957"/>
                    <a:pt x="4608" y="6020"/>
                    <a:pt x="4885" y="6020"/>
                  </a:cubicBezTo>
                  <a:cubicBezTo>
                    <a:pt x="5107" y="6020"/>
                    <a:pt x="5322" y="5982"/>
                    <a:pt x="5513" y="5905"/>
                  </a:cubicBezTo>
                  <a:cubicBezTo>
                    <a:pt x="5944" y="5730"/>
                    <a:pt x="6227" y="5366"/>
                    <a:pt x="6214" y="4997"/>
                  </a:cubicBezTo>
                  <a:cubicBezTo>
                    <a:pt x="6207" y="4791"/>
                    <a:pt x="6114" y="4590"/>
                    <a:pt x="6026" y="4398"/>
                  </a:cubicBezTo>
                  <a:cubicBezTo>
                    <a:pt x="6008" y="4363"/>
                    <a:pt x="5991" y="4326"/>
                    <a:pt x="5975" y="4287"/>
                  </a:cubicBezTo>
                  <a:cubicBezTo>
                    <a:pt x="5541" y="3318"/>
                    <a:pt x="5915" y="2820"/>
                    <a:pt x="6178" y="2611"/>
                  </a:cubicBezTo>
                  <a:cubicBezTo>
                    <a:pt x="6240" y="2561"/>
                    <a:pt x="6309" y="2517"/>
                    <a:pt x="6376" y="2472"/>
                  </a:cubicBezTo>
                  <a:cubicBezTo>
                    <a:pt x="6474" y="2408"/>
                    <a:pt x="6575" y="2344"/>
                    <a:pt x="6654" y="2264"/>
                  </a:cubicBezTo>
                  <a:cubicBezTo>
                    <a:pt x="6790" y="2127"/>
                    <a:pt x="6851" y="1955"/>
                    <a:pt x="6832" y="1766"/>
                  </a:cubicBezTo>
                  <a:cubicBezTo>
                    <a:pt x="6804" y="1530"/>
                    <a:pt x="6651" y="1296"/>
                    <a:pt x="6413" y="1144"/>
                  </a:cubicBezTo>
                  <a:cubicBezTo>
                    <a:pt x="6103" y="942"/>
                    <a:pt x="5708" y="848"/>
                    <a:pt x="5174" y="848"/>
                  </a:cubicBezTo>
                  <a:cubicBezTo>
                    <a:pt x="4884" y="848"/>
                    <a:pt x="4581" y="875"/>
                    <a:pt x="4285" y="900"/>
                  </a:cubicBezTo>
                  <a:cubicBezTo>
                    <a:pt x="3993" y="925"/>
                    <a:pt x="3691" y="952"/>
                    <a:pt x="3407" y="952"/>
                  </a:cubicBezTo>
                  <a:cubicBezTo>
                    <a:pt x="3169" y="952"/>
                    <a:pt x="2967" y="934"/>
                    <a:pt x="2788" y="897"/>
                  </a:cubicBezTo>
                  <a:cubicBezTo>
                    <a:pt x="2512" y="840"/>
                    <a:pt x="2233" y="660"/>
                    <a:pt x="1937" y="470"/>
                  </a:cubicBezTo>
                  <a:cubicBezTo>
                    <a:pt x="1579" y="238"/>
                    <a:pt x="1206" y="0"/>
                    <a:pt x="8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872" name="Google Shape;46872;p35"/>
          <p:cNvSpPr/>
          <p:nvPr/>
        </p:nvSpPr>
        <p:spPr>
          <a:xfrm>
            <a:off x="10611036" y="315726"/>
            <a:ext cx="284945" cy="195916"/>
          </a:xfrm>
          <a:custGeom>
            <a:avLst/>
            <a:gdLst/>
            <a:ahLst/>
            <a:cxnLst/>
            <a:rect l="l" t="t" r="r" b="b"/>
            <a:pathLst>
              <a:path w="4308" h="2962" extrusionOk="0">
                <a:moveTo>
                  <a:pt x="3769" y="163"/>
                </a:moveTo>
                <a:cubicBezTo>
                  <a:pt x="3813" y="163"/>
                  <a:pt x="3855" y="171"/>
                  <a:pt x="3887" y="190"/>
                </a:cubicBezTo>
                <a:cubicBezTo>
                  <a:pt x="3990" y="256"/>
                  <a:pt x="3942" y="334"/>
                  <a:pt x="3757" y="526"/>
                </a:cubicBezTo>
                <a:cubicBezTo>
                  <a:pt x="3683" y="603"/>
                  <a:pt x="3612" y="677"/>
                  <a:pt x="3579" y="751"/>
                </a:cubicBezTo>
                <a:cubicBezTo>
                  <a:pt x="3478" y="986"/>
                  <a:pt x="3464" y="1257"/>
                  <a:pt x="3535" y="1607"/>
                </a:cubicBezTo>
                <a:lnTo>
                  <a:pt x="3538" y="1622"/>
                </a:lnTo>
                <a:cubicBezTo>
                  <a:pt x="3558" y="1714"/>
                  <a:pt x="3576" y="1804"/>
                  <a:pt x="3545" y="1881"/>
                </a:cubicBezTo>
                <a:cubicBezTo>
                  <a:pt x="3521" y="1942"/>
                  <a:pt x="3463" y="2004"/>
                  <a:pt x="3364" y="2070"/>
                </a:cubicBezTo>
                <a:cubicBezTo>
                  <a:pt x="3339" y="2088"/>
                  <a:pt x="3315" y="2102"/>
                  <a:pt x="3289" y="2118"/>
                </a:cubicBezTo>
                <a:cubicBezTo>
                  <a:pt x="2895" y="2353"/>
                  <a:pt x="2371" y="2425"/>
                  <a:pt x="1865" y="2497"/>
                </a:cubicBezTo>
                <a:cubicBezTo>
                  <a:pt x="1791" y="2508"/>
                  <a:pt x="1715" y="2518"/>
                  <a:pt x="1643" y="2529"/>
                </a:cubicBezTo>
                <a:cubicBezTo>
                  <a:pt x="1330" y="2575"/>
                  <a:pt x="1030" y="2639"/>
                  <a:pt x="727" y="2723"/>
                </a:cubicBezTo>
                <a:lnTo>
                  <a:pt x="678" y="2737"/>
                </a:lnTo>
                <a:cubicBezTo>
                  <a:pt x="597" y="2761"/>
                  <a:pt x="473" y="2797"/>
                  <a:pt x="387" y="2797"/>
                </a:cubicBezTo>
                <a:cubicBezTo>
                  <a:pt x="364" y="2797"/>
                  <a:pt x="344" y="2794"/>
                  <a:pt x="328" y="2788"/>
                </a:cubicBezTo>
                <a:cubicBezTo>
                  <a:pt x="314" y="2784"/>
                  <a:pt x="294" y="2773"/>
                  <a:pt x="280" y="2737"/>
                </a:cubicBezTo>
                <a:cubicBezTo>
                  <a:pt x="257" y="2679"/>
                  <a:pt x="308" y="2637"/>
                  <a:pt x="435" y="2561"/>
                </a:cubicBezTo>
                <a:lnTo>
                  <a:pt x="490" y="2528"/>
                </a:lnTo>
                <a:cubicBezTo>
                  <a:pt x="635" y="2440"/>
                  <a:pt x="796" y="2361"/>
                  <a:pt x="951" y="2283"/>
                </a:cubicBezTo>
                <a:cubicBezTo>
                  <a:pt x="1205" y="2161"/>
                  <a:pt x="1478" y="2023"/>
                  <a:pt x="1666" y="1876"/>
                </a:cubicBezTo>
                <a:cubicBezTo>
                  <a:pt x="1902" y="1693"/>
                  <a:pt x="2070" y="1471"/>
                  <a:pt x="2232" y="1257"/>
                </a:cubicBezTo>
                <a:cubicBezTo>
                  <a:pt x="2353" y="1098"/>
                  <a:pt x="2478" y="930"/>
                  <a:pt x="2630" y="786"/>
                </a:cubicBezTo>
                <a:cubicBezTo>
                  <a:pt x="2773" y="653"/>
                  <a:pt x="2943" y="532"/>
                  <a:pt x="3135" y="432"/>
                </a:cubicBezTo>
                <a:cubicBezTo>
                  <a:pt x="3172" y="412"/>
                  <a:pt x="3211" y="394"/>
                  <a:pt x="3252" y="370"/>
                </a:cubicBezTo>
                <a:cubicBezTo>
                  <a:pt x="3386" y="297"/>
                  <a:pt x="3535" y="216"/>
                  <a:pt x="3665" y="177"/>
                </a:cubicBezTo>
                <a:cubicBezTo>
                  <a:pt x="3696" y="168"/>
                  <a:pt x="3733" y="163"/>
                  <a:pt x="3769" y="163"/>
                </a:cubicBezTo>
                <a:close/>
                <a:moveTo>
                  <a:pt x="3770" y="1"/>
                </a:moveTo>
                <a:cubicBezTo>
                  <a:pt x="3709" y="1"/>
                  <a:pt x="3646" y="9"/>
                  <a:pt x="3585" y="27"/>
                </a:cubicBezTo>
                <a:cubicBezTo>
                  <a:pt x="3430" y="71"/>
                  <a:pt x="3266" y="160"/>
                  <a:pt x="3123" y="239"/>
                </a:cubicBezTo>
                <a:cubicBezTo>
                  <a:pt x="3083" y="260"/>
                  <a:pt x="3044" y="278"/>
                  <a:pt x="3009" y="298"/>
                </a:cubicBezTo>
                <a:cubicBezTo>
                  <a:pt x="2800" y="408"/>
                  <a:pt x="2612" y="539"/>
                  <a:pt x="2457" y="687"/>
                </a:cubicBezTo>
                <a:cubicBezTo>
                  <a:pt x="2294" y="842"/>
                  <a:pt x="2165" y="1014"/>
                  <a:pt x="2041" y="1179"/>
                </a:cubicBezTo>
                <a:cubicBezTo>
                  <a:pt x="1879" y="1394"/>
                  <a:pt x="1727" y="1597"/>
                  <a:pt x="1509" y="1764"/>
                </a:cubicBezTo>
                <a:cubicBezTo>
                  <a:pt x="1337" y="1899"/>
                  <a:pt x="1077" y="2031"/>
                  <a:pt x="833" y="2148"/>
                </a:cubicBezTo>
                <a:cubicBezTo>
                  <a:pt x="672" y="2225"/>
                  <a:pt x="507" y="2307"/>
                  <a:pt x="352" y="2397"/>
                </a:cubicBezTo>
                <a:lnTo>
                  <a:pt x="295" y="2431"/>
                </a:lnTo>
                <a:cubicBezTo>
                  <a:pt x="172" y="2508"/>
                  <a:pt x="1" y="2610"/>
                  <a:pt x="68" y="2784"/>
                </a:cubicBezTo>
                <a:cubicBezTo>
                  <a:pt x="96" y="2857"/>
                  <a:pt x="152" y="2908"/>
                  <a:pt x="230" y="2936"/>
                </a:cubicBezTo>
                <a:cubicBezTo>
                  <a:pt x="279" y="2955"/>
                  <a:pt x="333" y="2962"/>
                  <a:pt x="388" y="2962"/>
                </a:cubicBezTo>
                <a:cubicBezTo>
                  <a:pt x="516" y="2962"/>
                  <a:pt x="651" y="2923"/>
                  <a:pt x="758" y="2892"/>
                </a:cubicBezTo>
                <a:lnTo>
                  <a:pt x="805" y="2879"/>
                </a:lnTo>
                <a:cubicBezTo>
                  <a:pt x="1098" y="2798"/>
                  <a:pt x="1387" y="2737"/>
                  <a:pt x="1687" y="2693"/>
                </a:cubicBezTo>
                <a:cubicBezTo>
                  <a:pt x="1758" y="2682"/>
                  <a:pt x="1831" y="2672"/>
                  <a:pt x="1906" y="2660"/>
                </a:cubicBezTo>
                <a:cubicBezTo>
                  <a:pt x="2438" y="2586"/>
                  <a:pt x="2990" y="2509"/>
                  <a:pt x="3427" y="2250"/>
                </a:cubicBezTo>
                <a:cubicBezTo>
                  <a:pt x="3455" y="2232"/>
                  <a:pt x="3484" y="2215"/>
                  <a:pt x="3510" y="2198"/>
                </a:cubicBezTo>
                <a:cubicBezTo>
                  <a:pt x="3640" y="2111"/>
                  <a:pt x="3720" y="2024"/>
                  <a:pt x="3756" y="1932"/>
                </a:cubicBezTo>
                <a:cubicBezTo>
                  <a:pt x="3800" y="1819"/>
                  <a:pt x="3777" y="1704"/>
                  <a:pt x="3756" y="1603"/>
                </a:cubicBezTo>
                <a:lnTo>
                  <a:pt x="3751" y="1589"/>
                </a:lnTo>
                <a:cubicBezTo>
                  <a:pt x="3685" y="1266"/>
                  <a:pt x="3696" y="1017"/>
                  <a:pt x="3787" y="808"/>
                </a:cubicBezTo>
                <a:cubicBezTo>
                  <a:pt x="3808" y="758"/>
                  <a:pt x="3872" y="692"/>
                  <a:pt x="3935" y="628"/>
                </a:cubicBezTo>
                <a:cubicBezTo>
                  <a:pt x="4084" y="475"/>
                  <a:pt x="4308" y="244"/>
                  <a:pt x="4029" y="68"/>
                </a:cubicBezTo>
                <a:cubicBezTo>
                  <a:pt x="3959" y="23"/>
                  <a:pt x="3867" y="1"/>
                  <a:pt x="377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73" name="Google Shape;46873;p35"/>
          <p:cNvSpPr/>
          <p:nvPr/>
        </p:nvSpPr>
        <p:spPr>
          <a:xfrm>
            <a:off x="10611039" y="5240101"/>
            <a:ext cx="144259" cy="176272"/>
          </a:xfrm>
          <a:custGeom>
            <a:avLst/>
            <a:gdLst/>
            <a:ahLst/>
            <a:cxnLst/>
            <a:rect l="l" t="t" r="r" b="b"/>
            <a:pathLst>
              <a:path w="2181" h="2665" extrusionOk="0">
                <a:moveTo>
                  <a:pt x="1040" y="163"/>
                </a:moveTo>
                <a:cubicBezTo>
                  <a:pt x="1048" y="163"/>
                  <a:pt x="1056" y="163"/>
                  <a:pt x="1065" y="165"/>
                </a:cubicBezTo>
                <a:cubicBezTo>
                  <a:pt x="1182" y="187"/>
                  <a:pt x="1221" y="321"/>
                  <a:pt x="1247" y="448"/>
                </a:cubicBezTo>
                <a:cubicBezTo>
                  <a:pt x="1305" y="747"/>
                  <a:pt x="1411" y="1040"/>
                  <a:pt x="1560" y="1318"/>
                </a:cubicBezTo>
                <a:cubicBezTo>
                  <a:pt x="1594" y="1383"/>
                  <a:pt x="1630" y="1447"/>
                  <a:pt x="1665" y="1509"/>
                </a:cubicBezTo>
                <a:cubicBezTo>
                  <a:pt x="1779" y="1710"/>
                  <a:pt x="1887" y="1899"/>
                  <a:pt x="1924" y="2102"/>
                </a:cubicBezTo>
                <a:cubicBezTo>
                  <a:pt x="1951" y="2259"/>
                  <a:pt x="1909" y="2387"/>
                  <a:pt x="1808" y="2448"/>
                </a:cubicBezTo>
                <a:lnTo>
                  <a:pt x="1795" y="2455"/>
                </a:lnTo>
                <a:cubicBezTo>
                  <a:pt x="1743" y="2482"/>
                  <a:pt x="1675" y="2496"/>
                  <a:pt x="1592" y="2496"/>
                </a:cubicBezTo>
                <a:cubicBezTo>
                  <a:pt x="1535" y="2496"/>
                  <a:pt x="1471" y="2489"/>
                  <a:pt x="1399" y="2477"/>
                </a:cubicBezTo>
                <a:cubicBezTo>
                  <a:pt x="1335" y="2465"/>
                  <a:pt x="1271" y="2448"/>
                  <a:pt x="1202" y="2428"/>
                </a:cubicBezTo>
                <a:cubicBezTo>
                  <a:pt x="1099" y="2400"/>
                  <a:pt x="994" y="2371"/>
                  <a:pt x="881" y="2361"/>
                </a:cubicBezTo>
                <a:cubicBezTo>
                  <a:pt x="830" y="2357"/>
                  <a:pt x="782" y="2356"/>
                  <a:pt x="736" y="2356"/>
                </a:cubicBezTo>
                <a:cubicBezTo>
                  <a:pt x="649" y="2356"/>
                  <a:pt x="587" y="2354"/>
                  <a:pt x="516" y="2322"/>
                </a:cubicBezTo>
                <a:cubicBezTo>
                  <a:pt x="393" y="2266"/>
                  <a:pt x="319" y="2193"/>
                  <a:pt x="295" y="2101"/>
                </a:cubicBezTo>
                <a:cubicBezTo>
                  <a:pt x="251" y="1937"/>
                  <a:pt x="359" y="1703"/>
                  <a:pt x="593" y="1458"/>
                </a:cubicBezTo>
                <a:lnTo>
                  <a:pt x="632" y="1415"/>
                </a:lnTo>
                <a:cubicBezTo>
                  <a:pt x="766" y="1276"/>
                  <a:pt x="920" y="1118"/>
                  <a:pt x="937" y="929"/>
                </a:cubicBezTo>
                <a:cubicBezTo>
                  <a:pt x="948" y="819"/>
                  <a:pt x="913" y="715"/>
                  <a:pt x="877" y="616"/>
                </a:cubicBezTo>
                <a:lnTo>
                  <a:pt x="861" y="569"/>
                </a:lnTo>
                <a:cubicBezTo>
                  <a:pt x="829" y="476"/>
                  <a:pt x="805" y="369"/>
                  <a:pt x="844" y="281"/>
                </a:cubicBezTo>
                <a:cubicBezTo>
                  <a:pt x="861" y="250"/>
                  <a:pt x="890" y="217"/>
                  <a:pt x="927" y="196"/>
                </a:cubicBezTo>
                <a:cubicBezTo>
                  <a:pt x="950" y="183"/>
                  <a:pt x="991" y="163"/>
                  <a:pt x="1040" y="163"/>
                </a:cubicBezTo>
                <a:close/>
                <a:moveTo>
                  <a:pt x="1035" y="0"/>
                </a:moveTo>
                <a:cubicBezTo>
                  <a:pt x="951" y="0"/>
                  <a:pt x="866" y="23"/>
                  <a:pt x="792" y="66"/>
                </a:cubicBezTo>
                <a:cubicBezTo>
                  <a:pt x="722" y="108"/>
                  <a:pt x="667" y="162"/>
                  <a:pt x="638" y="224"/>
                </a:cubicBezTo>
                <a:cubicBezTo>
                  <a:pt x="578" y="355"/>
                  <a:pt x="610" y="489"/>
                  <a:pt x="649" y="607"/>
                </a:cubicBezTo>
                <a:lnTo>
                  <a:pt x="665" y="655"/>
                </a:lnTo>
                <a:cubicBezTo>
                  <a:pt x="696" y="747"/>
                  <a:pt x="725" y="832"/>
                  <a:pt x="719" y="914"/>
                </a:cubicBezTo>
                <a:cubicBezTo>
                  <a:pt x="705" y="1060"/>
                  <a:pt x="578" y="1190"/>
                  <a:pt x="456" y="1317"/>
                </a:cubicBezTo>
                <a:lnTo>
                  <a:pt x="413" y="1361"/>
                </a:lnTo>
                <a:cubicBezTo>
                  <a:pt x="254" y="1529"/>
                  <a:pt x="1" y="1851"/>
                  <a:pt x="79" y="2135"/>
                </a:cubicBezTo>
                <a:cubicBezTo>
                  <a:pt x="116" y="2272"/>
                  <a:pt x="224" y="2384"/>
                  <a:pt x="400" y="2464"/>
                </a:cubicBezTo>
                <a:cubicBezTo>
                  <a:pt x="523" y="2521"/>
                  <a:pt x="634" y="2521"/>
                  <a:pt x="733" y="2522"/>
                </a:cubicBezTo>
                <a:cubicBezTo>
                  <a:pt x="772" y="2525"/>
                  <a:pt x="812" y="2525"/>
                  <a:pt x="854" y="2528"/>
                </a:cubicBezTo>
                <a:cubicBezTo>
                  <a:pt x="941" y="2535"/>
                  <a:pt x="1032" y="2561"/>
                  <a:pt x="1126" y="2586"/>
                </a:cubicBezTo>
                <a:cubicBezTo>
                  <a:pt x="1197" y="2606"/>
                  <a:pt x="1271" y="2626"/>
                  <a:pt x="1347" y="2640"/>
                </a:cubicBezTo>
                <a:cubicBezTo>
                  <a:pt x="1436" y="2657"/>
                  <a:pt x="1518" y="2665"/>
                  <a:pt x="1594" y="2665"/>
                </a:cubicBezTo>
                <a:cubicBezTo>
                  <a:pt x="1724" y="2665"/>
                  <a:pt x="1833" y="2641"/>
                  <a:pt x="1923" y="2593"/>
                </a:cubicBezTo>
                <a:cubicBezTo>
                  <a:pt x="1930" y="2590"/>
                  <a:pt x="1937" y="2585"/>
                  <a:pt x="1944" y="2582"/>
                </a:cubicBezTo>
                <a:cubicBezTo>
                  <a:pt x="2109" y="2484"/>
                  <a:pt x="2180" y="2302"/>
                  <a:pt x="2143" y="2083"/>
                </a:cubicBezTo>
                <a:cubicBezTo>
                  <a:pt x="2102" y="1858"/>
                  <a:pt x="1983" y="1649"/>
                  <a:pt x="1867" y="1447"/>
                </a:cubicBezTo>
                <a:cubicBezTo>
                  <a:pt x="1832" y="1387"/>
                  <a:pt x="1798" y="1324"/>
                  <a:pt x="1764" y="1262"/>
                </a:cubicBezTo>
                <a:cubicBezTo>
                  <a:pt x="1621" y="993"/>
                  <a:pt x="1520" y="712"/>
                  <a:pt x="1463" y="426"/>
                </a:cubicBezTo>
                <a:cubicBezTo>
                  <a:pt x="1442" y="317"/>
                  <a:pt x="1392" y="61"/>
                  <a:pt x="1120" y="8"/>
                </a:cubicBezTo>
                <a:cubicBezTo>
                  <a:pt x="1092" y="3"/>
                  <a:pt x="1064" y="0"/>
                  <a:pt x="103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74" name="Google Shape;46874;p35"/>
          <p:cNvSpPr/>
          <p:nvPr/>
        </p:nvSpPr>
        <p:spPr>
          <a:xfrm>
            <a:off x="9325664" y="4500870"/>
            <a:ext cx="132617" cy="156628"/>
          </a:xfrm>
          <a:custGeom>
            <a:avLst/>
            <a:gdLst/>
            <a:ahLst/>
            <a:cxnLst/>
            <a:rect l="l" t="t" r="r" b="b"/>
            <a:pathLst>
              <a:path w="2005" h="2368" extrusionOk="0">
                <a:moveTo>
                  <a:pt x="664" y="166"/>
                </a:moveTo>
                <a:cubicBezTo>
                  <a:pt x="828" y="166"/>
                  <a:pt x="1017" y="208"/>
                  <a:pt x="1138" y="293"/>
                </a:cubicBezTo>
                <a:cubicBezTo>
                  <a:pt x="1244" y="369"/>
                  <a:pt x="1284" y="490"/>
                  <a:pt x="1325" y="628"/>
                </a:cubicBezTo>
                <a:lnTo>
                  <a:pt x="1718" y="1977"/>
                </a:lnTo>
                <a:cubicBezTo>
                  <a:pt x="1742" y="2055"/>
                  <a:pt x="1758" y="2142"/>
                  <a:pt x="1707" y="2183"/>
                </a:cubicBezTo>
                <a:cubicBezTo>
                  <a:pt x="1685" y="2201"/>
                  <a:pt x="1653" y="2205"/>
                  <a:pt x="1627" y="2205"/>
                </a:cubicBezTo>
                <a:cubicBezTo>
                  <a:pt x="1621" y="2205"/>
                  <a:pt x="1614" y="2205"/>
                  <a:pt x="1609" y="2204"/>
                </a:cubicBezTo>
                <a:cubicBezTo>
                  <a:pt x="1552" y="2199"/>
                  <a:pt x="1490" y="2173"/>
                  <a:pt x="1458" y="2140"/>
                </a:cubicBezTo>
                <a:cubicBezTo>
                  <a:pt x="1387" y="2070"/>
                  <a:pt x="1365" y="1974"/>
                  <a:pt x="1344" y="1871"/>
                </a:cubicBezTo>
                <a:lnTo>
                  <a:pt x="1337" y="1837"/>
                </a:lnTo>
                <a:cubicBezTo>
                  <a:pt x="1284" y="1610"/>
                  <a:pt x="1183" y="1282"/>
                  <a:pt x="983" y="1013"/>
                </a:cubicBezTo>
                <a:cubicBezTo>
                  <a:pt x="899" y="902"/>
                  <a:pt x="789" y="811"/>
                  <a:pt x="682" y="723"/>
                </a:cubicBezTo>
                <a:cubicBezTo>
                  <a:pt x="591" y="646"/>
                  <a:pt x="504" y="575"/>
                  <a:pt x="433" y="491"/>
                </a:cubicBezTo>
                <a:cubicBezTo>
                  <a:pt x="358" y="403"/>
                  <a:pt x="291" y="285"/>
                  <a:pt x="401" y="219"/>
                </a:cubicBezTo>
                <a:cubicBezTo>
                  <a:pt x="459" y="184"/>
                  <a:pt x="556" y="166"/>
                  <a:pt x="664" y="166"/>
                </a:cubicBezTo>
                <a:close/>
                <a:moveTo>
                  <a:pt x="660" y="0"/>
                </a:moveTo>
                <a:cubicBezTo>
                  <a:pt x="506" y="0"/>
                  <a:pt x="362" y="28"/>
                  <a:pt x="263" y="87"/>
                </a:cubicBezTo>
                <a:cubicBezTo>
                  <a:pt x="176" y="138"/>
                  <a:pt x="1" y="291"/>
                  <a:pt x="244" y="578"/>
                </a:cubicBezTo>
                <a:cubicBezTo>
                  <a:pt x="327" y="675"/>
                  <a:pt x="422" y="754"/>
                  <a:pt x="517" y="831"/>
                </a:cubicBezTo>
                <a:cubicBezTo>
                  <a:pt x="620" y="917"/>
                  <a:pt x="718" y="996"/>
                  <a:pt x="789" y="1092"/>
                </a:cubicBezTo>
                <a:cubicBezTo>
                  <a:pt x="975" y="1339"/>
                  <a:pt x="1069" y="1647"/>
                  <a:pt x="1118" y="1863"/>
                </a:cubicBezTo>
                <a:lnTo>
                  <a:pt x="1125" y="1894"/>
                </a:lnTo>
                <a:cubicBezTo>
                  <a:pt x="1148" y="2006"/>
                  <a:pt x="1176" y="2135"/>
                  <a:pt x="1281" y="2237"/>
                </a:cubicBezTo>
                <a:cubicBezTo>
                  <a:pt x="1352" y="2307"/>
                  <a:pt x="1462" y="2355"/>
                  <a:pt x="1580" y="2365"/>
                </a:cubicBezTo>
                <a:cubicBezTo>
                  <a:pt x="1598" y="2367"/>
                  <a:pt x="1617" y="2368"/>
                  <a:pt x="1634" y="2368"/>
                </a:cubicBezTo>
                <a:cubicBezTo>
                  <a:pt x="1709" y="2368"/>
                  <a:pt x="1778" y="2351"/>
                  <a:pt x="1833" y="2318"/>
                </a:cubicBezTo>
                <a:cubicBezTo>
                  <a:pt x="1845" y="2311"/>
                  <a:pt x="1856" y="2304"/>
                  <a:pt x="1865" y="2294"/>
                </a:cubicBezTo>
                <a:cubicBezTo>
                  <a:pt x="2004" y="2184"/>
                  <a:pt x="1956" y="2019"/>
                  <a:pt x="1933" y="1938"/>
                </a:cubicBezTo>
                <a:lnTo>
                  <a:pt x="1539" y="591"/>
                </a:lnTo>
                <a:cubicBezTo>
                  <a:pt x="1502" y="463"/>
                  <a:pt x="1451" y="288"/>
                  <a:pt x="1287" y="171"/>
                </a:cubicBezTo>
                <a:cubicBezTo>
                  <a:pt x="1131" y="60"/>
                  <a:pt x="885" y="0"/>
                  <a:pt x="6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75" name="Google Shape;46875;p35"/>
          <p:cNvSpPr/>
          <p:nvPr/>
        </p:nvSpPr>
        <p:spPr>
          <a:xfrm>
            <a:off x="9306935" y="2421810"/>
            <a:ext cx="170055" cy="103316"/>
          </a:xfrm>
          <a:custGeom>
            <a:avLst/>
            <a:gdLst/>
            <a:ahLst/>
            <a:cxnLst/>
            <a:rect l="l" t="t" r="r" b="b"/>
            <a:pathLst>
              <a:path w="2571" h="1562" extrusionOk="0">
                <a:moveTo>
                  <a:pt x="808" y="168"/>
                </a:moveTo>
                <a:cubicBezTo>
                  <a:pt x="908" y="168"/>
                  <a:pt x="1002" y="243"/>
                  <a:pt x="1150" y="380"/>
                </a:cubicBezTo>
                <a:cubicBezTo>
                  <a:pt x="1211" y="436"/>
                  <a:pt x="1275" y="495"/>
                  <a:pt x="1345" y="542"/>
                </a:cubicBezTo>
                <a:cubicBezTo>
                  <a:pt x="1408" y="586"/>
                  <a:pt x="1473" y="622"/>
                  <a:pt x="1537" y="655"/>
                </a:cubicBezTo>
                <a:cubicBezTo>
                  <a:pt x="1560" y="666"/>
                  <a:pt x="1581" y="679"/>
                  <a:pt x="1605" y="690"/>
                </a:cubicBezTo>
                <a:cubicBezTo>
                  <a:pt x="1920" y="863"/>
                  <a:pt x="2170" y="1106"/>
                  <a:pt x="2320" y="1376"/>
                </a:cubicBezTo>
                <a:cubicBezTo>
                  <a:pt x="2296" y="1389"/>
                  <a:pt x="2261" y="1396"/>
                  <a:pt x="2221" y="1396"/>
                </a:cubicBezTo>
                <a:cubicBezTo>
                  <a:pt x="2172" y="1396"/>
                  <a:pt x="2116" y="1386"/>
                  <a:pt x="2068" y="1366"/>
                </a:cubicBezTo>
                <a:cubicBezTo>
                  <a:pt x="2018" y="1348"/>
                  <a:pt x="1970" y="1321"/>
                  <a:pt x="1920" y="1294"/>
                </a:cubicBezTo>
                <a:cubicBezTo>
                  <a:pt x="1835" y="1247"/>
                  <a:pt x="1743" y="1198"/>
                  <a:pt x="1631" y="1173"/>
                </a:cubicBezTo>
                <a:cubicBezTo>
                  <a:pt x="1574" y="1160"/>
                  <a:pt x="1517" y="1154"/>
                  <a:pt x="1461" y="1154"/>
                </a:cubicBezTo>
                <a:cubicBezTo>
                  <a:pt x="1260" y="1154"/>
                  <a:pt x="1063" y="1225"/>
                  <a:pt x="891" y="1301"/>
                </a:cubicBezTo>
                <a:cubicBezTo>
                  <a:pt x="778" y="1349"/>
                  <a:pt x="664" y="1393"/>
                  <a:pt x="569" y="1393"/>
                </a:cubicBezTo>
                <a:cubicBezTo>
                  <a:pt x="539" y="1393"/>
                  <a:pt x="510" y="1388"/>
                  <a:pt x="484" y="1378"/>
                </a:cubicBezTo>
                <a:cubicBezTo>
                  <a:pt x="442" y="1360"/>
                  <a:pt x="405" y="1328"/>
                  <a:pt x="372" y="1278"/>
                </a:cubicBezTo>
                <a:cubicBezTo>
                  <a:pt x="234" y="1059"/>
                  <a:pt x="312" y="520"/>
                  <a:pt x="511" y="332"/>
                </a:cubicBezTo>
                <a:cubicBezTo>
                  <a:pt x="563" y="283"/>
                  <a:pt x="611" y="245"/>
                  <a:pt x="656" y="218"/>
                </a:cubicBezTo>
                <a:cubicBezTo>
                  <a:pt x="713" y="184"/>
                  <a:pt x="761" y="168"/>
                  <a:pt x="808" y="168"/>
                </a:cubicBezTo>
                <a:close/>
                <a:moveTo>
                  <a:pt x="810" y="1"/>
                </a:moveTo>
                <a:cubicBezTo>
                  <a:pt x="722" y="1"/>
                  <a:pt x="626" y="26"/>
                  <a:pt x="521" y="89"/>
                </a:cubicBezTo>
                <a:cubicBezTo>
                  <a:pt x="462" y="124"/>
                  <a:pt x="403" y="170"/>
                  <a:pt x="341" y="228"/>
                </a:cubicBezTo>
                <a:cubicBezTo>
                  <a:pt x="90" y="467"/>
                  <a:pt x="1" y="1073"/>
                  <a:pt x="177" y="1349"/>
                </a:cubicBezTo>
                <a:cubicBezTo>
                  <a:pt x="228" y="1430"/>
                  <a:pt x="298" y="1490"/>
                  <a:pt x="383" y="1523"/>
                </a:cubicBezTo>
                <a:cubicBezTo>
                  <a:pt x="446" y="1548"/>
                  <a:pt x="510" y="1557"/>
                  <a:pt x="574" y="1557"/>
                </a:cubicBezTo>
                <a:cubicBezTo>
                  <a:pt x="743" y="1557"/>
                  <a:pt x="906" y="1487"/>
                  <a:pt x="1005" y="1443"/>
                </a:cubicBezTo>
                <a:cubicBezTo>
                  <a:pt x="1158" y="1377"/>
                  <a:pt x="1317" y="1320"/>
                  <a:pt x="1465" y="1320"/>
                </a:cubicBezTo>
                <a:cubicBezTo>
                  <a:pt x="1501" y="1320"/>
                  <a:pt x="1537" y="1323"/>
                  <a:pt x="1571" y="1331"/>
                </a:cubicBezTo>
                <a:cubicBezTo>
                  <a:pt x="1648" y="1348"/>
                  <a:pt x="1719" y="1386"/>
                  <a:pt x="1793" y="1427"/>
                </a:cubicBezTo>
                <a:cubicBezTo>
                  <a:pt x="1847" y="1457"/>
                  <a:pt x="1904" y="1487"/>
                  <a:pt x="1965" y="1513"/>
                </a:cubicBezTo>
                <a:cubicBezTo>
                  <a:pt x="2038" y="1542"/>
                  <a:pt x="2132" y="1561"/>
                  <a:pt x="2225" y="1561"/>
                </a:cubicBezTo>
                <a:cubicBezTo>
                  <a:pt x="2310" y="1561"/>
                  <a:pt x="2395" y="1545"/>
                  <a:pt x="2463" y="1504"/>
                </a:cubicBezTo>
                <a:cubicBezTo>
                  <a:pt x="2499" y="1483"/>
                  <a:pt x="2527" y="1456"/>
                  <a:pt x="2549" y="1423"/>
                </a:cubicBezTo>
                <a:lnTo>
                  <a:pt x="2570" y="1392"/>
                </a:lnTo>
                <a:lnTo>
                  <a:pt x="2554" y="1358"/>
                </a:lnTo>
                <a:cubicBezTo>
                  <a:pt x="2395" y="1042"/>
                  <a:pt x="2106" y="757"/>
                  <a:pt x="1742" y="555"/>
                </a:cubicBezTo>
                <a:cubicBezTo>
                  <a:pt x="1719" y="544"/>
                  <a:pt x="1694" y="531"/>
                  <a:pt x="1671" y="518"/>
                </a:cubicBezTo>
                <a:cubicBezTo>
                  <a:pt x="1610" y="487"/>
                  <a:pt x="1551" y="456"/>
                  <a:pt x="1502" y="420"/>
                </a:cubicBezTo>
                <a:cubicBezTo>
                  <a:pt x="1443" y="380"/>
                  <a:pt x="1382" y="325"/>
                  <a:pt x="1325" y="273"/>
                </a:cubicBezTo>
                <a:cubicBezTo>
                  <a:pt x="1193" y="153"/>
                  <a:pt x="1026" y="1"/>
                  <a:pt x="8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76" name="Google Shape;46876;p35"/>
          <p:cNvSpPr/>
          <p:nvPr/>
        </p:nvSpPr>
        <p:spPr>
          <a:xfrm>
            <a:off x="11690981" y="1829795"/>
            <a:ext cx="170055" cy="119587"/>
          </a:xfrm>
          <a:custGeom>
            <a:avLst/>
            <a:gdLst/>
            <a:ahLst/>
            <a:cxnLst/>
            <a:rect l="l" t="t" r="r" b="b"/>
            <a:pathLst>
              <a:path w="2571" h="1808" extrusionOk="0">
                <a:moveTo>
                  <a:pt x="1978" y="166"/>
                </a:moveTo>
                <a:cubicBezTo>
                  <a:pt x="2055" y="166"/>
                  <a:pt x="2119" y="174"/>
                  <a:pt x="2174" y="191"/>
                </a:cubicBezTo>
                <a:cubicBezTo>
                  <a:pt x="2258" y="215"/>
                  <a:pt x="2322" y="265"/>
                  <a:pt x="2341" y="318"/>
                </a:cubicBezTo>
                <a:cubicBezTo>
                  <a:pt x="2273" y="365"/>
                  <a:pt x="2168" y="396"/>
                  <a:pt x="2060" y="427"/>
                </a:cubicBezTo>
                <a:cubicBezTo>
                  <a:pt x="1917" y="468"/>
                  <a:pt x="1761" y="520"/>
                  <a:pt x="1663" y="606"/>
                </a:cubicBezTo>
                <a:cubicBezTo>
                  <a:pt x="1509" y="746"/>
                  <a:pt x="1481" y="902"/>
                  <a:pt x="1454" y="1055"/>
                </a:cubicBezTo>
                <a:cubicBezTo>
                  <a:pt x="1425" y="1211"/>
                  <a:pt x="1400" y="1359"/>
                  <a:pt x="1232" y="1481"/>
                </a:cubicBezTo>
                <a:cubicBezTo>
                  <a:pt x="1193" y="1508"/>
                  <a:pt x="1158" y="1534"/>
                  <a:pt x="1125" y="1553"/>
                </a:cubicBezTo>
                <a:cubicBezTo>
                  <a:pt x="1023" y="1613"/>
                  <a:pt x="937" y="1643"/>
                  <a:pt x="866" y="1643"/>
                </a:cubicBezTo>
                <a:cubicBezTo>
                  <a:pt x="850" y="1643"/>
                  <a:pt x="835" y="1641"/>
                  <a:pt x="820" y="1638"/>
                </a:cubicBezTo>
                <a:cubicBezTo>
                  <a:pt x="729" y="1619"/>
                  <a:pt x="644" y="1530"/>
                  <a:pt x="574" y="1380"/>
                </a:cubicBezTo>
                <a:cubicBezTo>
                  <a:pt x="560" y="1346"/>
                  <a:pt x="542" y="1309"/>
                  <a:pt x="522" y="1271"/>
                </a:cubicBezTo>
                <a:cubicBezTo>
                  <a:pt x="414" y="1055"/>
                  <a:pt x="251" y="733"/>
                  <a:pt x="394" y="585"/>
                </a:cubicBezTo>
                <a:cubicBezTo>
                  <a:pt x="415" y="562"/>
                  <a:pt x="446" y="538"/>
                  <a:pt x="488" y="514"/>
                </a:cubicBezTo>
                <a:cubicBezTo>
                  <a:pt x="788" y="336"/>
                  <a:pt x="1466" y="211"/>
                  <a:pt x="1824" y="175"/>
                </a:cubicBezTo>
                <a:cubicBezTo>
                  <a:pt x="1880" y="169"/>
                  <a:pt x="1932" y="166"/>
                  <a:pt x="1978" y="166"/>
                </a:cubicBezTo>
                <a:close/>
                <a:moveTo>
                  <a:pt x="1982" y="1"/>
                </a:moveTo>
                <a:cubicBezTo>
                  <a:pt x="1911" y="1"/>
                  <a:pt x="1846" y="6"/>
                  <a:pt x="1794" y="12"/>
                </a:cubicBezTo>
                <a:cubicBezTo>
                  <a:pt x="1454" y="47"/>
                  <a:pt x="714" y="171"/>
                  <a:pt x="351" y="386"/>
                </a:cubicBezTo>
                <a:cubicBezTo>
                  <a:pt x="294" y="419"/>
                  <a:pt x="247" y="454"/>
                  <a:pt x="214" y="490"/>
                </a:cubicBezTo>
                <a:cubicBezTo>
                  <a:pt x="1" y="709"/>
                  <a:pt x="182" y="1067"/>
                  <a:pt x="314" y="1329"/>
                </a:cubicBezTo>
                <a:cubicBezTo>
                  <a:pt x="332" y="1366"/>
                  <a:pt x="351" y="1402"/>
                  <a:pt x="365" y="1434"/>
                </a:cubicBezTo>
                <a:cubicBezTo>
                  <a:pt x="463" y="1642"/>
                  <a:pt x="591" y="1762"/>
                  <a:pt x="758" y="1797"/>
                </a:cubicBezTo>
                <a:cubicBezTo>
                  <a:pt x="792" y="1804"/>
                  <a:pt x="826" y="1808"/>
                  <a:pt x="862" y="1808"/>
                </a:cubicBezTo>
                <a:cubicBezTo>
                  <a:pt x="985" y="1808"/>
                  <a:pt x="1119" y="1766"/>
                  <a:pt x="1262" y="1681"/>
                </a:cubicBezTo>
                <a:cubicBezTo>
                  <a:pt x="1300" y="1658"/>
                  <a:pt x="1341" y="1631"/>
                  <a:pt x="1384" y="1601"/>
                </a:cubicBezTo>
                <a:cubicBezTo>
                  <a:pt x="1609" y="1437"/>
                  <a:pt x="1641" y="1245"/>
                  <a:pt x="1673" y="1076"/>
                </a:cubicBezTo>
                <a:cubicBezTo>
                  <a:pt x="1697" y="941"/>
                  <a:pt x="1720" y="813"/>
                  <a:pt x="1834" y="712"/>
                </a:cubicBezTo>
                <a:cubicBezTo>
                  <a:pt x="1900" y="653"/>
                  <a:pt x="2017" y="616"/>
                  <a:pt x="2142" y="581"/>
                </a:cubicBezTo>
                <a:cubicBezTo>
                  <a:pt x="2287" y="538"/>
                  <a:pt x="2450" y="484"/>
                  <a:pt x="2545" y="393"/>
                </a:cubicBezTo>
                <a:lnTo>
                  <a:pt x="2571" y="369"/>
                </a:lnTo>
                <a:lnTo>
                  <a:pt x="2569" y="339"/>
                </a:lnTo>
                <a:cubicBezTo>
                  <a:pt x="2562" y="211"/>
                  <a:pt x="2437" y="90"/>
                  <a:pt x="2258" y="36"/>
                </a:cubicBezTo>
                <a:cubicBezTo>
                  <a:pt x="2166" y="9"/>
                  <a:pt x="2069" y="1"/>
                  <a:pt x="1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77" name="Google Shape;46877;p35"/>
          <p:cNvSpPr/>
          <p:nvPr/>
        </p:nvSpPr>
        <p:spPr>
          <a:xfrm>
            <a:off x="8323885" y="5612283"/>
            <a:ext cx="208219" cy="215363"/>
          </a:xfrm>
          <a:custGeom>
            <a:avLst/>
            <a:gdLst/>
            <a:ahLst/>
            <a:cxnLst/>
            <a:rect l="l" t="t" r="r" b="b"/>
            <a:pathLst>
              <a:path w="3148" h="3256" extrusionOk="0">
                <a:moveTo>
                  <a:pt x="2641" y="167"/>
                </a:moveTo>
                <a:cubicBezTo>
                  <a:pt x="2644" y="167"/>
                  <a:pt x="2648" y="168"/>
                  <a:pt x="2651" y="168"/>
                </a:cubicBezTo>
                <a:cubicBezTo>
                  <a:pt x="2715" y="181"/>
                  <a:pt x="2754" y="206"/>
                  <a:pt x="2775" y="245"/>
                </a:cubicBezTo>
                <a:cubicBezTo>
                  <a:pt x="2840" y="374"/>
                  <a:pt x="2768" y="707"/>
                  <a:pt x="2037" y="1558"/>
                </a:cubicBezTo>
                <a:lnTo>
                  <a:pt x="1921" y="1693"/>
                </a:lnTo>
                <a:cubicBezTo>
                  <a:pt x="1819" y="1811"/>
                  <a:pt x="1715" y="1932"/>
                  <a:pt x="1645" y="2070"/>
                </a:cubicBezTo>
                <a:cubicBezTo>
                  <a:pt x="1606" y="2149"/>
                  <a:pt x="1580" y="2228"/>
                  <a:pt x="1554" y="2306"/>
                </a:cubicBezTo>
                <a:cubicBezTo>
                  <a:pt x="1530" y="2386"/>
                  <a:pt x="1505" y="2463"/>
                  <a:pt x="1466" y="2536"/>
                </a:cubicBezTo>
                <a:cubicBezTo>
                  <a:pt x="1406" y="2645"/>
                  <a:pt x="1217" y="2871"/>
                  <a:pt x="998" y="3001"/>
                </a:cubicBezTo>
                <a:cubicBezTo>
                  <a:pt x="896" y="3061"/>
                  <a:pt x="806" y="3091"/>
                  <a:pt x="727" y="3091"/>
                </a:cubicBezTo>
                <a:cubicBezTo>
                  <a:pt x="696" y="3091"/>
                  <a:pt x="666" y="3086"/>
                  <a:pt x="638" y="3076"/>
                </a:cubicBezTo>
                <a:cubicBezTo>
                  <a:pt x="392" y="2987"/>
                  <a:pt x="595" y="2443"/>
                  <a:pt x="755" y="2187"/>
                </a:cubicBezTo>
                <a:cubicBezTo>
                  <a:pt x="844" y="2040"/>
                  <a:pt x="965" y="1902"/>
                  <a:pt x="1083" y="1767"/>
                </a:cubicBezTo>
                <a:lnTo>
                  <a:pt x="1818" y="924"/>
                </a:lnTo>
                <a:cubicBezTo>
                  <a:pt x="1837" y="901"/>
                  <a:pt x="1864" y="867"/>
                  <a:pt x="1897" y="827"/>
                </a:cubicBezTo>
                <a:cubicBezTo>
                  <a:pt x="2032" y="659"/>
                  <a:pt x="2283" y="349"/>
                  <a:pt x="2500" y="218"/>
                </a:cubicBezTo>
                <a:cubicBezTo>
                  <a:pt x="2557" y="185"/>
                  <a:pt x="2607" y="167"/>
                  <a:pt x="2641" y="167"/>
                </a:cubicBezTo>
                <a:close/>
                <a:moveTo>
                  <a:pt x="2638" y="1"/>
                </a:moveTo>
                <a:cubicBezTo>
                  <a:pt x="2552" y="1"/>
                  <a:pt x="2460" y="30"/>
                  <a:pt x="2364" y="87"/>
                </a:cubicBezTo>
                <a:cubicBezTo>
                  <a:pt x="2115" y="235"/>
                  <a:pt x="1860" y="551"/>
                  <a:pt x="1709" y="740"/>
                </a:cubicBezTo>
                <a:cubicBezTo>
                  <a:pt x="1677" y="778"/>
                  <a:pt x="1651" y="811"/>
                  <a:pt x="1633" y="832"/>
                </a:cubicBezTo>
                <a:lnTo>
                  <a:pt x="898" y="1675"/>
                </a:lnTo>
                <a:cubicBezTo>
                  <a:pt x="777" y="1814"/>
                  <a:pt x="651" y="1959"/>
                  <a:pt x="553" y="2116"/>
                </a:cubicBezTo>
                <a:cubicBezTo>
                  <a:pt x="548" y="2124"/>
                  <a:pt x="1" y="3026"/>
                  <a:pt x="543" y="3224"/>
                </a:cubicBezTo>
                <a:cubicBezTo>
                  <a:pt x="592" y="3242"/>
                  <a:pt x="653" y="3256"/>
                  <a:pt x="727" y="3256"/>
                </a:cubicBezTo>
                <a:cubicBezTo>
                  <a:pt x="837" y="3256"/>
                  <a:pt x="974" y="3225"/>
                  <a:pt x="1135" y="3130"/>
                </a:cubicBezTo>
                <a:cubicBezTo>
                  <a:pt x="1388" y="2981"/>
                  <a:pt x="1598" y="2726"/>
                  <a:pt x="1670" y="2594"/>
                </a:cubicBezTo>
                <a:cubicBezTo>
                  <a:pt x="1714" y="2511"/>
                  <a:pt x="1742" y="2426"/>
                  <a:pt x="1769" y="2342"/>
                </a:cubicBezTo>
                <a:cubicBezTo>
                  <a:pt x="1792" y="2265"/>
                  <a:pt x="1818" y="2194"/>
                  <a:pt x="1852" y="2124"/>
                </a:cubicBezTo>
                <a:cubicBezTo>
                  <a:pt x="1911" y="2003"/>
                  <a:pt x="2005" y="1895"/>
                  <a:pt x="2105" y="1780"/>
                </a:cubicBezTo>
                <a:lnTo>
                  <a:pt x="2222" y="1645"/>
                </a:lnTo>
                <a:cubicBezTo>
                  <a:pt x="2627" y="1174"/>
                  <a:pt x="3148" y="508"/>
                  <a:pt x="2979" y="182"/>
                </a:cubicBezTo>
                <a:cubicBezTo>
                  <a:pt x="2933" y="94"/>
                  <a:pt x="2838" y="33"/>
                  <a:pt x="2707" y="7"/>
                </a:cubicBezTo>
                <a:cubicBezTo>
                  <a:pt x="2684" y="3"/>
                  <a:pt x="2661" y="1"/>
                  <a:pt x="26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78" name="Google Shape;46878;p35"/>
          <p:cNvSpPr/>
          <p:nvPr/>
        </p:nvSpPr>
        <p:spPr>
          <a:xfrm>
            <a:off x="10656911" y="3601245"/>
            <a:ext cx="404599" cy="222704"/>
          </a:xfrm>
          <a:custGeom>
            <a:avLst/>
            <a:gdLst/>
            <a:ahLst/>
            <a:cxnLst/>
            <a:rect l="l" t="t" r="r" b="b"/>
            <a:pathLst>
              <a:path w="6117" h="3367" extrusionOk="0">
                <a:moveTo>
                  <a:pt x="5642" y="169"/>
                </a:moveTo>
                <a:cubicBezTo>
                  <a:pt x="5744" y="169"/>
                  <a:pt x="5855" y="205"/>
                  <a:pt x="5887" y="269"/>
                </a:cubicBezTo>
                <a:cubicBezTo>
                  <a:pt x="5893" y="501"/>
                  <a:pt x="5782" y="739"/>
                  <a:pt x="5583" y="918"/>
                </a:cubicBezTo>
                <a:cubicBezTo>
                  <a:pt x="5509" y="985"/>
                  <a:pt x="5413" y="1052"/>
                  <a:pt x="5289" y="1126"/>
                </a:cubicBezTo>
                <a:cubicBezTo>
                  <a:pt x="5211" y="1173"/>
                  <a:pt x="5129" y="1217"/>
                  <a:pt x="5048" y="1261"/>
                </a:cubicBezTo>
                <a:cubicBezTo>
                  <a:pt x="4964" y="1308"/>
                  <a:pt x="4880" y="1352"/>
                  <a:pt x="4800" y="1400"/>
                </a:cubicBezTo>
                <a:cubicBezTo>
                  <a:pt x="4606" y="1516"/>
                  <a:pt x="4477" y="1617"/>
                  <a:pt x="4379" y="1731"/>
                </a:cubicBezTo>
                <a:cubicBezTo>
                  <a:pt x="4124" y="2028"/>
                  <a:pt x="4060" y="2472"/>
                  <a:pt x="4225" y="2810"/>
                </a:cubicBezTo>
                <a:lnTo>
                  <a:pt x="4244" y="2846"/>
                </a:lnTo>
                <a:cubicBezTo>
                  <a:pt x="4311" y="2983"/>
                  <a:pt x="4328" y="3015"/>
                  <a:pt x="4204" y="3088"/>
                </a:cubicBezTo>
                <a:lnTo>
                  <a:pt x="4274" y="3152"/>
                </a:lnTo>
                <a:lnTo>
                  <a:pt x="4197" y="3091"/>
                </a:lnTo>
                <a:cubicBezTo>
                  <a:pt x="4092" y="3151"/>
                  <a:pt x="3949" y="3202"/>
                  <a:pt x="3827" y="3202"/>
                </a:cubicBezTo>
                <a:cubicBezTo>
                  <a:pt x="3796" y="3202"/>
                  <a:pt x="3767" y="3199"/>
                  <a:pt x="3740" y="3192"/>
                </a:cubicBezTo>
                <a:cubicBezTo>
                  <a:pt x="3645" y="3166"/>
                  <a:pt x="3574" y="3095"/>
                  <a:pt x="3498" y="3020"/>
                </a:cubicBezTo>
                <a:cubicBezTo>
                  <a:pt x="3477" y="3001"/>
                  <a:pt x="3457" y="2978"/>
                  <a:pt x="3436" y="2960"/>
                </a:cubicBezTo>
                <a:cubicBezTo>
                  <a:pt x="3108" y="2650"/>
                  <a:pt x="2667" y="2586"/>
                  <a:pt x="2366" y="2564"/>
                </a:cubicBezTo>
                <a:cubicBezTo>
                  <a:pt x="2227" y="2554"/>
                  <a:pt x="2084" y="2553"/>
                  <a:pt x="1942" y="2553"/>
                </a:cubicBezTo>
                <a:cubicBezTo>
                  <a:pt x="1886" y="2553"/>
                  <a:pt x="1829" y="2553"/>
                  <a:pt x="1774" y="2553"/>
                </a:cubicBezTo>
                <a:lnTo>
                  <a:pt x="1590" y="2554"/>
                </a:lnTo>
                <a:cubicBezTo>
                  <a:pt x="1540" y="2555"/>
                  <a:pt x="1484" y="2555"/>
                  <a:pt x="1424" y="2555"/>
                </a:cubicBezTo>
                <a:cubicBezTo>
                  <a:pt x="1046" y="2555"/>
                  <a:pt x="517" y="2534"/>
                  <a:pt x="369" y="2328"/>
                </a:cubicBezTo>
                <a:cubicBezTo>
                  <a:pt x="315" y="2250"/>
                  <a:pt x="263" y="2150"/>
                  <a:pt x="331" y="2109"/>
                </a:cubicBezTo>
                <a:cubicBezTo>
                  <a:pt x="387" y="2076"/>
                  <a:pt x="494" y="2065"/>
                  <a:pt x="622" y="2065"/>
                </a:cubicBezTo>
                <a:cubicBezTo>
                  <a:pt x="807" y="2065"/>
                  <a:pt x="1034" y="2089"/>
                  <a:pt x="1207" y="2108"/>
                </a:cubicBezTo>
                <a:cubicBezTo>
                  <a:pt x="1360" y="2124"/>
                  <a:pt x="1489" y="2138"/>
                  <a:pt x="1581" y="2138"/>
                </a:cubicBezTo>
                <a:cubicBezTo>
                  <a:pt x="1606" y="2138"/>
                  <a:pt x="1628" y="2137"/>
                  <a:pt x="1647" y="2135"/>
                </a:cubicBezTo>
                <a:cubicBezTo>
                  <a:pt x="2168" y="2083"/>
                  <a:pt x="2778" y="1841"/>
                  <a:pt x="3568" y="1372"/>
                </a:cubicBezTo>
                <a:cubicBezTo>
                  <a:pt x="3891" y="1178"/>
                  <a:pt x="4210" y="969"/>
                  <a:pt x="4493" y="784"/>
                </a:cubicBezTo>
                <a:cubicBezTo>
                  <a:pt x="4736" y="625"/>
                  <a:pt x="4965" y="476"/>
                  <a:pt x="5164" y="356"/>
                </a:cubicBezTo>
                <a:lnTo>
                  <a:pt x="5188" y="343"/>
                </a:lnTo>
                <a:cubicBezTo>
                  <a:pt x="5307" y="272"/>
                  <a:pt x="5442" y="192"/>
                  <a:pt x="5591" y="173"/>
                </a:cubicBezTo>
                <a:cubicBezTo>
                  <a:pt x="5607" y="171"/>
                  <a:pt x="5624" y="169"/>
                  <a:pt x="5642" y="169"/>
                </a:cubicBezTo>
                <a:close/>
                <a:moveTo>
                  <a:pt x="5645" y="0"/>
                </a:moveTo>
                <a:cubicBezTo>
                  <a:pt x="5614" y="0"/>
                  <a:pt x="5583" y="2"/>
                  <a:pt x="5553" y="6"/>
                </a:cubicBezTo>
                <a:cubicBezTo>
                  <a:pt x="5349" y="32"/>
                  <a:pt x="5184" y="130"/>
                  <a:pt x="5050" y="208"/>
                </a:cubicBezTo>
                <a:lnTo>
                  <a:pt x="5028" y="222"/>
                </a:lnTo>
                <a:cubicBezTo>
                  <a:pt x="4823" y="343"/>
                  <a:pt x="4592" y="497"/>
                  <a:pt x="4346" y="656"/>
                </a:cubicBezTo>
                <a:cubicBezTo>
                  <a:pt x="4052" y="848"/>
                  <a:pt x="3749" y="1048"/>
                  <a:pt x="3428" y="1238"/>
                </a:cubicBezTo>
                <a:cubicBezTo>
                  <a:pt x="2673" y="1688"/>
                  <a:pt x="2097" y="1920"/>
                  <a:pt x="1614" y="1967"/>
                </a:cubicBezTo>
                <a:cubicBezTo>
                  <a:pt x="1606" y="1968"/>
                  <a:pt x="1595" y="1968"/>
                  <a:pt x="1583" y="1968"/>
                </a:cubicBezTo>
                <a:cubicBezTo>
                  <a:pt x="1508" y="1968"/>
                  <a:pt x="1370" y="1954"/>
                  <a:pt x="1237" y="1941"/>
                </a:cubicBezTo>
                <a:cubicBezTo>
                  <a:pt x="1038" y="1920"/>
                  <a:pt x="826" y="1898"/>
                  <a:pt x="638" y="1898"/>
                </a:cubicBezTo>
                <a:cubicBezTo>
                  <a:pt x="456" y="1898"/>
                  <a:pt x="296" y="1919"/>
                  <a:pt x="192" y="1979"/>
                </a:cubicBezTo>
                <a:cubicBezTo>
                  <a:pt x="89" y="2042"/>
                  <a:pt x="1" y="2166"/>
                  <a:pt x="175" y="2406"/>
                </a:cubicBezTo>
                <a:cubicBezTo>
                  <a:pt x="377" y="2688"/>
                  <a:pt x="955" y="2721"/>
                  <a:pt x="1394" y="2721"/>
                </a:cubicBezTo>
                <a:cubicBezTo>
                  <a:pt x="1465" y="2721"/>
                  <a:pt x="1532" y="2720"/>
                  <a:pt x="1593" y="2719"/>
                </a:cubicBezTo>
                <a:lnTo>
                  <a:pt x="1775" y="2718"/>
                </a:lnTo>
                <a:cubicBezTo>
                  <a:pt x="1824" y="2718"/>
                  <a:pt x="1874" y="2717"/>
                  <a:pt x="1924" y="2717"/>
                </a:cubicBezTo>
                <a:cubicBezTo>
                  <a:pt x="2065" y="2717"/>
                  <a:pt x="2209" y="2719"/>
                  <a:pt x="2344" y="2728"/>
                </a:cubicBezTo>
                <a:cubicBezTo>
                  <a:pt x="2767" y="2759"/>
                  <a:pt x="3050" y="2862"/>
                  <a:pt x="3263" y="3061"/>
                </a:cubicBezTo>
                <a:cubicBezTo>
                  <a:pt x="3283" y="3079"/>
                  <a:pt x="3300" y="3098"/>
                  <a:pt x="3320" y="3118"/>
                </a:cubicBezTo>
                <a:cubicBezTo>
                  <a:pt x="3410" y="3207"/>
                  <a:pt x="3507" y="3304"/>
                  <a:pt x="3667" y="3347"/>
                </a:cubicBezTo>
                <a:cubicBezTo>
                  <a:pt x="3719" y="3361"/>
                  <a:pt x="3773" y="3367"/>
                  <a:pt x="3827" y="3367"/>
                </a:cubicBezTo>
                <a:cubicBezTo>
                  <a:pt x="4010" y="3367"/>
                  <a:pt x="4198" y="3298"/>
                  <a:pt x="4332" y="3222"/>
                </a:cubicBezTo>
                <a:lnTo>
                  <a:pt x="4343" y="3216"/>
                </a:lnTo>
                <a:cubicBezTo>
                  <a:pt x="4592" y="3066"/>
                  <a:pt x="4521" y="2924"/>
                  <a:pt x="4449" y="2782"/>
                </a:cubicBezTo>
                <a:lnTo>
                  <a:pt x="4430" y="2746"/>
                </a:lnTo>
                <a:cubicBezTo>
                  <a:pt x="4289" y="2458"/>
                  <a:pt x="4345" y="2066"/>
                  <a:pt x="4561" y="1814"/>
                </a:cubicBezTo>
                <a:cubicBezTo>
                  <a:pt x="4645" y="1716"/>
                  <a:pt x="4760" y="1628"/>
                  <a:pt x="4934" y="1524"/>
                </a:cubicBezTo>
                <a:cubicBezTo>
                  <a:pt x="5012" y="1479"/>
                  <a:pt x="5092" y="1433"/>
                  <a:pt x="5173" y="1389"/>
                </a:cubicBezTo>
                <a:cubicBezTo>
                  <a:pt x="5257" y="1345"/>
                  <a:pt x="5341" y="1298"/>
                  <a:pt x="5422" y="1251"/>
                </a:cubicBezTo>
                <a:cubicBezTo>
                  <a:pt x="5561" y="1169"/>
                  <a:pt x="5664" y="1095"/>
                  <a:pt x="5749" y="1018"/>
                </a:cubicBezTo>
                <a:cubicBezTo>
                  <a:pt x="5987" y="804"/>
                  <a:pt x="6116" y="523"/>
                  <a:pt x="6105" y="248"/>
                </a:cubicBezTo>
                <a:lnTo>
                  <a:pt x="6102" y="228"/>
                </a:lnTo>
                <a:cubicBezTo>
                  <a:pt x="6045" y="76"/>
                  <a:pt x="5839" y="0"/>
                  <a:pt x="56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79" name="Google Shape;46879;p35"/>
          <p:cNvSpPr/>
          <p:nvPr/>
        </p:nvSpPr>
        <p:spPr>
          <a:xfrm>
            <a:off x="9804143" y="5341675"/>
            <a:ext cx="321655" cy="156628"/>
          </a:xfrm>
          <a:custGeom>
            <a:avLst/>
            <a:gdLst/>
            <a:ahLst/>
            <a:cxnLst/>
            <a:rect l="l" t="t" r="r" b="b"/>
            <a:pathLst>
              <a:path w="4863" h="2368" extrusionOk="0">
                <a:moveTo>
                  <a:pt x="1627" y="168"/>
                </a:moveTo>
                <a:cubicBezTo>
                  <a:pt x="1703" y="168"/>
                  <a:pt x="1828" y="202"/>
                  <a:pt x="2035" y="340"/>
                </a:cubicBezTo>
                <a:cubicBezTo>
                  <a:pt x="2143" y="413"/>
                  <a:pt x="2234" y="488"/>
                  <a:pt x="2320" y="561"/>
                </a:cubicBezTo>
                <a:cubicBezTo>
                  <a:pt x="2503" y="716"/>
                  <a:pt x="2677" y="864"/>
                  <a:pt x="3003" y="965"/>
                </a:cubicBezTo>
                <a:cubicBezTo>
                  <a:pt x="3183" y="1022"/>
                  <a:pt x="3375" y="1050"/>
                  <a:pt x="3550" y="1074"/>
                </a:cubicBezTo>
                <a:cubicBezTo>
                  <a:pt x="3673" y="1093"/>
                  <a:pt x="3788" y="1110"/>
                  <a:pt x="3905" y="1135"/>
                </a:cubicBezTo>
                <a:cubicBezTo>
                  <a:pt x="4219" y="1205"/>
                  <a:pt x="4462" y="1349"/>
                  <a:pt x="4555" y="1518"/>
                </a:cubicBezTo>
                <a:cubicBezTo>
                  <a:pt x="4630" y="1655"/>
                  <a:pt x="4606" y="1806"/>
                  <a:pt x="4485" y="1968"/>
                </a:cubicBezTo>
                <a:cubicBezTo>
                  <a:pt x="4438" y="2032"/>
                  <a:pt x="4383" y="2082"/>
                  <a:pt x="4320" y="2119"/>
                </a:cubicBezTo>
                <a:cubicBezTo>
                  <a:pt x="4221" y="2177"/>
                  <a:pt x="4103" y="2200"/>
                  <a:pt x="3973" y="2200"/>
                </a:cubicBezTo>
                <a:cubicBezTo>
                  <a:pt x="3730" y="2200"/>
                  <a:pt x="3445" y="2119"/>
                  <a:pt x="3166" y="2039"/>
                </a:cubicBezTo>
                <a:cubicBezTo>
                  <a:pt x="2920" y="1969"/>
                  <a:pt x="2688" y="1902"/>
                  <a:pt x="2478" y="1888"/>
                </a:cubicBezTo>
                <a:cubicBezTo>
                  <a:pt x="2437" y="1885"/>
                  <a:pt x="2396" y="1884"/>
                  <a:pt x="2356" y="1884"/>
                </a:cubicBezTo>
                <a:cubicBezTo>
                  <a:pt x="2106" y="1884"/>
                  <a:pt x="1865" y="1933"/>
                  <a:pt x="1631" y="1981"/>
                </a:cubicBezTo>
                <a:cubicBezTo>
                  <a:pt x="1450" y="2018"/>
                  <a:pt x="1277" y="2052"/>
                  <a:pt x="1102" y="2066"/>
                </a:cubicBezTo>
                <a:cubicBezTo>
                  <a:pt x="1071" y="2068"/>
                  <a:pt x="1040" y="2070"/>
                  <a:pt x="1009" y="2070"/>
                </a:cubicBezTo>
                <a:cubicBezTo>
                  <a:pt x="768" y="2070"/>
                  <a:pt x="515" y="1999"/>
                  <a:pt x="369" y="1888"/>
                </a:cubicBezTo>
                <a:cubicBezTo>
                  <a:pt x="271" y="1814"/>
                  <a:pt x="228" y="1729"/>
                  <a:pt x="244" y="1639"/>
                </a:cubicBezTo>
                <a:cubicBezTo>
                  <a:pt x="279" y="1421"/>
                  <a:pt x="362" y="1356"/>
                  <a:pt x="436" y="1312"/>
                </a:cubicBezTo>
                <a:cubicBezTo>
                  <a:pt x="476" y="1288"/>
                  <a:pt x="520" y="1266"/>
                  <a:pt x="573" y="1244"/>
                </a:cubicBezTo>
                <a:cubicBezTo>
                  <a:pt x="691" y="1188"/>
                  <a:pt x="846" y="1110"/>
                  <a:pt x="975" y="1003"/>
                </a:cubicBezTo>
                <a:cubicBezTo>
                  <a:pt x="1117" y="888"/>
                  <a:pt x="1201" y="717"/>
                  <a:pt x="1281" y="554"/>
                </a:cubicBezTo>
                <a:cubicBezTo>
                  <a:pt x="1352" y="406"/>
                  <a:pt x="1426" y="255"/>
                  <a:pt x="1529" y="195"/>
                </a:cubicBezTo>
                <a:cubicBezTo>
                  <a:pt x="1545" y="185"/>
                  <a:pt x="1574" y="168"/>
                  <a:pt x="1627" y="168"/>
                </a:cubicBezTo>
                <a:close/>
                <a:moveTo>
                  <a:pt x="1630" y="0"/>
                </a:moveTo>
                <a:cubicBezTo>
                  <a:pt x="1550" y="0"/>
                  <a:pt x="1470" y="18"/>
                  <a:pt x="1395" y="63"/>
                </a:cubicBezTo>
                <a:cubicBezTo>
                  <a:pt x="1246" y="149"/>
                  <a:pt x="1163" y="317"/>
                  <a:pt x="1076" y="494"/>
                </a:cubicBezTo>
                <a:cubicBezTo>
                  <a:pt x="1002" y="643"/>
                  <a:pt x="927" y="797"/>
                  <a:pt x="813" y="889"/>
                </a:cubicBezTo>
                <a:cubicBezTo>
                  <a:pt x="699" y="982"/>
                  <a:pt x="570" y="1049"/>
                  <a:pt x="457" y="1100"/>
                </a:cubicBezTo>
                <a:cubicBezTo>
                  <a:pt x="400" y="1127"/>
                  <a:pt x="349" y="1151"/>
                  <a:pt x="299" y="1180"/>
                </a:cubicBezTo>
                <a:cubicBezTo>
                  <a:pt x="139" y="1273"/>
                  <a:pt x="59" y="1400"/>
                  <a:pt x="23" y="1615"/>
                </a:cubicBezTo>
                <a:cubicBezTo>
                  <a:pt x="1" y="1757"/>
                  <a:pt x="65" y="1891"/>
                  <a:pt x="208" y="2002"/>
                </a:cubicBezTo>
                <a:cubicBezTo>
                  <a:pt x="398" y="2145"/>
                  <a:pt x="709" y="2234"/>
                  <a:pt x="1011" y="2234"/>
                </a:cubicBezTo>
                <a:cubicBezTo>
                  <a:pt x="1048" y="2234"/>
                  <a:pt x="1086" y="2232"/>
                  <a:pt x="1123" y="2230"/>
                </a:cubicBezTo>
                <a:cubicBezTo>
                  <a:pt x="1317" y="2212"/>
                  <a:pt x="1504" y="2175"/>
                  <a:pt x="1688" y="2138"/>
                </a:cubicBezTo>
                <a:cubicBezTo>
                  <a:pt x="1915" y="2092"/>
                  <a:pt x="2132" y="2048"/>
                  <a:pt x="2350" y="2048"/>
                </a:cubicBezTo>
                <a:cubicBezTo>
                  <a:pt x="2386" y="2048"/>
                  <a:pt x="2422" y="2049"/>
                  <a:pt x="2458" y="2052"/>
                </a:cubicBezTo>
                <a:cubicBezTo>
                  <a:pt x="2638" y="2063"/>
                  <a:pt x="2856" y="2127"/>
                  <a:pt x="3088" y="2194"/>
                </a:cubicBezTo>
                <a:cubicBezTo>
                  <a:pt x="3377" y="2277"/>
                  <a:pt x="3689" y="2367"/>
                  <a:pt x="3977" y="2367"/>
                </a:cubicBezTo>
                <a:cubicBezTo>
                  <a:pt x="4150" y="2367"/>
                  <a:pt x="4314" y="2335"/>
                  <a:pt x="4460" y="2248"/>
                </a:cubicBezTo>
                <a:cubicBezTo>
                  <a:pt x="4542" y="2198"/>
                  <a:pt x="4617" y="2131"/>
                  <a:pt x="4683" y="2047"/>
                </a:cubicBezTo>
                <a:cubicBezTo>
                  <a:pt x="4837" y="1843"/>
                  <a:pt x="4862" y="1639"/>
                  <a:pt x="4763" y="1454"/>
                </a:cubicBezTo>
                <a:cubicBezTo>
                  <a:pt x="4646" y="1236"/>
                  <a:pt x="4349" y="1059"/>
                  <a:pt x="3970" y="975"/>
                </a:cubicBezTo>
                <a:cubicBezTo>
                  <a:pt x="3845" y="949"/>
                  <a:pt x="3717" y="929"/>
                  <a:pt x="3592" y="911"/>
                </a:cubicBezTo>
                <a:cubicBezTo>
                  <a:pt x="3424" y="888"/>
                  <a:pt x="3253" y="861"/>
                  <a:pt x="3091" y="811"/>
                </a:cubicBezTo>
                <a:cubicBezTo>
                  <a:pt x="2812" y="724"/>
                  <a:pt x="2663" y="596"/>
                  <a:pt x="2489" y="451"/>
                </a:cubicBezTo>
                <a:cubicBezTo>
                  <a:pt x="2398" y="374"/>
                  <a:pt x="2304" y="296"/>
                  <a:pt x="2186" y="216"/>
                </a:cubicBezTo>
                <a:cubicBezTo>
                  <a:pt x="2095" y="155"/>
                  <a:pt x="1865" y="0"/>
                  <a:pt x="16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80" name="Google Shape;46880;p35"/>
          <p:cNvSpPr/>
          <p:nvPr/>
        </p:nvSpPr>
        <p:spPr>
          <a:xfrm>
            <a:off x="10901321" y="1618869"/>
            <a:ext cx="188905" cy="210931"/>
          </a:xfrm>
          <a:custGeom>
            <a:avLst/>
            <a:gdLst/>
            <a:ahLst/>
            <a:cxnLst/>
            <a:rect l="l" t="t" r="r" b="b"/>
            <a:pathLst>
              <a:path w="2856" h="3189" extrusionOk="0">
                <a:moveTo>
                  <a:pt x="649" y="167"/>
                </a:moveTo>
                <a:cubicBezTo>
                  <a:pt x="651" y="167"/>
                  <a:pt x="653" y="167"/>
                  <a:pt x="655" y="167"/>
                </a:cubicBezTo>
                <a:cubicBezTo>
                  <a:pt x="686" y="169"/>
                  <a:pt x="724" y="184"/>
                  <a:pt x="761" y="199"/>
                </a:cubicBezTo>
                <a:cubicBezTo>
                  <a:pt x="771" y="203"/>
                  <a:pt x="781" y="206"/>
                  <a:pt x="788" y="210"/>
                </a:cubicBezTo>
                <a:cubicBezTo>
                  <a:pt x="788" y="216"/>
                  <a:pt x="788" y="223"/>
                  <a:pt x="790" y="230"/>
                </a:cubicBezTo>
                <a:cubicBezTo>
                  <a:pt x="800" y="273"/>
                  <a:pt x="841" y="298"/>
                  <a:pt x="911" y="329"/>
                </a:cubicBezTo>
                <a:cubicBezTo>
                  <a:pt x="1046" y="587"/>
                  <a:pt x="1360" y="786"/>
                  <a:pt x="1725" y="839"/>
                </a:cubicBezTo>
                <a:cubicBezTo>
                  <a:pt x="1796" y="850"/>
                  <a:pt x="1870" y="854"/>
                  <a:pt x="1938" y="860"/>
                </a:cubicBezTo>
                <a:cubicBezTo>
                  <a:pt x="2015" y="866"/>
                  <a:pt x="2087" y="872"/>
                  <a:pt x="2157" y="884"/>
                </a:cubicBezTo>
                <a:cubicBezTo>
                  <a:pt x="2346" y="916"/>
                  <a:pt x="2514" y="1007"/>
                  <a:pt x="2620" y="1129"/>
                </a:cubicBezTo>
                <a:cubicBezTo>
                  <a:pt x="2547" y="1375"/>
                  <a:pt x="2342" y="1584"/>
                  <a:pt x="2127" y="1805"/>
                </a:cubicBezTo>
                <a:cubicBezTo>
                  <a:pt x="1914" y="2024"/>
                  <a:pt x="1695" y="2250"/>
                  <a:pt x="1602" y="2521"/>
                </a:cubicBezTo>
                <a:lnTo>
                  <a:pt x="1594" y="2545"/>
                </a:lnTo>
                <a:cubicBezTo>
                  <a:pt x="1542" y="2694"/>
                  <a:pt x="1457" y="2945"/>
                  <a:pt x="1343" y="3013"/>
                </a:cubicBezTo>
                <a:cubicBezTo>
                  <a:pt x="1329" y="3022"/>
                  <a:pt x="1318" y="3024"/>
                  <a:pt x="1308" y="3024"/>
                </a:cubicBezTo>
                <a:cubicBezTo>
                  <a:pt x="1304" y="3024"/>
                  <a:pt x="1300" y="3024"/>
                  <a:pt x="1296" y="3023"/>
                </a:cubicBezTo>
                <a:cubicBezTo>
                  <a:pt x="1269" y="3020"/>
                  <a:pt x="1194" y="2997"/>
                  <a:pt x="1063" y="2845"/>
                </a:cubicBezTo>
                <a:cubicBezTo>
                  <a:pt x="918" y="2674"/>
                  <a:pt x="877" y="2430"/>
                  <a:pt x="889" y="2257"/>
                </a:cubicBezTo>
                <a:cubicBezTo>
                  <a:pt x="895" y="2173"/>
                  <a:pt x="912" y="2091"/>
                  <a:pt x="931" y="2003"/>
                </a:cubicBezTo>
                <a:cubicBezTo>
                  <a:pt x="971" y="1806"/>
                  <a:pt x="1012" y="1604"/>
                  <a:pt x="919" y="1408"/>
                </a:cubicBezTo>
                <a:cubicBezTo>
                  <a:pt x="852" y="1263"/>
                  <a:pt x="720" y="1145"/>
                  <a:pt x="593" y="1034"/>
                </a:cubicBezTo>
                <a:cubicBezTo>
                  <a:pt x="465" y="920"/>
                  <a:pt x="343" y="810"/>
                  <a:pt x="298" y="681"/>
                </a:cubicBezTo>
                <a:cubicBezTo>
                  <a:pt x="236" y="516"/>
                  <a:pt x="322" y="325"/>
                  <a:pt x="504" y="217"/>
                </a:cubicBezTo>
                <a:lnTo>
                  <a:pt x="522" y="204"/>
                </a:lnTo>
                <a:cubicBezTo>
                  <a:pt x="572" y="179"/>
                  <a:pt x="614" y="167"/>
                  <a:pt x="649" y="167"/>
                </a:cubicBezTo>
                <a:close/>
                <a:moveTo>
                  <a:pt x="644" y="1"/>
                </a:moveTo>
                <a:cubicBezTo>
                  <a:pt x="564" y="1"/>
                  <a:pt x="481" y="24"/>
                  <a:pt x="397" y="69"/>
                </a:cubicBezTo>
                <a:cubicBezTo>
                  <a:pt x="131" y="211"/>
                  <a:pt x="0" y="487"/>
                  <a:pt x="86" y="724"/>
                </a:cubicBezTo>
                <a:cubicBezTo>
                  <a:pt x="144" y="887"/>
                  <a:pt x="288" y="1015"/>
                  <a:pt x="426" y="1138"/>
                </a:cubicBezTo>
                <a:cubicBezTo>
                  <a:pt x="544" y="1243"/>
                  <a:pt x="656" y="1344"/>
                  <a:pt x="712" y="1462"/>
                </a:cubicBezTo>
                <a:cubicBezTo>
                  <a:pt x="786" y="1620"/>
                  <a:pt x="750" y="1792"/>
                  <a:pt x="713" y="1976"/>
                </a:cubicBezTo>
                <a:cubicBezTo>
                  <a:pt x="696" y="2062"/>
                  <a:pt x="676" y="2155"/>
                  <a:pt x="670" y="2246"/>
                </a:cubicBezTo>
                <a:cubicBezTo>
                  <a:pt x="655" y="2503"/>
                  <a:pt x="733" y="2760"/>
                  <a:pt x="881" y="2933"/>
                </a:cubicBezTo>
                <a:cubicBezTo>
                  <a:pt x="1013" y="3090"/>
                  <a:pt x="1134" y="3169"/>
                  <a:pt x="1262" y="3185"/>
                </a:cubicBezTo>
                <a:cubicBezTo>
                  <a:pt x="1278" y="3187"/>
                  <a:pt x="1294" y="3188"/>
                  <a:pt x="1309" y="3188"/>
                </a:cubicBezTo>
                <a:cubicBezTo>
                  <a:pt x="1370" y="3188"/>
                  <a:pt x="1429" y="3171"/>
                  <a:pt x="1481" y="3141"/>
                </a:cubicBezTo>
                <a:cubicBezTo>
                  <a:pt x="1642" y="3046"/>
                  <a:pt x="1725" y="2832"/>
                  <a:pt x="1810" y="2585"/>
                </a:cubicBezTo>
                <a:lnTo>
                  <a:pt x="1820" y="2559"/>
                </a:lnTo>
                <a:cubicBezTo>
                  <a:pt x="1901" y="2321"/>
                  <a:pt x="2099" y="2116"/>
                  <a:pt x="2308" y="1902"/>
                </a:cubicBezTo>
                <a:cubicBezTo>
                  <a:pt x="2538" y="1667"/>
                  <a:pt x="2775" y="1422"/>
                  <a:pt x="2849" y="1128"/>
                </a:cubicBezTo>
                <a:lnTo>
                  <a:pt x="2856" y="1098"/>
                </a:lnTo>
                <a:lnTo>
                  <a:pt x="2837" y="1071"/>
                </a:lnTo>
                <a:cubicBezTo>
                  <a:pt x="2705" y="894"/>
                  <a:pt x="2472" y="765"/>
                  <a:pt x="2211" y="718"/>
                </a:cubicBezTo>
                <a:cubicBezTo>
                  <a:pt x="2126" y="702"/>
                  <a:pt x="2042" y="697"/>
                  <a:pt x="1962" y="692"/>
                </a:cubicBezTo>
                <a:cubicBezTo>
                  <a:pt x="1894" y="688"/>
                  <a:pt x="1830" y="682"/>
                  <a:pt x="1770" y="674"/>
                </a:cubicBezTo>
                <a:cubicBezTo>
                  <a:pt x="1466" y="630"/>
                  <a:pt x="1205" y="460"/>
                  <a:pt x="1106" y="241"/>
                </a:cubicBezTo>
                <a:lnTo>
                  <a:pt x="1091" y="211"/>
                </a:lnTo>
                <a:lnTo>
                  <a:pt x="1053" y="196"/>
                </a:lnTo>
                <a:cubicBezTo>
                  <a:pt x="1042" y="191"/>
                  <a:pt x="1033" y="189"/>
                  <a:pt x="1026" y="184"/>
                </a:cubicBezTo>
                <a:cubicBezTo>
                  <a:pt x="1026" y="180"/>
                  <a:pt x="1026" y="173"/>
                  <a:pt x="1025" y="166"/>
                </a:cubicBezTo>
                <a:cubicBezTo>
                  <a:pt x="1012" y="117"/>
                  <a:pt x="959" y="89"/>
                  <a:pt x="867" y="52"/>
                </a:cubicBezTo>
                <a:cubicBezTo>
                  <a:pt x="814" y="32"/>
                  <a:pt x="753" y="7"/>
                  <a:pt x="676" y="2"/>
                </a:cubicBezTo>
                <a:cubicBezTo>
                  <a:pt x="665" y="1"/>
                  <a:pt x="655" y="1"/>
                  <a:pt x="64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7197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585F12-466E-4822-8F47-FF9FCA1430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52D056-978B-49ED-A3A5-BF59C8B33B7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48024B-84A1-4838-A043-5FECB57193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D290A-FC48-47F0-951C-5AB3E6075A56}" type="datetime1">
              <a:rPr lang="en-US" smtClean="0"/>
              <a:t>3/26/2024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A32BE8-384C-42B2-BB7B-16669B74F4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Welcome Webinar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534914-0C37-4438-AAE1-B5B48B72A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186064-6B12-4039-A8F2-5F85BE26CF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85529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 preserve="1">
  <p:cSld name="Background 3">
    <p:spTree>
      <p:nvGrpSpPr>
        <p:cNvPr id="1" name="Shape 46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82" name="Google Shape;46882;p36"/>
          <p:cNvGrpSpPr/>
          <p:nvPr/>
        </p:nvGrpSpPr>
        <p:grpSpPr>
          <a:xfrm>
            <a:off x="0" y="0"/>
            <a:ext cx="12192000" cy="6858000"/>
            <a:chOff x="0" y="0"/>
            <a:chExt cx="9144000" cy="5143500"/>
          </a:xfrm>
        </p:grpSpPr>
        <p:sp>
          <p:nvSpPr>
            <p:cNvPr id="46883" name="Google Shape;46883;p36"/>
            <p:cNvSpPr/>
            <p:nvPr/>
          </p:nvSpPr>
          <p:spPr>
            <a:xfrm>
              <a:off x="0" y="584091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4"/>
                  </a:cubicBezTo>
                  <a:cubicBezTo>
                    <a:pt x="267" y="19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4" name="Google Shape;46884;p36"/>
            <p:cNvSpPr/>
            <p:nvPr/>
          </p:nvSpPr>
          <p:spPr>
            <a:xfrm>
              <a:off x="568622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5" name="Google Shape;46885;p36"/>
            <p:cNvSpPr/>
            <p:nvPr/>
          </p:nvSpPr>
          <p:spPr>
            <a:xfrm>
              <a:off x="57739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6" name="Google Shape;46886;p36"/>
            <p:cNvSpPr/>
            <p:nvPr/>
          </p:nvSpPr>
          <p:spPr>
            <a:xfrm>
              <a:off x="2416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7" name="Google Shape;46887;p36"/>
            <p:cNvSpPr/>
            <p:nvPr/>
          </p:nvSpPr>
          <p:spPr>
            <a:xfrm>
              <a:off x="55982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8" name="Google Shape;46888;p36"/>
            <p:cNvSpPr/>
            <p:nvPr/>
          </p:nvSpPr>
          <p:spPr>
            <a:xfrm>
              <a:off x="6125190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0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9" name="Google Shape;46889;p36"/>
            <p:cNvSpPr/>
            <p:nvPr/>
          </p:nvSpPr>
          <p:spPr>
            <a:xfrm>
              <a:off x="153837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0" name="Google Shape;46890;p36"/>
            <p:cNvSpPr/>
            <p:nvPr/>
          </p:nvSpPr>
          <p:spPr>
            <a:xfrm>
              <a:off x="55105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1" name="Google Shape;46891;p36"/>
            <p:cNvSpPr/>
            <p:nvPr/>
          </p:nvSpPr>
          <p:spPr>
            <a:xfrm>
              <a:off x="32934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2" name="Google Shape;46892;p36"/>
            <p:cNvSpPr/>
            <p:nvPr/>
          </p:nvSpPr>
          <p:spPr>
            <a:xfrm>
              <a:off x="129546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3" name="Google Shape;46893;p36"/>
            <p:cNvSpPr/>
            <p:nvPr/>
          </p:nvSpPr>
          <p:spPr>
            <a:xfrm>
              <a:off x="82328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4" name="Google Shape;46894;p36"/>
            <p:cNvSpPr/>
            <p:nvPr/>
          </p:nvSpPr>
          <p:spPr>
            <a:xfrm>
              <a:off x="6037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5" name="Google Shape;46895;p36"/>
            <p:cNvSpPr/>
            <p:nvPr/>
          </p:nvSpPr>
          <p:spPr>
            <a:xfrm>
              <a:off x="13831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6" name="Google Shape;46896;p36"/>
            <p:cNvSpPr/>
            <p:nvPr/>
          </p:nvSpPr>
          <p:spPr>
            <a:xfrm>
              <a:off x="586186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7" name="Google Shape;46897;p36"/>
            <p:cNvSpPr/>
            <p:nvPr/>
          </p:nvSpPr>
          <p:spPr>
            <a:xfrm>
              <a:off x="59495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8" name="Google Shape;46898;p36"/>
            <p:cNvSpPr/>
            <p:nvPr/>
          </p:nvSpPr>
          <p:spPr>
            <a:xfrm>
              <a:off x="53349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9" name="Google Shape;46899;p36"/>
            <p:cNvSpPr/>
            <p:nvPr/>
          </p:nvSpPr>
          <p:spPr>
            <a:xfrm>
              <a:off x="14711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0" name="Google Shape;46900;p36"/>
            <p:cNvSpPr/>
            <p:nvPr/>
          </p:nvSpPr>
          <p:spPr>
            <a:xfrm>
              <a:off x="54228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1" name="Google Shape;46901;p36"/>
            <p:cNvSpPr/>
            <p:nvPr/>
          </p:nvSpPr>
          <p:spPr>
            <a:xfrm>
              <a:off x="48957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2" name="Google Shape;46902;p36"/>
            <p:cNvSpPr/>
            <p:nvPr/>
          </p:nvSpPr>
          <p:spPr>
            <a:xfrm>
              <a:off x="49836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3" name="Google Shape;46903;p36"/>
            <p:cNvSpPr/>
            <p:nvPr/>
          </p:nvSpPr>
          <p:spPr>
            <a:xfrm>
              <a:off x="48080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4" name="Google Shape;46904;p36"/>
            <p:cNvSpPr/>
            <p:nvPr/>
          </p:nvSpPr>
          <p:spPr>
            <a:xfrm>
              <a:off x="472010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5" name="Google Shape;46905;p36"/>
            <p:cNvSpPr/>
            <p:nvPr/>
          </p:nvSpPr>
          <p:spPr>
            <a:xfrm>
              <a:off x="454472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6" name="Google Shape;46906;p36"/>
            <p:cNvSpPr/>
            <p:nvPr/>
          </p:nvSpPr>
          <p:spPr>
            <a:xfrm>
              <a:off x="507137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7" name="Google Shape;46907;p36"/>
            <p:cNvSpPr/>
            <p:nvPr/>
          </p:nvSpPr>
          <p:spPr>
            <a:xfrm>
              <a:off x="46324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8" name="Google Shape;46908;p36"/>
            <p:cNvSpPr/>
            <p:nvPr/>
          </p:nvSpPr>
          <p:spPr>
            <a:xfrm>
              <a:off x="51591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9" name="Google Shape;46909;p36"/>
            <p:cNvSpPr/>
            <p:nvPr/>
          </p:nvSpPr>
          <p:spPr>
            <a:xfrm>
              <a:off x="164648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0" name="Google Shape;46910;p36"/>
            <p:cNvSpPr/>
            <p:nvPr/>
          </p:nvSpPr>
          <p:spPr>
            <a:xfrm>
              <a:off x="660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1" name="Google Shape;46911;p36"/>
            <p:cNvSpPr/>
            <p:nvPr/>
          </p:nvSpPr>
          <p:spPr>
            <a:xfrm>
              <a:off x="173443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2" name="Google Shape;46912;p36"/>
            <p:cNvSpPr/>
            <p:nvPr/>
          </p:nvSpPr>
          <p:spPr>
            <a:xfrm>
              <a:off x="1822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3" name="Google Shape;46913;p36"/>
            <p:cNvSpPr/>
            <p:nvPr/>
          </p:nvSpPr>
          <p:spPr>
            <a:xfrm>
              <a:off x="52472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4" name="Google Shape;46914;p36"/>
            <p:cNvSpPr/>
            <p:nvPr/>
          </p:nvSpPr>
          <p:spPr>
            <a:xfrm>
              <a:off x="19101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5" name="Google Shape;46915;p36"/>
            <p:cNvSpPr/>
            <p:nvPr/>
          </p:nvSpPr>
          <p:spPr>
            <a:xfrm>
              <a:off x="15587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6" name="Google Shape;46916;p36"/>
            <p:cNvSpPr/>
            <p:nvPr/>
          </p:nvSpPr>
          <p:spPr>
            <a:xfrm>
              <a:off x="8563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7" name="Google Shape;46917;p36"/>
            <p:cNvSpPr/>
            <p:nvPr/>
          </p:nvSpPr>
          <p:spPr>
            <a:xfrm>
              <a:off x="76179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8" name="Google Shape;46918;p36"/>
            <p:cNvSpPr/>
            <p:nvPr/>
          </p:nvSpPr>
          <p:spPr>
            <a:xfrm>
              <a:off x="7705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9" name="Google Shape;46919;p36"/>
            <p:cNvSpPr/>
            <p:nvPr/>
          </p:nvSpPr>
          <p:spPr>
            <a:xfrm>
              <a:off x="71790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0" name="Google Shape;46920;p36"/>
            <p:cNvSpPr/>
            <p:nvPr/>
          </p:nvSpPr>
          <p:spPr>
            <a:xfrm>
              <a:off x="72669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1" name="Google Shape;46921;p36"/>
            <p:cNvSpPr/>
            <p:nvPr/>
          </p:nvSpPr>
          <p:spPr>
            <a:xfrm>
              <a:off x="7793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2" name="Google Shape;46922;p36"/>
            <p:cNvSpPr/>
            <p:nvPr/>
          </p:nvSpPr>
          <p:spPr>
            <a:xfrm>
              <a:off x="700361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3" name="Google Shape;46923;p36"/>
            <p:cNvSpPr/>
            <p:nvPr/>
          </p:nvSpPr>
          <p:spPr>
            <a:xfrm>
              <a:off x="68277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4" name="Google Shape;46924;p36"/>
            <p:cNvSpPr/>
            <p:nvPr/>
          </p:nvSpPr>
          <p:spPr>
            <a:xfrm>
              <a:off x="69154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5" name="Google Shape;46925;p36"/>
            <p:cNvSpPr/>
            <p:nvPr/>
          </p:nvSpPr>
          <p:spPr>
            <a:xfrm>
              <a:off x="7091059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6" name="Google Shape;46926;p36"/>
            <p:cNvSpPr/>
            <p:nvPr/>
          </p:nvSpPr>
          <p:spPr>
            <a:xfrm>
              <a:off x="59292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7" name="Google Shape;46927;p36"/>
            <p:cNvSpPr/>
            <p:nvPr/>
          </p:nvSpPr>
          <p:spPr>
            <a:xfrm>
              <a:off x="73546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8" name="Google Shape;46928;p36"/>
            <p:cNvSpPr/>
            <p:nvPr/>
          </p:nvSpPr>
          <p:spPr>
            <a:xfrm>
              <a:off x="5049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9" name="Google Shape;46929;p36"/>
            <p:cNvSpPr/>
            <p:nvPr/>
          </p:nvSpPr>
          <p:spPr>
            <a:xfrm>
              <a:off x="4172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0" name="Google Shape;46930;p36"/>
            <p:cNvSpPr/>
            <p:nvPr/>
          </p:nvSpPr>
          <p:spPr>
            <a:xfrm>
              <a:off x="6806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1" name="Google Shape;46931;p36"/>
            <p:cNvSpPr/>
            <p:nvPr/>
          </p:nvSpPr>
          <p:spPr>
            <a:xfrm>
              <a:off x="744257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2" name="Google Shape;46932;p36"/>
            <p:cNvSpPr/>
            <p:nvPr/>
          </p:nvSpPr>
          <p:spPr>
            <a:xfrm>
              <a:off x="62131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3" name="Google Shape;46933;p36"/>
            <p:cNvSpPr/>
            <p:nvPr/>
          </p:nvSpPr>
          <p:spPr>
            <a:xfrm>
              <a:off x="75302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4" name="Google Shape;46934;p36"/>
            <p:cNvSpPr/>
            <p:nvPr/>
          </p:nvSpPr>
          <p:spPr>
            <a:xfrm>
              <a:off x="80571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5" name="Google Shape;46935;p36"/>
            <p:cNvSpPr/>
            <p:nvPr/>
          </p:nvSpPr>
          <p:spPr>
            <a:xfrm>
              <a:off x="65644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6" name="Google Shape;46936;p36"/>
            <p:cNvSpPr/>
            <p:nvPr/>
          </p:nvSpPr>
          <p:spPr>
            <a:xfrm>
              <a:off x="673978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7" name="Google Shape;46937;p36"/>
            <p:cNvSpPr/>
            <p:nvPr/>
          </p:nvSpPr>
          <p:spPr>
            <a:xfrm>
              <a:off x="66520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8" name="Google Shape;46938;p36"/>
            <p:cNvSpPr/>
            <p:nvPr/>
          </p:nvSpPr>
          <p:spPr>
            <a:xfrm>
              <a:off x="64764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9" name="Google Shape;46939;p36"/>
            <p:cNvSpPr/>
            <p:nvPr/>
          </p:nvSpPr>
          <p:spPr>
            <a:xfrm>
              <a:off x="814512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0" name="Google Shape;46940;p36"/>
            <p:cNvSpPr/>
            <p:nvPr/>
          </p:nvSpPr>
          <p:spPr>
            <a:xfrm>
              <a:off x="63887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1" name="Google Shape;46941;p36"/>
            <p:cNvSpPr/>
            <p:nvPr/>
          </p:nvSpPr>
          <p:spPr>
            <a:xfrm>
              <a:off x="630107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2" name="Google Shape;46942;p36"/>
            <p:cNvSpPr/>
            <p:nvPr/>
          </p:nvSpPr>
          <p:spPr>
            <a:xfrm>
              <a:off x="788166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39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3" name="Google Shape;46943;p36"/>
            <p:cNvSpPr/>
            <p:nvPr/>
          </p:nvSpPr>
          <p:spPr>
            <a:xfrm>
              <a:off x="76831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4" name="Google Shape;46944;p36"/>
            <p:cNvSpPr/>
            <p:nvPr/>
          </p:nvSpPr>
          <p:spPr>
            <a:xfrm>
              <a:off x="9441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5" name="Google Shape;46945;p36"/>
            <p:cNvSpPr/>
            <p:nvPr/>
          </p:nvSpPr>
          <p:spPr>
            <a:xfrm>
              <a:off x="1997883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6" name="Google Shape;46946;p36"/>
            <p:cNvSpPr/>
            <p:nvPr/>
          </p:nvSpPr>
          <p:spPr>
            <a:xfrm>
              <a:off x="10320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7" name="Google Shape;46947;p36"/>
            <p:cNvSpPr/>
            <p:nvPr/>
          </p:nvSpPr>
          <p:spPr>
            <a:xfrm>
              <a:off x="79694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8" name="Google Shape;46948;p36"/>
            <p:cNvSpPr/>
            <p:nvPr/>
          </p:nvSpPr>
          <p:spPr>
            <a:xfrm>
              <a:off x="11198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9" name="Google Shape;46949;p36"/>
            <p:cNvSpPr/>
            <p:nvPr/>
          </p:nvSpPr>
          <p:spPr>
            <a:xfrm>
              <a:off x="12075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0" name="Google Shape;46950;p36"/>
            <p:cNvSpPr/>
            <p:nvPr/>
          </p:nvSpPr>
          <p:spPr>
            <a:xfrm>
              <a:off x="88476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1" name="Google Shape;46951;p36"/>
            <p:cNvSpPr/>
            <p:nvPr/>
          </p:nvSpPr>
          <p:spPr>
            <a:xfrm>
              <a:off x="39298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2" name="Google Shape;46952;p36"/>
            <p:cNvSpPr/>
            <p:nvPr/>
          </p:nvSpPr>
          <p:spPr>
            <a:xfrm>
              <a:off x="34028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3" name="Google Shape;46953;p36"/>
            <p:cNvSpPr/>
            <p:nvPr/>
          </p:nvSpPr>
          <p:spPr>
            <a:xfrm>
              <a:off x="3578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4" name="Google Shape;46954;p36"/>
            <p:cNvSpPr/>
            <p:nvPr/>
          </p:nvSpPr>
          <p:spPr>
            <a:xfrm>
              <a:off x="3490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5" name="Google Shape;46955;p36"/>
            <p:cNvSpPr/>
            <p:nvPr/>
          </p:nvSpPr>
          <p:spPr>
            <a:xfrm>
              <a:off x="85840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6" name="Google Shape;46956;p36"/>
            <p:cNvSpPr/>
            <p:nvPr/>
          </p:nvSpPr>
          <p:spPr>
            <a:xfrm>
              <a:off x="40176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7" name="Google Shape;46957;p36"/>
            <p:cNvSpPr/>
            <p:nvPr/>
          </p:nvSpPr>
          <p:spPr>
            <a:xfrm>
              <a:off x="38420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8" name="Google Shape;46958;p36"/>
            <p:cNvSpPr/>
            <p:nvPr/>
          </p:nvSpPr>
          <p:spPr>
            <a:xfrm>
              <a:off x="32273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9" name="Google Shape;46959;p36"/>
            <p:cNvSpPr/>
            <p:nvPr/>
          </p:nvSpPr>
          <p:spPr>
            <a:xfrm>
              <a:off x="419320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0" name="Google Shape;46960;p36"/>
            <p:cNvSpPr/>
            <p:nvPr/>
          </p:nvSpPr>
          <p:spPr>
            <a:xfrm>
              <a:off x="41055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1" name="Google Shape;46961;p36"/>
            <p:cNvSpPr/>
            <p:nvPr/>
          </p:nvSpPr>
          <p:spPr>
            <a:xfrm>
              <a:off x="84961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2" name="Google Shape;46962;p36"/>
            <p:cNvSpPr/>
            <p:nvPr/>
          </p:nvSpPr>
          <p:spPr>
            <a:xfrm>
              <a:off x="42810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3" name="Google Shape;46963;p36"/>
            <p:cNvSpPr/>
            <p:nvPr/>
          </p:nvSpPr>
          <p:spPr>
            <a:xfrm>
              <a:off x="331514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4" name="Google Shape;46964;p36"/>
            <p:cNvSpPr/>
            <p:nvPr/>
          </p:nvSpPr>
          <p:spPr>
            <a:xfrm>
              <a:off x="26127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5" name="Google Shape;46965;p36"/>
            <p:cNvSpPr/>
            <p:nvPr/>
          </p:nvSpPr>
          <p:spPr>
            <a:xfrm>
              <a:off x="27883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6" name="Google Shape;46966;p36"/>
            <p:cNvSpPr/>
            <p:nvPr/>
          </p:nvSpPr>
          <p:spPr>
            <a:xfrm>
              <a:off x="25246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7" name="Google Shape;46967;p36"/>
            <p:cNvSpPr/>
            <p:nvPr/>
          </p:nvSpPr>
          <p:spPr>
            <a:xfrm>
              <a:off x="875947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8" name="Google Shape;46968;p36"/>
            <p:cNvSpPr/>
            <p:nvPr/>
          </p:nvSpPr>
          <p:spPr>
            <a:xfrm>
              <a:off x="2700300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9" name="Google Shape;46969;p36"/>
            <p:cNvSpPr/>
            <p:nvPr/>
          </p:nvSpPr>
          <p:spPr>
            <a:xfrm>
              <a:off x="36665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0" name="Google Shape;46970;p36"/>
            <p:cNvSpPr/>
            <p:nvPr/>
          </p:nvSpPr>
          <p:spPr>
            <a:xfrm>
              <a:off x="8671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1" name="Google Shape;46971;p36"/>
            <p:cNvSpPr/>
            <p:nvPr/>
          </p:nvSpPr>
          <p:spPr>
            <a:xfrm>
              <a:off x="2349154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2" name="Google Shape;46972;p36"/>
            <p:cNvSpPr/>
            <p:nvPr/>
          </p:nvSpPr>
          <p:spPr>
            <a:xfrm>
              <a:off x="37542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3" name="Google Shape;46973;p36"/>
            <p:cNvSpPr/>
            <p:nvPr/>
          </p:nvSpPr>
          <p:spPr>
            <a:xfrm>
              <a:off x="24369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4" name="Google Shape;46974;p36"/>
            <p:cNvSpPr/>
            <p:nvPr/>
          </p:nvSpPr>
          <p:spPr>
            <a:xfrm>
              <a:off x="226133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5" name="Google Shape;46975;p36"/>
            <p:cNvSpPr/>
            <p:nvPr/>
          </p:nvSpPr>
          <p:spPr>
            <a:xfrm>
              <a:off x="89353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6" name="Google Shape;46976;p36"/>
            <p:cNvSpPr/>
            <p:nvPr/>
          </p:nvSpPr>
          <p:spPr>
            <a:xfrm>
              <a:off x="20857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7" name="Google Shape;46977;p36"/>
            <p:cNvSpPr/>
            <p:nvPr/>
          </p:nvSpPr>
          <p:spPr>
            <a:xfrm>
              <a:off x="43690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8" name="Google Shape;46978;p36"/>
            <p:cNvSpPr/>
            <p:nvPr/>
          </p:nvSpPr>
          <p:spPr>
            <a:xfrm>
              <a:off x="90232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9" name="Google Shape;46979;p36"/>
            <p:cNvSpPr/>
            <p:nvPr/>
          </p:nvSpPr>
          <p:spPr>
            <a:xfrm>
              <a:off x="28760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0" name="Google Shape;46980;p36"/>
            <p:cNvSpPr/>
            <p:nvPr/>
          </p:nvSpPr>
          <p:spPr>
            <a:xfrm>
              <a:off x="30516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1" name="Google Shape;46981;p36"/>
            <p:cNvSpPr/>
            <p:nvPr/>
          </p:nvSpPr>
          <p:spPr>
            <a:xfrm>
              <a:off x="832075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2" name="Google Shape;46982;p36"/>
            <p:cNvSpPr/>
            <p:nvPr/>
          </p:nvSpPr>
          <p:spPr>
            <a:xfrm>
              <a:off x="2173519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3" name="Google Shape;46983;p36"/>
            <p:cNvSpPr/>
            <p:nvPr/>
          </p:nvSpPr>
          <p:spPr>
            <a:xfrm>
              <a:off x="4456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4" name="Google Shape;46984;p36"/>
            <p:cNvSpPr/>
            <p:nvPr/>
          </p:nvSpPr>
          <p:spPr>
            <a:xfrm>
              <a:off x="31395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5" name="Google Shape;46985;p36"/>
            <p:cNvSpPr/>
            <p:nvPr/>
          </p:nvSpPr>
          <p:spPr>
            <a:xfrm>
              <a:off x="84084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6" name="Google Shape;46986;p36"/>
            <p:cNvSpPr/>
            <p:nvPr/>
          </p:nvSpPr>
          <p:spPr>
            <a:xfrm>
              <a:off x="29638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7" name="Google Shape;46987;p36"/>
            <p:cNvSpPr/>
            <p:nvPr/>
          </p:nvSpPr>
          <p:spPr>
            <a:xfrm>
              <a:off x="9110991" y="584091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4"/>
                  </a:cubicBezTo>
                  <a:cubicBezTo>
                    <a:pt x="265" y="19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8" name="Google Shape;46988;p36"/>
            <p:cNvSpPr/>
            <p:nvPr/>
          </p:nvSpPr>
          <p:spPr>
            <a:xfrm>
              <a:off x="0" y="1241995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5"/>
                  </a:cubicBezTo>
                  <a:cubicBezTo>
                    <a:pt x="267" y="22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9" name="Google Shape;46989;p36"/>
            <p:cNvSpPr/>
            <p:nvPr/>
          </p:nvSpPr>
          <p:spPr>
            <a:xfrm>
              <a:off x="28760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0" name="Google Shape;46990;p36"/>
            <p:cNvSpPr/>
            <p:nvPr/>
          </p:nvSpPr>
          <p:spPr>
            <a:xfrm>
              <a:off x="10320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1" name="Google Shape;46991;p36"/>
            <p:cNvSpPr/>
            <p:nvPr/>
          </p:nvSpPr>
          <p:spPr>
            <a:xfrm>
              <a:off x="5049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2" name="Google Shape;46992;p36"/>
            <p:cNvSpPr/>
            <p:nvPr/>
          </p:nvSpPr>
          <p:spPr>
            <a:xfrm>
              <a:off x="11198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3" name="Google Shape;46993;p36"/>
            <p:cNvSpPr/>
            <p:nvPr/>
          </p:nvSpPr>
          <p:spPr>
            <a:xfrm>
              <a:off x="59292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4" name="Google Shape;46994;p36"/>
            <p:cNvSpPr/>
            <p:nvPr/>
          </p:nvSpPr>
          <p:spPr>
            <a:xfrm>
              <a:off x="36665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5" name="Google Shape;46995;p36"/>
            <p:cNvSpPr/>
            <p:nvPr/>
          </p:nvSpPr>
          <p:spPr>
            <a:xfrm>
              <a:off x="673978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6" name="Google Shape;46996;p36"/>
            <p:cNvSpPr/>
            <p:nvPr/>
          </p:nvSpPr>
          <p:spPr>
            <a:xfrm>
              <a:off x="3051571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0"/>
                  </a:moveTo>
                  <a:cubicBezTo>
                    <a:pt x="59" y="0"/>
                    <a:pt x="39" y="20"/>
                    <a:pt x="39" y="44"/>
                  </a:cubicBezTo>
                  <a:lnTo>
                    <a:pt x="39" y="326"/>
                  </a:lnTo>
                  <a:cubicBezTo>
                    <a:pt x="17" y="329"/>
                    <a:pt x="0" y="347"/>
                    <a:pt x="0" y="369"/>
                  </a:cubicBezTo>
                  <a:cubicBezTo>
                    <a:pt x="0" y="391"/>
                    <a:pt x="17" y="411"/>
                    <a:pt x="42" y="411"/>
                  </a:cubicBezTo>
                  <a:cubicBezTo>
                    <a:pt x="46" y="428"/>
                    <a:pt x="63" y="441"/>
                    <a:pt x="82" y="441"/>
                  </a:cubicBezTo>
                  <a:cubicBezTo>
                    <a:pt x="101" y="441"/>
                    <a:pt x="117" y="428"/>
                    <a:pt x="123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3" y="346"/>
                    <a:pt x="422" y="324"/>
                    <a:pt x="399" y="324"/>
                  </a:cubicBezTo>
                  <a:lnTo>
                    <a:pt x="128" y="324"/>
                  </a:lnTo>
                  <a:lnTo>
                    <a:pt x="128" y="44"/>
                  </a:lnTo>
                  <a:cubicBezTo>
                    <a:pt x="128" y="20"/>
                    <a:pt x="10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7" name="Google Shape;46997;p36"/>
            <p:cNvSpPr/>
            <p:nvPr/>
          </p:nvSpPr>
          <p:spPr>
            <a:xfrm>
              <a:off x="6806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8" name="Google Shape;46998;p36"/>
            <p:cNvSpPr/>
            <p:nvPr/>
          </p:nvSpPr>
          <p:spPr>
            <a:xfrm>
              <a:off x="66520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9" name="Google Shape;46999;p36"/>
            <p:cNvSpPr/>
            <p:nvPr/>
          </p:nvSpPr>
          <p:spPr>
            <a:xfrm>
              <a:off x="37542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0" name="Google Shape;47000;p36"/>
            <p:cNvSpPr/>
            <p:nvPr/>
          </p:nvSpPr>
          <p:spPr>
            <a:xfrm>
              <a:off x="29638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1" name="Google Shape;47001;p36"/>
            <p:cNvSpPr/>
            <p:nvPr/>
          </p:nvSpPr>
          <p:spPr>
            <a:xfrm>
              <a:off x="12075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2" name="Google Shape;47002;p36"/>
            <p:cNvSpPr/>
            <p:nvPr/>
          </p:nvSpPr>
          <p:spPr>
            <a:xfrm>
              <a:off x="73546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3" name="Google Shape;47003;p36"/>
            <p:cNvSpPr/>
            <p:nvPr/>
          </p:nvSpPr>
          <p:spPr>
            <a:xfrm>
              <a:off x="700361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4" name="Google Shape;47004;p36"/>
            <p:cNvSpPr/>
            <p:nvPr/>
          </p:nvSpPr>
          <p:spPr>
            <a:xfrm>
              <a:off x="34028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5" name="Google Shape;47005;p36"/>
            <p:cNvSpPr/>
            <p:nvPr/>
          </p:nvSpPr>
          <p:spPr>
            <a:xfrm>
              <a:off x="65644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6" name="Google Shape;47006;p36"/>
            <p:cNvSpPr/>
            <p:nvPr/>
          </p:nvSpPr>
          <p:spPr>
            <a:xfrm>
              <a:off x="69154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7" name="Google Shape;47007;p36"/>
            <p:cNvSpPr/>
            <p:nvPr/>
          </p:nvSpPr>
          <p:spPr>
            <a:xfrm>
              <a:off x="32273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8" name="Google Shape;47008;p36"/>
            <p:cNvSpPr/>
            <p:nvPr/>
          </p:nvSpPr>
          <p:spPr>
            <a:xfrm>
              <a:off x="71790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9" name="Google Shape;47009;p36"/>
            <p:cNvSpPr/>
            <p:nvPr/>
          </p:nvSpPr>
          <p:spPr>
            <a:xfrm>
              <a:off x="7091059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0" name="Google Shape;47010;p36"/>
            <p:cNvSpPr/>
            <p:nvPr/>
          </p:nvSpPr>
          <p:spPr>
            <a:xfrm>
              <a:off x="72669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1" name="Google Shape;47011;p36"/>
            <p:cNvSpPr/>
            <p:nvPr/>
          </p:nvSpPr>
          <p:spPr>
            <a:xfrm>
              <a:off x="331514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2" name="Google Shape;47012;p36"/>
            <p:cNvSpPr/>
            <p:nvPr/>
          </p:nvSpPr>
          <p:spPr>
            <a:xfrm>
              <a:off x="6827731" y="1206826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76" y="0"/>
                  </a:moveTo>
                  <a:cubicBezTo>
                    <a:pt x="50" y="0"/>
                    <a:pt x="32" y="20"/>
                    <a:pt x="32" y="44"/>
                  </a:cubicBezTo>
                  <a:lnTo>
                    <a:pt x="32" y="327"/>
                  </a:lnTo>
                  <a:cubicBezTo>
                    <a:pt x="13" y="333"/>
                    <a:pt x="1" y="349"/>
                    <a:pt x="1" y="369"/>
                  </a:cubicBezTo>
                  <a:cubicBezTo>
                    <a:pt x="1" y="390"/>
                    <a:pt x="15" y="406"/>
                    <a:pt x="35" y="411"/>
                  </a:cubicBezTo>
                  <a:cubicBezTo>
                    <a:pt x="40" y="428"/>
                    <a:pt x="56" y="443"/>
                    <a:pt x="76" y="443"/>
                  </a:cubicBezTo>
                  <a:cubicBezTo>
                    <a:pt x="96" y="443"/>
                    <a:pt x="112" y="430"/>
                    <a:pt x="117" y="414"/>
                  </a:cubicBezTo>
                  <a:lnTo>
                    <a:pt x="398" y="414"/>
                  </a:lnTo>
                  <a:cubicBezTo>
                    <a:pt x="423" y="414"/>
                    <a:pt x="442" y="394"/>
                    <a:pt x="442" y="370"/>
                  </a:cubicBezTo>
                  <a:cubicBezTo>
                    <a:pt x="442" y="346"/>
                    <a:pt x="423" y="324"/>
                    <a:pt x="398" y="324"/>
                  </a:cubicBezTo>
                  <a:lnTo>
                    <a:pt x="120" y="324"/>
                  </a:lnTo>
                  <a:lnTo>
                    <a:pt x="120" y="44"/>
                  </a:lnTo>
                  <a:cubicBezTo>
                    <a:pt x="120" y="20"/>
                    <a:pt x="100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3" name="Google Shape;47013;p36"/>
            <p:cNvSpPr/>
            <p:nvPr/>
          </p:nvSpPr>
          <p:spPr>
            <a:xfrm>
              <a:off x="31395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4" name="Google Shape;47014;p36"/>
            <p:cNvSpPr/>
            <p:nvPr/>
          </p:nvSpPr>
          <p:spPr>
            <a:xfrm>
              <a:off x="8563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5" name="Google Shape;47015;p36"/>
            <p:cNvSpPr/>
            <p:nvPr/>
          </p:nvSpPr>
          <p:spPr>
            <a:xfrm>
              <a:off x="9441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6" name="Google Shape;47016;p36"/>
            <p:cNvSpPr/>
            <p:nvPr/>
          </p:nvSpPr>
          <p:spPr>
            <a:xfrm>
              <a:off x="3578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7" name="Google Shape;47017;p36"/>
            <p:cNvSpPr/>
            <p:nvPr/>
          </p:nvSpPr>
          <p:spPr>
            <a:xfrm>
              <a:off x="744257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8" name="Google Shape;47018;p36"/>
            <p:cNvSpPr/>
            <p:nvPr/>
          </p:nvSpPr>
          <p:spPr>
            <a:xfrm>
              <a:off x="75302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9" name="Google Shape;47019;p36"/>
            <p:cNvSpPr/>
            <p:nvPr/>
          </p:nvSpPr>
          <p:spPr>
            <a:xfrm>
              <a:off x="3490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0" name="Google Shape;47020;p36"/>
            <p:cNvSpPr/>
            <p:nvPr/>
          </p:nvSpPr>
          <p:spPr>
            <a:xfrm>
              <a:off x="768187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229" y="0"/>
                  </a:moveTo>
                  <a:cubicBezTo>
                    <a:pt x="205" y="0"/>
                    <a:pt x="185" y="20"/>
                    <a:pt x="185" y="44"/>
                  </a:cubicBezTo>
                  <a:lnTo>
                    <a:pt x="185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187" y="413"/>
                  </a:lnTo>
                  <a:cubicBezTo>
                    <a:pt x="192" y="431"/>
                    <a:pt x="208" y="441"/>
                    <a:pt x="228" y="441"/>
                  </a:cubicBezTo>
                  <a:cubicBezTo>
                    <a:pt x="248" y="441"/>
                    <a:pt x="264" y="428"/>
                    <a:pt x="269" y="413"/>
                  </a:cubicBezTo>
                  <a:lnTo>
                    <a:pt x="397" y="413"/>
                  </a:lnTo>
                  <a:cubicBezTo>
                    <a:pt x="421" y="413"/>
                    <a:pt x="441" y="393"/>
                    <a:pt x="441" y="369"/>
                  </a:cubicBezTo>
                  <a:cubicBezTo>
                    <a:pt x="443" y="346"/>
                    <a:pt x="424" y="324"/>
                    <a:pt x="399" y="324"/>
                  </a:cubicBezTo>
                  <a:lnTo>
                    <a:pt x="275" y="324"/>
                  </a:lnTo>
                  <a:lnTo>
                    <a:pt x="275" y="44"/>
                  </a:lnTo>
                  <a:cubicBezTo>
                    <a:pt x="275" y="20"/>
                    <a:pt x="255" y="0"/>
                    <a:pt x="2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1" name="Google Shape;47021;p36"/>
            <p:cNvSpPr/>
            <p:nvPr/>
          </p:nvSpPr>
          <p:spPr>
            <a:xfrm>
              <a:off x="2700300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2" name="Google Shape;47022;p36"/>
            <p:cNvSpPr/>
            <p:nvPr/>
          </p:nvSpPr>
          <p:spPr>
            <a:xfrm>
              <a:off x="42810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3" name="Google Shape;47023;p36"/>
            <p:cNvSpPr/>
            <p:nvPr/>
          </p:nvSpPr>
          <p:spPr>
            <a:xfrm>
              <a:off x="18223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4" name="Google Shape;47024;p36"/>
            <p:cNvSpPr/>
            <p:nvPr/>
          </p:nvSpPr>
          <p:spPr>
            <a:xfrm>
              <a:off x="173443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5" name="Google Shape;47025;p36"/>
            <p:cNvSpPr/>
            <p:nvPr/>
          </p:nvSpPr>
          <p:spPr>
            <a:xfrm>
              <a:off x="43690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6" name="Google Shape;47026;p36"/>
            <p:cNvSpPr/>
            <p:nvPr/>
          </p:nvSpPr>
          <p:spPr>
            <a:xfrm>
              <a:off x="19101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7" name="Google Shape;47027;p36"/>
            <p:cNvSpPr/>
            <p:nvPr/>
          </p:nvSpPr>
          <p:spPr>
            <a:xfrm>
              <a:off x="164648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8" name="Google Shape;47028;p36"/>
            <p:cNvSpPr/>
            <p:nvPr/>
          </p:nvSpPr>
          <p:spPr>
            <a:xfrm>
              <a:off x="53349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9" name="Google Shape;47029;p36"/>
            <p:cNvSpPr/>
            <p:nvPr/>
          </p:nvSpPr>
          <p:spPr>
            <a:xfrm>
              <a:off x="54228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0" name="Google Shape;47030;p36"/>
            <p:cNvSpPr/>
            <p:nvPr/>
          </p:nvSpPr>
          <p:spPr>
            <a:xfrm>
              <a:off x="15587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1" name="Google Shape;47031;p36"/>
            <p:cNvSpPr/>
            <p:nvPr/>
          </p:nvSpPr>
          <p:spPr>
            <a:xfrm>
              <a:off x="419320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2" name="Google Shape;47032;p36"/>
            <p:cNvSpPr/>
            <p:nvPr/>
          </p:nvSpPr>
          <p:spPr>
            <a:xfrm>
              <a:off x="4456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3" name="Google Shape;47033;p36"/>
            <p:cNvSpPr/>
            <p:nvPr/>
          </p:nvSpPr>
          <p:spPr>
            <a:xfrm>
              <a:off x="51591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4" name="Google Shape;47034;p36"/>
            <p:cNvSpPr/>
            <p:nvPr/>
          </p:nvSpPr>
          <p:spPr>
            <a:xfrm>
              <a:off x="20857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5" name="Google Shape;47035;p36"/>
            <p:cNvSpPr/>
            <p:nvPr/>
          </p:nvSpPr>
          <p:spPr>
            <a:xfrm>
              <a:off x="472010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6" name="Google Shape;47036;p36"/>
            <p:cNvSpPr/>
            <p:nvPr/>
          </p:nvSpPr>
          <p:spPr>
            <a:xfrm>
              <a:off x="4544720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21" y="0"/>
                  </a:moveTo>
                  <a:cubicBezTo>
                    <a:pt x="195" y="0"/>
                    <a:pt x="177" y="20"/>
                    <a:pt x="177" y="44"/>
                  </a:cubicBezTo>
                  <a:lnTo>
                    <a:pt x="177" y="324"/>
                  </a:lnTo>
                  <a:lnTo>
                    <a:pt x="44" y="324"/>
                  </a:lnTo>
                  <a:cubicBezTo>
                    <a:pt x="19" y="324"/>
                    <a:pt x="0" y="343"/>
                    <a:pt x="0" y="369"/>
                  </a:cubicBezTo>
                  <a:cubicBezTo>
                    <a:pt x="0" y="393"/>
                    <a:pt x="19" y="413"/>
                    <a:pt x="44" y="413"/>
                  </a:cubicBezTo>
                  <a:lnTo>
                    <a:pt x="180" y="413"/>
                  </a:lnTo>
                  <a:cubicBezTo>
                    <a:pt x="185" y="431"/>
                    <a:pt x="201" y="441"/>
                    <a:pt x="221" y="441"/>
                  </a:cubicBezTo>
                  <a:cubicBezTo>
                    <a:pt x="239" y="441"/>
                    <a:pt x="256" y="428"/>
                    <a:pt x="262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0" y="346"/>
                    <a:pt x="420" y="324"/>
                    <a:pt x="397" y="324"/>
                  </a:cubicBezTo>
                  <a:lnTo>
                    <a:pt x="265" y="324"/>
                  </a:lnTo>
                  <a:lnTo>
                    <a:pt x="265" y="44"/>
                  </a:lnTo>
                  <a:cubicBezTo>
                    <a:pt x="265" y="20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7" name="Google Shape;47037;p36"/>
            <p:cNvSpPr/>
            <p:nvPr/>
          </p:nvSpPr>
          <p:spPr>
            <a:xfrm>
              <a:off x="48080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8" name="Google Shape;47038;p36"/>
            <p:cNvSpPr/>
            <p:nvPr/>
          </p:nvSpPr>
          <p:spPr>
            <a:xfrm>
              <a:off x="46324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9" name="Google Shape;47039;p36"/>
            <p:cNvSpPr/>
            <p:nvPr/>
          </p:nvSpPr>
          <p:spPr>
            <a:xfrm>
              <a:off x="52472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0" name="Google Shape;47040;p36"/>
            <p:cNvSpPr/>
            <p:nvPr/>
          </p:nvSpPr>
          <p:spPr>
            <a:xfrm>
              <a:off x="41055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1" name="Google Shape;47041;p36"/>
            <p:cNvSpPr/>
            <p:nvPr/>
          </p:nvSpPr>
          <p:spPr>
            <a:xfrm>
              <a:off x="507137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2" name="Google Shape;47042;p36"/>
            <p:cNvSpPr/>
            <p:nvPr/>
          </p:nvSpPr>
          <p:spPr>
            <a:xfrm>
              <a:off x="49836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3" name="Google Shape;47043;p36"/>
            <p:cNvSpPr/>
            <p:nvPr/>
          </p:nvSpPr>
          <p:spPr>
            <a:xfrm>
              <a:off x="1997883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4" name="Google Shape;47044;p36"/>
            <p:cNvSpPr/>
            <p:nvPr/>
          </p:nvSpPr>
          <p:spPr>
            <a:xfrm>
              <a:off x="2173519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5" name="Google Shape;47045;p36"/>
            <p:cNvSpPr/>
            <p:nvPr/>
          </p:nvSpPr>
          <p:spPr>
            <a:xfrm>
              <a:off x="48957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6" name="Google Shape;47046;p36"/>
            <p:cNvSpPr/>
            <p:nvPr/>
          </p:nvSpPr>
          <p:spPr>
            <a:xfrm>
              <a:off x="6125190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0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7" name="Google Shape;47047;p36"/>
            <p:cNvSpPr/>
            <p:nvPr/>
          </p:nvSpPr>
          <p:spPr>
            <a:xfrm>
              <a:off x="24369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8" name="Google Shape;47048;p36"/>
            <p:cNvSpPr/>
            <p:nvPr/>
          </p:nvSpPr>
          <p:spPr>
            <a:xfrm>
              <a:off x="6037372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0" y="0"/>
                  </a:moveTo>
                  <a:cubicBezTo>
                    <a:pt x="334" y="0"/>
                    <a:pt x="314" y="20"/>
                    <a:pt x="314" y="44"/>
                  </a:cubicBezTo>
                  <a:lnTo>
                    <a:pt x="314" y="324"/>
                  </a:lnTo>
                  <a:lnTo>
                    <a:pt x="46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6" y="413"/>
                  </a:cubicBezTo>
                  <a:lnTo>
                    <a:pt x="319" y="413"/>
                  </a:lnTo>
                  <a:cubicBezTo>
                    <a:pt x="324" y="431"/>
                    <a:pt x="340" y="441"/>
                    <a:pt x="360" y="441"/>
                  </a:cubicBezTo>
                  <a:cubicBezTo>
                    <a:pt x="380" y="441"/>
                    <a:pt x="396" y="428"/>
                    <a:pt x="401" y="411"/>
                  </a:cubicBezTo>
                  <a:cubicBezTo>
                    <a:pt x="424" y="410"/>
                    <a:pt x="441" y="391"/>
                    <a:pt x="441" y="369"/>
                  </a:cubicBezTo>
                  <a:cubicBezTo>
                    <a:pt x="441" y="347"/>
                    <a:pt x="425" y="329"/>
                    <a:pt x="404" y="326"/>
                  </a:cubicBezTo>
                  <a:lnTo>
                    <a:pt x="404" y="44"/>
                  </a:lnTo>
                  <a:cubicBezTo>
                    <a:pt x="404" y="20"/>
                    <a:pt x="384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9" name="Google Shape;47049;p36"/>
            <p:cNvSpPr/>
            <p:nvPr/>
          </p:nvSpPr>
          <p:spPr>
            <a:xfrm>
              <a:off x="55105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0" name="Google Shape;47050;p36"/>
            <p:cNvSpPr/>
            <p:nvPr/>
          </p:nvSpPr>
          <p:spPr>
            <a:xfrm>
              <a:off x="62131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1" name="Google Shape;47051;p36"/>
            <p:cNvSpPr/>
            <p:nvPr/>
          </p:nvSpPr>
          <p:spPr>
            <a:xfrm>
              <a:off x="25246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2" name="Google Shape;47052;p36"/>
            <p:cNvSpPr/>
            <p:nvPr/>
          </p:nvSpPr>
          <p:spPr>
            <a:xfrm>
              <a:off x="63887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3" name="Google Shape;47053;p36"/>
            <p:cNvSpPr/>
            <p:nvPr/>
          </p:nvSpPr>
          <p:spPr>
            <a:xfrm>
              <a:off x="64764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4" name="Google Shape;47054;p36"/>
            <p:cNvSpPr/>
            <p:nvPr/>
          </p:nvSpPr>
          <p:spPr>
            <a:xfrm>
              <a:off x="26127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5" name="Google Shape;47055;p36"/>
            <p:cNvSpPr/>
            <p:nvPr/>
          </p:nvSpPr>
          <p:spPr>
            <a:xfrm>
              <a:off x="13831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6" name="Google Shape;47056;p36"/>
            <p:cNvSpPr/>
            <p:nvPr/>
          </p:nvSpPr>
          <p:spPr>
            <a:xfrm>
              <a:off x="630107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7" name="Google Shape;47057;p36"/>
            <p:cNvSpPr/>
            <p:nvPr/>
          </p:nvSpPr>
          <p:spPr>
            <a:xfrm>
              <a:off x="129546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8" name="Google Shape;47058;p36"/>
            <p:cNvSpPr/>
            <p:nvPr/>
          </p:nvSpPr>
          <p:spPr>
            <a:xfrm>
              <a:off x="57739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9" name="Google Shape;47059;p36"/>
            <p:cNvSpPr/>
            <p:nvPr/>
          </p:nvSpPr>
          <p:spPr>
            <a:xfrm>
              <a:off x="568622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0" name="Google Shape;47060;p36"/>
            <p:cNvSpPr/>
            <p:nvPr/>
          </p:nvSpPr>
          <p:spPr>
            <a:xfrm>
              <a:off x="2349154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1" name="Google Shape;47061;p36"/>
            <p:cNvSpPr/>
            <p:nvPr/>
          </p:nvSpPr>
          <p:spPr>
            <a:xfrm>
              <a:off x="40176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2" name="Google Shape;47062;p36"/>
            <p:cNvSpPr/>
            <p:nvPr/>
          </p:nvSpPr>
          <p:spPr>
            <a:xfrm>
              <a:off x="55982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3" name="Google Shape;47063;p36"/>
            <p:cNvSpPr/>
            <p:nvPr/>
          </p:nvSpPr>
          <p:spPr>
            <a:xfrm>
              <a:off x="39298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4" name="Google Shape;47064;p36"/>
            <p:cNvSpPr/>
            <p:nvPr/>
          </p:nvSpPr>
          <p:spPr>
            <a:xfrm>
              <a:off x="14711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5" name="Google Shape;47065;p36"/>
            <p:cNvSpPr/>
            <p:nvPr/>
          </p:nvSpPr>
          <p:spPr>
            <a:xfrm>
              <a:off x="2261336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7" y="0"/>
                  </a:moveTo>
                  <a:cubicBezTo>
                    <a:pt x="342" y="0"/>
                    <a:pt x="322" y="20"/>
                    <a:pt x="322" y="44"/>
                  </a:cubicBezTo>
                  <a:lnTo>
                    <a:pt x="322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326" y="413"/>
                  </a:lnTo>
                  <a:cubicBezTo>
                    <a:pt x="332" y="431"/>
                    <a:pt x="347" y="441"/>
                    <a:pt x="367" y="441"/>
                  </a:cubicBezTo>
                  <a:cubicBezTo>
                    <a:pt x="386" y="441"/>
                    <a:pt x="403" y="428"/>
                    <a:pt x="407" y="410"/>
                  </a:cubicBezTo>
                  <a:cubicBezTo>
                    <a:pt x="427" y="404"/>
                    <a:pt x="441" y="388"/>
                    <a:pt x="441" y="367"/>
                  </a:cubicBezTo>
                  <a:cubicBezTo>
                    <a:pt x="441" y="349"/>
                    <a:pt x="429" y="333"/>
                    <a:pt x="411" y="327"/>
                  </a:cubicBezTo>
                  <a:lnTo>
                    <a:pt x="411" y="44"/>
                  </a:lnTo>
                  <a:cubicBezTo>
                    <a:pt x="411" y="20"/>
                    <a:pt x="392" y="0"/>
                    <a:pt x="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6" name="Google Shape;47066;p36"/>
            <p:cNvSpPr/>
            <p:nvPr/>
          </p:nvSpPr>
          <p:spPr>
            <a:xfrm>
              <a:off x="59495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7" name="Google Shape;47067;p36"/>
            <p:cNvSpPr/>
            <p:nvPr/>
          </p:nvSpPr>
          <p:spPr>
            <a:xfrm>
              <a:off x="586186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8" name="Google Shape;47068;p36"/>
            <p:cNvSpPr/>
            <p:nvPr/>
          </p:nvSpPr>
          <p:spPr>
            <a:xfrm>
              <a:off x="38420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9" name="Google Shape;47069;p36"/>
            <p:cNvSpPr/>
            <p:nvPr/>
          </p:nvSpPr>
          <p:spPr>
            <a:xfrm>
              <a:off x="27883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0" name="Google Shape;47070;p36"/>
            <p:cNvSpPr/>
            <p:nvPr/>
          </p:nvSpPr>
          <p:spPr>
            <a:xfrm>
              <a:off x="82328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1" name="Google Shape;47071;p36"/>
            <p:cNvSpPr/>
            <p:nvPr/>
          </p:nvSpPr>
          <p:spPr>
            <a:xfrm>
              <a:off x="32934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2" name="Google Shape;47072;p36"/>
            <p:cNvSpPr/>
            <p:nvPr/>
          </p:nvSpPr>
          <p:spPr>
            <a:xfrm>
              <a:off x="153837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3" name="Google Shape;47073;p36"/>
            <p:cNvSpPr/>
            <p:nvPr/>
          </p:nvSpPr>
          <p:spPr>
            <a:xfrm>
              <a:off x="2416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4" name="Google Shape;47074;p36"/>
            <p:cNvSpPr/>
            <p:nvPr/>
          </p:nvSpPr>
          <p:spPr>
            <a:xfrm>
              <a:off x="814512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5" name="Google Shape;47075;p36"/>
            <p:cNvSpPr/>
            <p:nvPr/>
          </p:nvSpPr>
          <p:spPr>
            <a:xfrm>
              <a:off x="79694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6" name="Google Shape;47076;p36"/>
            <p:cNvSpPr/>
            <p:nvPr/>
          </p:nvSpPr>
          <p:spPr>
            <a:xfrm>
              <a:off x="7793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7" name="Google Shape;47077;p36"/>
            <p:cNvSpPr/>
            <p:nvPr/>
          </p:nvSpPr>
          <p:spPr>
            <a:xfrm>
              <a:off x="76179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8" name="Google Shape;47078;p36"/>
            <p:cNvSpPr/>
            <p:nvPr/>
          </p:nvSpPr>
          <p:spPr>
            <a:xfrm>
              <a:off x="80571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9" name="Google Shape;47079;p36"/>
            <p:cNvSpPr/>
            <p:nvPr/>
          </p:nvSpPr>
          <p:spPr>
            <a:xfrm>
              <a:off x="660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0" name="Google Shape;47080;p36"/>
            <p:cNvSpPr/>
            <p:nvPr/>
          </p:nvSpPr>
          <p:spPr>
            <a:xfrm>
              <a:off x="788166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39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1" name="Google Shape;47081;p36"/>
            <p:cNvSpPr/>
            <p:nvPr/>
          </p:nvSpPr>
          <p:spPr>
            <a:xfrm>
              <a:off x="875947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2" name="Google Shape;47082;p36"/>
            <p:cNvSpPr/>
            <p:nvPr/>
          </p:nvSpPr>
          <p:spPr>
            <a:xfrm>
              <a:off x="89353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3" name="Google Shape;47083;p36"/>
            <p:cNvSpPr/>
            <p:nvPr/>
          </p:nvSpPr>
          <p:spPr>
            <a:xfrm>
              <a:off x="88476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4" name="Google Shape;47084;p36"/>
            <p:cNvSpPr/>
            <p:nvPr/>
          </p:nvSpPr>
          <p:spPr>
            <a:xfrm>
              <a:off x="8320507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4" y="0"/>
                  </a:moveTo>
                  <a:cubicBezTo>
                    <a:pt x="189" y="0"/>
                    <a:pt x="170" y="20"/>
                    <a:pt x="170" y="44"/>
                  </a:cubicBezTo>
                  <a:lnTo>
                    <a:pt x="170" y="324"/>
                  </a:lnTo>
                  <a:lnTo>
                    <a:pt x="45" y="324"/>
                  </a:lnTo>
                  <a:cubicBezTo>
                    <a:pt x="21" y="324"/>
                    <a:pt x="1" y="343"/>
                    <a:pt x="1" y="369"/>
                  </a:cubicBezTo>
                  <a:cubicBezTo>
                    <a:pt x="1" y="393"/>
                    <a:pt x="21" y="413"/>
                    <a:pt x="45" y="413"/>
                  </a:cubicBezTo>
                  <a:lnTo>
                    <a:pt x="173" y="413"/>
                  </a:lnTo>
                  <a:cubicBezTo>
                    <a:pt x="179" y="431"/>
                    <a:pt x="194" y="441"/>
                    <a:pt x="214" y="441"/>
                  </a:cubicBezTo>
                  <a:cubicBezTo>
                    <a:pt x="234" y="441"/>
                    <a:pt x="250" y="428"/>
                    <a:pt x="255" y="413"/>
                  </a:cubicBezTo>
                  <a:lnTo>
                    <a:pt x="398" y="413"/>
                  </a:lnTo>
                  <a:cubicBezTo>
                    <a:pt x="422" y="413"/>
                    <a:pt x="442" y="393"/>
                    <a:pt x="442" y="369"/>
                  </a:cubicBezTo>
                  <a:cubicBezTo>
                    <a:pt x="442" y="346"/>
                    <a:pt x="422" y="324"/>
                    <a:pt x="399" y="324"/>
                  </a:cubicBezTo>
                  <a:lnTo>
                    <a:pt x="258" y="324"/>
                  </a:lnTo>
                  <a:lnTo>
                    <a:pt x="258" y="44"/>
                  </a:lnTo>
                  <a:cubicBezTo>
                    <a:pt x="258" y="20"/>
                    <a:pt x="238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5" name="Google Shape;47085;p36"/>
            <p:cNvSpPr/>
            <p:nvPr/>
          </p:nvSpPr>
          <p:spPr>
            <a:xfrm>
              <a:off x="90232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6" name="Google Shape;47086;p36"/>
            <p:cNvSpPr/>
            <p:nvPr/>
          </p:nvSpPr>
          <p:spPr>
            <a:xfrm>
              <a:off x="84961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7" name="Google Shape;47087;p36"/>
            <p:cNvSpPr/>
            <p:nvPr/>
          </p:nvSpPr>
          <p:spPr>
            <a:xfrm>
              <a:off x="84084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8" name="Google Shape;47088;p36"/>
            <p:cNvSpPr/>
            <p:nvPr/>
          </p:nvSpPr>
          <p:spPr>
            <a:xfrm>
              <a:off x="8671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9" name="Google Shape;47089;p36"/>
            <p:cNvSpPr/>
            <p:nvPr/>
          </p:nvSpPr>
          <p:spPr>
            <a:xfrm>
              <a:off x="85840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0" name="Google Shape;47090;p36"/>
            <p:cNvSpPr/>
            <p:nvPr/>
          </p:nvSpPr>
          <p:spPr>
            <a:xfrm>
              <a:off x="7705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1" name="Google Shape;47091;p36"/>
            <p:cNvSpPr/>
            <p:nvPr/>
          </p:nvSpPr>
          <p:spPr>
            <a:xfrm>
              <a:off x="4172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2" name="Google Shape;47092;p36"/>
            <p:cNvSpPr/>
            <p:nvPr/>
          </p:nvSpPr>
          <p:spPr>
            <a:xfrm>
              <a:off x="9110991" y="1241995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5"/>
                  </a:cubicBezTo>
                  <a:cubicBezTo>
                    <a:pt x="265" y="22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3" name="Google Shape;47093;p36"/>
            <p:cNvSpPr/>
            <p:nvPr/>
          </p:nvSpPr>
          <p:spPr>
            <a:xfrm>
              <a:off x="0" y="190000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4" name="Google Shape;47094;p36"/>
            <p:cNvSpPr/>
            <p:nvPr/>
          </p:nvSpPr>
          <p:spPr>
            <a:xfrm>
              <a:off x="69154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5" name="Google Shape;47095;p36"/>
            <p:cNvSpPr/>
            <p:nvPr/>
          </p:nvSpPr>
          <p:spPr>
            <a:xfrm>
              <a:off x="2173519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6" name="Google Shape;47096;p36"/>
            <p:cNvSpPr/>
            <p:nvPr/>
          </p:nvSpPr>
          <p:spPr>
            <a:xfrm>
              <a:off x="4544720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0"/>
                  </a:moveTo>
                  <a:cubicBezTo>
                    <a:pt x="201" y="0"/>
                    <a:pt x="185" y="14"/>
                    <a:pt x="180" y="33"/>
                  </a:cubicBezTo>
                  <a:lnTo>
                    <a:pt x="44" y="33"/>
                  </a:lnTo>
                  <a:cubicBezTo>
                    <a:pt x="19" y="33"/>
                    <a:pt x="0" y="51"/>
                    <a:pt x="0" y="77"/>
                  </a:cubicBezTo>
                  <a:cubicBezTo>
                    <a:pt x="0" y="103"/>
                    <a:pt x="19" y="121"/>
                    <a:pt x="44" y="121"/>
                  </a:cubicBezTo>
                  <a:lnTo>
                    <a:pt x="177" y="121"/>
                  </a:lnTo>
                  <a:lnTo>
                    <a:pt x="177" y="399"/>
                  </a:lnTo>
                  <a:cubicBezTo>
                    <a:pt x="177" y="424"/>
                    <a:pt x="195" y="443"/>
                    <a:pt x="221" y="443"/>
                  </a:cubicBezTo>
                  <a:cubicBezTo>
                    <a:pt x="245" y="443"/>
                    <a:pt x="265" y="424"/>
                    <a:pt x="265" y="399"/>
                  </a:cubicBezTo>
                  <a:lnTo>
                    <a:pt x="265" y="120"/>
                  </a:lnTo>
                  <a:lnTo>
                    <a:pt x="397" y="120"/>
                  </a:lnTo>
                  <a:cubicBezTo>
                    <a:pt x="422" y="120"/>
                    <a:pt x="441" y="100"/>
                    <a:pt x="441" y="76"/>
                  </a:cubicBezTo>
                  <a:cubicBezTo>
                    <a:pt x="440" y="53"/>
                    <a:pt x="420" y="33"/>
                    <a:pt x="397" y="33"/>
                  </a:cubicBezTo>
                  <a:lnTo>
                    <a:pt x="262" y="33"/>
                  </a:lnTo>
                  <a:cubicBezTo>
                    <a:pt x="256" y="14"/>
                    <a:pt x="241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7" name="Google Shape;47097;p36"/>
            <p:cNvSpPr/>
            <p:nvPr/>
          </p:nvSpPr>
          <p:spPr>
            <a:xfrm>
              <a:off x="89353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8" name="Google Shape;47098;p36"/>
            <p:cNvSpPr/>
            <p:nvPr/>
          </p:nvSpPr>
          <p:spPr>
            <a:xfrm>
              <a:off x="62131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9" name="Google Shape;47099;p36"/>
            <p:cNvSpPr/>
            <p:nvPr/>
          </p:nvSpPr>
          <p:spPr>
            <a:xfrm>
              <a:off x="34028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0" name="Google Shape;47100;p36"/>
            <p:cNvSpPr/>
            <p:nvPr/>
          </p:nvSpPr>
          <p:spPr>
            <a:xfrm>
              <a:off x="7793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1" name="Google Shape;47101;p36"/>
            <p:cNvSpPr/>
            <p:nvPr/>
          </p:nvSpPr>
          <p:spPr>
            <a:xfrm>
              <a:off x="37542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2" name="Google Shape;47102;p36"/>
            <p:cNvSpPr/>
            <p:nvPr/>
          </p:nvSpPr>
          <p:spPr>
            <a:xfrm>
              <a:off x="3490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3" name="Google Shape;47103;p36"/>
            <p:cNvSpPr/>
            <p:nvPr/>
          </p:nvSpPr>
          <p:spPr>
            <a:xfrm>
              <a:off x="88476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4" name="Google Shape;47104;p36"/>
            <p:cNvSpPr/>
            <p:nvPr/>
          </p:nvSpPr>
          <p:spPr>
            <a:xfrm>
              <a:off x="26127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5" name="Google Shape;47105;p36"/>
            <p:cNvSpPr/>
            <p:nvPr/>
          </p:nvSpPr>
          <p:spPr>
            <a:xfrm>
              <a:off x="331514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6" name="Google Shape;47106;p36"/>
            <p:cNvSpPr/>
            <p:nvPr/>
          </p:nvSpPr>
          <p:spPr>
            <a:xfrm>
              <a:off x="630107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7" name="Google Shape;47107;p36"/>
            <p:cNvSpPr/>
            <p:nvPr/>
          </p:nvSpPr>
          <p:spPr>
            <a:xfrm>
              <a:off x="20857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8" name="Google Shape;47108;p36"/>
            <p:cNvSpPr/>
            <p:nvPr/>
          </p:nvSpPr>
          <p:spPr>
            <a:xfrm>
              <a:off x="1997883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9" name="Google Shape;47109;p36"/>
            <p:cNvSpPr/>
            <p:nvPr/>
          </p:nvSpPr>
          <p:spPr>
            <a:xfrm>
              <a:off x="71790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0" name="Google Shape;47110;p36"/>
            <p:cNvSpPr/>
            <p:nvPr/>
          </p:nvSpPr>
          <p:spPr>
            <a:xfrm>
              <a:off x="7705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1" name="Google Shape;47111;p36"/>
            <p:cNvSpPr/>
            <p:nvPr/>
          </p:nvSpPr>
          <p:spPr>
            <a:xfrm>
              <a:off x="53349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2" name="Google Shape;47112;p36"/>
            <p:cNvSpPr/>
            <p:nvPr/>
          </p:nvSpPr>
          <p:spPr>
            <a:xfrm>
              <a:off x="6806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3" name="Google Shape;47113;p36"/>
            <p:cNvSpPr/>
            <p:nvPr/>
          </p:nvSpPr>
          <p:spPr>
            <a:xfrm>
              <a:off x="4172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4" name="Google Shape;47114;p36"/>
            <p:cNvSpPr/>
            <p:nvPr/>
          </p:nvSpPr>
          <p:spPr>
            <a:xfrm>
              <a:off x="875947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5" name="Google Shape;47115;p36"/>
            <p:cNvSpPr/>
            <p:nvPr/>
          </p:nvSpPr>
          <p:spPr>
            <a:xfrm>
              <a:off x="129546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6" name="Google Shape;47116;p36"/>
            <p:cNvSpPr/>
            <p:nvPr/>
          </p:nvSpPr>
          <p:spPr>
            <a:xfrm>
              <a:off x="72669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7" name="Google Shape;47117;p36"/>
            <p:cNvSpPr/>
            <p:nvPr/>
          </p:nvSpPr>
          <p:spPr>
            <a:xfrm>
              <a:off x="2700300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8" name="Google Shape;47118;p36"/>
            <p:cNvSpPr/>
            <p:nvPr/>
          </p:nvSpPr>
          <p:spPr>
            <a:xfrm>
              <a:off x="5049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9" name="Google Shape;47119;p36"/>
            <p:cNvSpPr/>
            <p:nvPr/>
          </p:nvSpPr>
          <p:spPr>
            <a:xfrm>
              <a:off x="27883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0" name="Google Shape;47120;p36"/>
            <p:cNvSpPr/>
            <p:nvPr/>
          </p:nvSpPr>
          <p:spPr>
            <a:xfrm>
              <a:off x="82328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1" name="Google Shape;47121;p36"/>
            <p:cNvSpPr/>
            <p:nvPr/>
          </p:nvSpPr>
          <p:spPr>
            <a:xfrm>
              <a:off x="6125190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2" name="Google Shape;47122;p36"/>
            <p:cNvSpPr/>
            <p:nvPr/>
          </p:nvSpPr>
          <p:spPr>
            <a:xfrm>
              <a:off x="700361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3" name="Google Shape;47123;p36"/>
            <p:cNvSpPr/>
            <p:nvPr/>
          </p:nvSpPr>
          <p:spPr>
            <a:xfrm>
              <a:off x="7091059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4" name="Google Shape;47124;p36"/>
            <p:cNvSpPr/>
            <p:nvPr/>
          </p:nvSpPr>
          <p:spPr>
            <a:xfrm>
              <a:off x="173443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5" name="Google Shape;47125;p36"/>
            <p:cNvSpPr/>
            <p:nvPr/>
          </p:nvSpPr>
          <p:spPr>
            <a:xfrm>
              <a:off x="80571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6" name="Google Shape;47126;p36"/>
            <p:cNvSpPr/>
            <p:nvPr/>
          </p:nvSpPr>
          <p:spPr>
            <a:xfrm>
              <a:off x="10320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7" name="Google Shape;47127;p36"/>
            <p:cNvSpPr/>
            <p:nvPr/>
          </p:nvSpPr>
          <p:spPr>
            <a:xfrm>
              <a:off x="51591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8" name="Google Shape;47128;p36"/>
            <p:cNvSpPr/>
            <p:nvPr/>
          </p:nvSpPr>
          <p:spPr>
            <a:xfrm>
              <a:off x="66520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9" name="Google Shape;47129;p36"/>
            <p:cNvSpPr/>
            <p:nvPr/>
          </p:nvSpPr>
          <p:spPr>
            <a:xfrm>
              <a:off x="507137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0" name="Google Shape;47130;p36"/>
            <p:cNvSpPr/>
            <p:nvPr/>
          </p:nvSpPr>
          <p:spPr>
            <a:xfrm>
              <a:off x="9441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1" name="Google Shape;47131;p36"/>
            <p:cNvSpPr/>
            <p:nvPr/>
          </p:nvSpPr>
          <p:spPr>
            <a:xfrm>
              <a:off x="8320881" y="189653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3" y="0"/>
                  </a:moveTo>
                  <a:cubicBezTo>
                    <a:pt x="193" y="0"/>
                    <a:pt x="177" y="14"/>
                    <a:pt x="171" y="33"/>
                  </a:cubicBezTo>
                  <a:lnTo>
                    <a:pt x="45" y="33"/>
                  </a:lnTo>
                  <a:cubicBezTo>
                    <a:pt x="20" y="33"/>
                    <a:pt x="1" y="51"/>
                    <a:pt x="1" y="77"/>
                  </a:cubicBezTo>
                  <a:cubicBezTo>
                    <a:pt x="1" y="103"/>
                    <a:pt x="20" y="121"/>
                    <a:pt x="45" y="121"/>
                  </a:cubicBezTo>
                  <a:lnTo>
                    <a:pt x="170" y="121"/>
                  </a:lnTo>
                  <a:lnTo>
                    <a:pt x="170" y="399"/>
                  </a:lnTo>
                  <a:cubicBezTo>
                    <a:pt x="170" y="424"/>
                    <a:pt x="190" y="443"/>
                    <a:pt x="214" y="443"/>
                  </a:cubicBezTo>
                  <a:cubicBezTo>
                    <a:pt x="240" y="443"/>
                    <a:pt x="258" y="424"/>
                    <a:pt x="258" y="399"/>
                  </a:cubicBezTo>
                  <a:lnTo>
                    <a:pt x="258" y="120"/>
                  </a:lnTo>
                  <a:lnTo>
                    <a:pt x="399" y="120"/>
                  </a:lnTo>
                  <a:cubicBezTo>
                    <a:pt x="425" y="120"/>
                    <a:pt x="443" y="100"/>
                    <a:pt x="443" y="76"/>
                  </a:cubicBezTo>
                  <a:cubicBezTo>
                    <a:pt x="439" y="53"/>
                    <a:pt x="419" y="33"/>
                    <a:pt x="396" y="33"/>
                  </a:cubicBezTo>
                  <a:lnTo>
                    <a:pt x="254" y="33"/>
                  </a:lnTo>
                  <a:cubicBezTo>
                    <a:pt x="248" y="14"/>
                    <a:pt x="232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2" name="Google Shape;47132;p36"/>
            <p:cNvSpPr/>
            <p:nvPr/>
          </p:nvSpPr>
          <p:spPr>
            <a:xfrm>
              <a:off x="19101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3" name="Google Shape;47133;p36"/>
            <p:cNvSpPr/>
            <p:nvPr/>
          </p:nvSpPr>
          <p:spPr>
            <a:xfrm>
              <a:off x="79694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4" name="Google Shape;47134;p36"/>
            <p:cNvSpPr/>
            <p:nvPr/>
          </p:nvSpPr>
          <p:spPr>
            <a:xfrm>
              <a:off x="18223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5" name="Google Shape;47135;p36"/>
            <p:cNvSpPr/>
            <p:nvPr/>
          </p:nvSpPr>
          <p:spPr>
            <a:xfrm>
              <a:off x="660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6" name="Google Shape;47136;p36"/>
            <p:cNvSpPr/>
            <p:nvPr/>
          </p:nvSpPr>
          <p:spPr>
            <a:xfrm>
              <a:off x="673978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7" name="Google Shape;47137;p36"/>
            <p:cNvSpPr/>
            <p:nvPr/>
          </p:nvSpPr>
          <p:spPr>
            <a:xfrm>
              <a:off x="12075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8" name="Google Shape;47138;p36"/>
            <p:cNvSpPr/>
            <p:nvPr/>
          </p:nvSpPr>
          <p:spPr>
            <a:xfrm>
              <a:off x="63887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9" name="Google Shape;47139;p36"/>
            <p:cNvSpPr/>
            <p:nvPr/>
          </p:nvSpPr>
          <p:spPr>
            <a:xfrm>
              <a:off x="52472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0" name="Google Shape;47140;p36"/>
            <p:cNvSpPr/>
            <p:nvPr/>
          </p:nvSpPr>
          <p:spPr>
            <a:xfrm>
              <a:off x="6827731" y="1896533"/>
              <a:ext cx="55058" cy="47761"/>
            </a:xfrm>
            <a:custGeom>
              <a:avLst/>
              <a:gdLst/>
              <a:ahLst/>
              <a:cxnLst/>
              <a:rect l="l" t="t" r="r" b="b"/>
              <a:pathLst>
                <a:path w="442" h="440" extrusionOk="0">
                  <a:moveTo>
                    <a:pt x="76" y="0"/>
                  </a:moveTo>
                  <a:cubicBezTo>
                    <a:pt x="55" y="0"/>
                    <a:pt x="38" y="14"/>
                    <a:pt x="33" y="34"/>
                  </a:cubicBezTo>
                  <a:cubicBezTo>
                    <a:pt x="13" y="40"/>
                    <a:pt x="1" y="56"/>
                    <a:pt x="1" y="76"/>
                  </a:cubicBezTo>
                  <a:cubicBezTo>
                    <a:pt x="1" y="94"/>
                    <a:pt x="13" y="111"/>
                    <a:pt x="32" y="117"/>
                  </a:cubicBezTo>
                  <a:lnTo>
                    <a:pt x="32" y="396"/>
                  </a:lnTo>
                  <a:cubicBezTo>
                    <a:pt x="32" y="420"/>
                    <a:pt x="50" y="440"/>
                    <a:pt x="76" y="440"/>
                  </a:cubicBezTo>
                  <a:cubicBezTo>
                    <a:pt x="100" y="440"/>
                    <a:pt x="120" y="420"/>
                    <a:pt x="120" y="396"/>
                  </a:cubicBezTo>
                  <a:lnTo>
                    <a:pt x="120" y="120"/>
                  </a:lnTo>
                  <a:lnTo>
                    <a:pt x="398" y="120"/>
                  </a:lnTo>
                  <a:cubicBezTo>
                    <a:pt x="423" y="120"/>
                    <a:pt x="442" y="100"/>
                    <a:pt x="442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117" y="33"/>
                  </a:lnTo>
                  <a:cubicBezTo>
                    <a:pt x="112" y="14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1" name="Google Shape;47141;p36"/>
            <p:cNvSpPr/>
            <p:nvPr/>
          </p:nvSpPr>
          <p:spPr>
            <a:xfrm>
              <a:off x="48080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2" name="Google Shape;47142;p36"/>
            <p:cNvSpPr/>
            <p:nvPr/>
          </p:nvSpPr>
          <p:spPr>
            <a:xfrm>
              <a:off x="64764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3" name="Google Shape;47143;p36"/>
            <p:cNvSpPr/>
            <p:nvPr/>
          </p:nvSpPr>
          <p:spPr>
            <a:xfrm>
              <a:off x="3578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4" name="Google Shape;47144;p36"/>
            <p:cNvSpPr/>
            <p:nvPr/>
          </p:nvSpPr>
          <p:spPr>
            <a:xfrm>
              <a:off x="814512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5" name="Google Shape;47145;p36"/>
            <p:cNvSpPr/>
            <p:nvPr/>
          </p:nvSpPr>
          <p:spPr>
            <a:xfrm>
              <a:off x="164648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6" name="Google Shape;47146;p36"/>
            <p:cNvSpPr/>
            <p:nvPr/>
          </p:nvSpPr>
          <p:spPr>
            <a:xfrm>
              <a:off x="472010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7" name="Google Shape;47147;p36"/>
            <p:cNvSpPr/>
            <p:nvPr/>
          </p:nvSpPr>
          <p:spPr>
            <a:xfrm>
              <a:off x="46324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8" name="Google Shape;47148;p36"/>
            <p:cNvSpPr/>
            <p:nvPr/>
          </p:nvSpPr>
          <p:spPr>
            <a:xfrm>
              <a:off x="15587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9" name="Google Shape;47149;p36"/>
            <p:cNvSpPr/>
            <p:nvPr/>
          </p:nvSpPr>
          <p:spPr>
            <a:xfrm>
              <a:off x="49836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0" name="Google Shape;47150;p36"/>
            <p:cNvSpPr/>
            <p:nvPr/>
          </p:nvSpPr>
          <p:spPr>
            <a:xfrm>
              <a:off x="48957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1" name="Google Shape;47151;p36"/>
            <p:cNvSpPr/>
            <p:nvPr/>
          </p:nvSpPr>
          <p:spPr>
            <a:xfrm>
              <a:off x="788166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2" name="Google Shape;47152;p36"/>
            <p:cNvSpPr/>
            <p:nvPr/>
          </p:nvSpPr>
          <p:spPr>
            <a:xfrm>
              <a:off x="36665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3" name="Google Shape;47153;p36"/>
            <p:cNvSpPr/>
            <p:nvPr/>
          </p:nvSpPr>
          <p:spPr>
            <a:xfrm>
              <a:off x="8563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4" name="Google Shape;47154;p36"/>
            <p:cNvSpPr/>
            <p:nvPr/>
          </p:nvSpPr>
          <p:spPr>
            <a:xfrm>
              <a:off x="65644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5" name="Google Shape;47155;p36"/>
            <p:cNvSpPr/>
            <p:nvPr/>
          </p:nvSpPr>
          <p:spPr>
            <a:xfrm>
              <a:off x="11198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6" name="Google Shape;47156;p36"/>
            <p:cNvSpPr/>
            <p:nvPr/>
          </p:nvSpPr>
          <p:spPr>
            <a:xfrm>
              <a:off x="40176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7" name="Google Shape;47157;p36"/>
            <p:cNvSpPr/>
            <p:nvPr/>
          </p:nvSpPr>
          <p:spPr>
            <a:xfrm>
              <a:off x="419320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8" name="Google Shape;47158;p36"/>
            <p:cNvSpPr/>
            <p:nvPr/>
          </p:nvSpPr>
          <p:spPr>
            <a:xfrm>
              <a:off x="41055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9" name="Google Shape;47159;p36"/>
            <p:cNvSpPr/>
            <p:nvPr/>
          </p:nvSpPr>
          <p:spPr>
            <a:xfrm>
              <a:off x="28760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0" name="Google Shape;47160;p36"/>
            <p:cNvSpPr/>
            <p:nvPr/>
          </p:nvSpPr>
          <p:spPr>
            <a:xfrm>
              <a:off x="2416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1" name="Google Shape;47161;p36"/>
            <p:cNvSpPr/>
            <p:nvPr/>
          </p:nvSpPr>
          <p:spPr>
            <a:xfrm>
              <a:off x="84961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2" name="Google Shape;47162;p36"/>
            <p:cNvSpPr/>
            <p:nvPr/>
          </p:nvSpPr>
          <p:spPr>
            <a:xfrm>
              <a:off x="568622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3" name="Google Shape;47163;p36"/>
            <p:cNvSpPr/>
            <p:nvPr/>
          </p:nvSpPr>
          <p:spPr>
            <a:xfrm>
              <a:off x="43690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4" name="Google Shape;47164;p36"/>
            <p:cNvSpPr/>
            <p:nvPr/>
          </p:nvSpPr>
          <p:spPr>
            <a:xfrm>
              <a:off x="3051695" y="1896533"/>
              <a:ext cx="55307" cy="47761"/>
            </a:xfrm>
            <a:custGeom>
              <a:avLst/>
              <a:gdLst/>
              <a:ahLst/>
              <a:cxnLst/>
              <a:rect l="l" t="t" r="r" b="b"/>
              <a:pathLst>
                <a:path w="444" h="440" extrusionOk="0">
                  <a:moveTo>
                    <a:pt x="85" y="0"/>
                  </a:moveTo>
                  <a:cubicBezTo>
                    <a:pt x="65" y="0"/>
                    <a:pt x="48" y="14"/>
                    <a:pt x="42" y="33"/>
                  </a:cubicBezTo>
                  <a:cubicBezTo>
                    <a:pt x="18" y="34"/>
                    <a:pt x="1" y="51"/>
                    <a:pt x="1" y="76"/>
                  </a:cubicBezTo>
                  <a:cubicBezTo>
                    <a:pt x="1" y="98"/>
                    <a:pt x="16" y="114"/>
                    <a:pt x="39" y="118"/>
                  </a:cubicBezTo>
                  <a:lnTo>
                    <a:pt x="39" y="396"/>
                  </a:lnTo>
                  <a:cubicBezTo>
                    <a:pt x="39" y="420"/>
                    <a:pt x="59" y="440"/>
                    <a:pt x="85" y="440"/>
                  </a:cubicBezTo>
                  <a:cubicBezTo>
                    <a:pt x="109" y="440"/>
                    <a:pt x="129" y="420"/>
                    <a:pt x="129" y="396"/>
                  </a:cubicBezTo>
                  <a:lnTo>
                    <a:pt x="129" y="120"/>
                  </a:lnTo>
                  <a:lnTo>
                    <a:pt x="399" y="120"/>
                  </a:lnTo>
                  <a:cubicBezTo>
                    <a:pt x="423" y="120"/>
                    <a:pt x="443" y="100"/>
                    <a:pt x="443" y="76"/>
                  </a:cubicBezTo>
                  <a:cubicBezTo>
                    <a:pt x="442" y="53"/>
                    <a:pt x="421" y="33"/>
                    <a:pt x="398" y="33"/>
                  </a:cubicBezTo>
                  <a:lnTo>
                    <a:pt x="126" y="33"/>
                  </a:lnTo>
                  <a:cubicBezTo>
                    <a:pt x="120" y="14"/>
                    <a:pt x="105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5" name="Google Shape;47165;p36"/>
            <p:cNvSpPr/>
            <p:nvPr/>
          </p:nvSpPr>
          <p:spPr>
            <a:xfrm>
              <a:off x="768311" y="1896533"/>
              <a:ext cx="55431" cy="48087"/>
            </a:xfrm>
            <a:custGeom>
              <a:avLst/>
              <a:gdLst/>
              <a:ahLst/>
              <a:cxnLst/>
              <a:rect l="l" t="t" r="r" b="b"/>
              <a:pathLst>
                <a:path w="445" h="443" extrusionOk="0">
                  <a:moveTo>
                    <a:pt x="228" y="0"/>
                  </a:moveTo>
                  <a:cubicBezTo>
                    <a:pt x="210" y="0"/>
                    <a:pt x="193" y="14"/>
                    <a:pt x="189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186" y="121"/>
                  </a:lnTo>
                  <a:lnTo>
                    <a:pt x="186" y="399"/>
                  </a:lnTo>
                  <a:cubicBezTo>
                    <a:pt x="186" y="424"/>
                    <a:pt x="206" y="443"/>
                    <a:pt x="231" y="443"/>
                  </a:cubicBezTo>
                  <a:cubicBezTo>
                    <a:pt x="255" y="443"/>
                    <a:pt x="275" y="424"/>
                    <a:pt x="275" y="399"/>
                  </a:cubicBezTo>
                  <a:lnTo>
                    <a:pt x="275" y="120"/>
                  </a:lnTo>
                  <a:lnTo>
                    <a:pt x="399" y="120"/>
                  </a:lnTo>
                  <a:cubicBezTo>
                    <a:pt x="425" y="120"/>
                    <a:pt x="445" y="100"/>
                    <a:pt x="445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270" y="33"/>
                  </a:lnTo>
                  <a:cubicBezTo>
                    <a:pt x="264" y="14"/>
                    <a:pt x="248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6" name="Google Shape;47166;p36"/>
            <p:cNvSpPr/>
            <p:nvPr/>
          </p:nvSpPr>
          <p:spPr>
            <a:xfrm>
              <a:off x="29638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7" name="Google Shape;47167;p36"/>
            <p:cNvSpPr/>
            <p:nvPr/>
          </p:nvSpPr>
          <p:spPr>
            <a:xfrm>
              <a:off x="42810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8" name="Google Shape;47168;p36"/>
            <p:cNvSpPr/>
            <p:nvPr/>
          </p:nvSpPr>
          <p:spPr>
            <a:xfrm>
              <a:off x="55982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9" name="Google Shape;47169;p36"/>
            <p:cNvSpPr/>
            <p:nvPr/>
          </p:nvSpPr>
          <p:spPr>
            <a:xfrm>
              <a:off x="8671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0" name="Google Shape;47170;p36"/>
            <p:cNvSpPr/>
            <p:nvPr/>
          </p:nvSpPr>
          <p:spPr>
            <a:xfrm>
              <a:off x="57739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1" name="Google Shape;47171;p36"/>
            <p:cNvSpPr/>
            <p:nvPr/>
          </p:nvSpPr>
          <p:spPr>
            <a:xfrm>
              <a:off x="75302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2" name="Google Shape;47172;p36"/>
            <p:cNvSpPr/>
            <p:nvPr/>
          </p:nvSpPr>
          <p:spPr>
            <a:xfrm>
              <a:off x="24369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3" name="Google Shape;47173;p36"/>
            <p:cNvSpPr/>
            <p:nvPr/>
          </p:nvSpPr>
          <p:spPr>
            <a:xfrm>
              <a:off x="59495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4" name="Google Shape;47174;p36"/>
            <p:cNvSpPr/>
            <p:nvPr/>
          </p:nvSpPr>
          <p:spPr>
            <a:xfrm>
              <a:off x="2349154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5" name="Google Shape;47175;p36"/>
            <p:cNvSpPr/>
            <p:nvPr/>
          </p:nvSpPr>
          <p:spPr>
            <a:xfrm>
              <a:off x="32273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6" name="Google Shape;47176;p36"/>
            <p:cNvSpPr/>
            <p:nvPr/>
          </p:nvSpPr>
          <p:spPr>
            <a:xfrm>
              <a:off x="2261461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6" y="0"/>
                  </a:moveTo>
                  <a:cubicBezTo>
                    <a:pt x="346" y="0"/>
                    <a:pt x="331" y="14"/>
                    <a:pt x="325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322" y="121"/>
                  </a:lnTo>
                  <a:lnTo>
                    <a:pt x="322" y="399"/>
                  </a:lnTo>
                  <a:cubicBezTo>
                    <a:pt x="322" y="424"/>
                    <a:pt x="342" y="443"/>
                    <a:pt x="368" y="443"/>
                  </a:cubicBezTo>
                  <a:cubicBezTo>
                    <a:pt x="392" y="443"/>
                    <a:pt x="412" y="424"/>
                    <a:pt x="412" y="399"/>
                  </a:cubicBezTo>
                  <a:lnTo>
                    <a:pt x="412" y="120"/>
                  </a:lnTo>
                  <a:cubicBezTo>
                    <a:pt x="429" y="114"/>
                    <a:pt x="442" y="98"/>
                    <a:pt x="442" y="78"/>
                  </a:cubicBezTo>
                  <a:cubicBezTo>
                    <a:pt x="440" y="56"/>
                    <a:pt x="426" y="40"/>
                    <a:pt x="409" y="34"/>
                  </a:cubicBezTo>
                  <a:cubicBezTo>
                    <a:pt x="403" y="14"/>
                    <a:pt x="388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7" name="Google Shape;47177;p36"/>
            <p:cNvSpPr/>
            <p:nvPr/>
          </p:nvSpPr>
          <p:spPr>
            <a:xfrm>
              <a:off x="39298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8" name="Google Shape;47178;p36"/>
            <p:cNvSpPr/>
            <p:nvPr/>
          </p:nvSpPr>
          <p:spPr>
            <a:xfrm>
              <a:off x="586186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9" name="Google Shape;47179;p36"/>
            <p:cNvSpPr/>
            <p:nvPr/>
          </p:nvSpPr>
          <p:spPr>
            <a:xfrm>
              <a:off x="85840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0" name="Google Shape;47180;p36"/>
            <p:cNvSpPr/>
            <p:nvPr/>
          </p:nvSpPr>
          <p:spPr>
            <a:xfrm>
              <a:off x="90232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1" name="Google Shape;47181;p36"/>
            <p:cNvSpPr/>
            <p:nvPr/>
          </p:nvSpPr>
          <p:spPr>
            <a:xfrm>
              <a:off x="38420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2" name="Google Shape;47182;p36"/>
            <p:cNvSpPr/>
            <p:nvPr/>
          </p:nvSpPr>
          <p:spPr>
            <a:xfrm>
              <a:off x="31395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3" name="Google Shape;47183;p36"/>
            <p:cNvSpPr/>
            <p:nvPr/>
          </p:nvSpPr>
          <p:spPr>
            <a:xfrm>
              <a:off x="59292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4" name="Google Shape;47184;p36"/>
            <p:cNvSpPr/>
            <p:nvPr/>
          </p:nvSpPr>
          <p:spPr>
            <a:xfrm>
              <a:off x="14711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5" name="Google Shape;47185;p36"/>
            <p:cNvSpPr/>
            <p:nvPr/>
          </p:nvSpPr>
          <p:spPr>
            <a:xfrm>
              <a:off x="6037372" y="189653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59" y="0"/>
                  </a:moveTo>
                  <a:cubicBezTo>
                    <a:pt x="339" y="0"/>
                    <a:pt x="323" y="14"/>
                    <a:pt x="317" y="33"/>
                  </a:cubicBezTo>
                  <a:lnTo>
                    <a:pt x="46" y="33"/>
                  </a:lnTo>
                  <a:cubicBezTo>
                    <a:pt x="20" y="33"/>
                    <a:pt x="0" y="51"/>
                    <a:pt x="0" y="77"/>
                  </a:cubicBezTo>
                  <a:cubicBezTo>
                    <a:pt x="0" y="103"/>
                    <a:pt x="20" y="121"/>
                    <a:pt x="46" y="121"/>
                  </a:cubicBezTo>
                  <a:lnTo>
                    <a:pt x="314" y="121"/>
                  </a:lnTo>
                  <a:lnTo>
                    <a:pt x="314" y="399"/>
                  </a:lnTo>
                  <a:cubicBezTo>
                    <a:pt x="314" y="424"/>
                    <a:pt x="334" y="443"/>
                    <a:pt x="360" y="443"/>
                  </a:cubicBezTo>
                  <a:cubicBezTo>
                    <a:pt x="384" y="443"/>
                    <a:pt x="404" y="424"/>
                    <a:pt x="404" y="399"/>
                  </a:cubicBezTo>
                  <a:lnTo>
                    <a:pt x="404" y="120"/>
                  </a:lnTo>
                  <a:cubicBezTo>
                    <a:pt x="425" y="117"/>
                    <a:pt x="443" y="98"/>
                    <a:pt x="443" y="77"/>
                  </a:cubicBezTo>
                  <a:cubicBezTo>
                    <a:pt x="441" y="53"/>
                    <a:pt x="424" y="34"/>
                    <a:pt x="401" y="33"/>
                  </a:cubicBezTo>
                  <a:cubicBezTo>
                    <a:pt x="396" y="13"/>
                    <a:pt x="380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6" name="Google Shape;47186;p36"/>
            <p:cNvSpPr/>
            <p:nvPr/>
          </p:nvSpPr>
          <p:spPr>
            <a:xfrm>
              <a:off x="55105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7" name="Google Shape;47187;p36"/>
            <p:cNvSpPr/>
            <p:nvPr/>
          </p:nvSpPr>
          <p:spPr>
            <a:xfrm>
              <a:off x="744257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8" name="Google Shape;47188;p36"/>
            <p:cNvSpPr/>
            <p:nvPr/>
          </p:nvSpPr>
          <p:spPr>
            <a:xfrm>
              <a:off x="25246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9" name="Google Shape;47189;p36"/>
            <p:cNvSpPr/>
            <p:nvPr/>
          </p:nvSpPr>
          <p:spPr>
            <a:xfrm>
              <a:off x="13831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0" name="Google Shape;47190;p36"/>
            <p:cNvSpPr/>
            <p:nvPr/>
          </p:nvSpPr>
          <p:spPr>
            <a:xfrm>
              <a:off x="76179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1" name="Google Shape;47191;p36"/>
            <p:cNvSpPr/>
            <p:nvPr/>
          </p:nvSpPr>
          <p:spPr>
            <a:xfrm>
              <a:off x="54228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2" name="Google Shape;47192;p36"/>
            <p:cNvSpPr/>
            <p:nvPr/>
          </p:nvSpPr>
          <p:spPr>
            <a:xfrm>
              <a:off x="153837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3" name="Google Shape;47193;p36"/>
            <p:cNvSpPr/>
            <p:nvPr/>
          </p:nvSpPr>
          <p:spPr>
            <a:xfrm>
              <a:off x="73546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4" name="Google Shape;47194;p36"/>
            <p:cNvSpPr/>
            <p:nvPr/>
          </p:nvSpPr>
          <p:spPr>
            <a:xfrm>
              <a:off x="4456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5" name="Google Shape;47195;p36"/>
            <p:cNvSpPr/>
            <p:nvPr/>
          </p:nvSpPr>
          <p:spPr>
            <a:xfrm>
              <a:off x="84084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6" name="Google Shape;47196;p36"/>
            <p:cNvSpPr/>
            <p:nvPr/>
          </p:nvSpPr>
          <p:spPr>
            <a:xfrm>
              <a:off x="32934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7" name="Google Shape;47197;p36"/>
            <p:cNvSpPr/>
            <p:nvPr/>
          </p:nvSpPr>
          <p:spPr>
            <a:xfrm>
              <a:off x="9110991" y="190000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8" name="Google Shape;47198;p36"/>
            <p:cNvSpPr/>
            <p:nvPr/>
          </p:nvSpPr>
          <p:spPr>
            <a:xfrm>
              <a:off x="0" y="2557910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9" name="Google Shape;47199;p36"/>
            <p:cNvSpPr/>
            <p:nvPr/>
          </p:nvSpPr>
          <p:spPr>
            <a:xfrm>
              <a:off x="173443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0" name="Google Shape;47200;p36"/>
            <p:cNvSpPr/>
            <p:nvPr/>
          </p:nvSpPr>
          <p:spPr>
            <a:xfrm>
              <a:off x="630107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1" name="Google Shape;47201;p36"/>
            <p:cNvSpPr/>
            <p:nvPr/>
          </p:nvSpPr>
          <p:spPr>
            <a:xfrm>
              <a:off x="673978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2" name="Google Shape;47202;p36"/>
            <p:cNvSpPr/>
            <p:nvPr/>
          </p:nvSpPr>
          <p:spPr>
            <a:xfrm>
              <a:off x="59495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3" name="Google Shape;47203;p36"/>
            <p:cNvSpPr/>
            <p:nvPr/>
          </p:nvSpPr>
          <p:spPr>
            <a:xfrm>
              <a:off x="63887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4" name="Google Shape;47204;p36"/>
            <p:cNvSpPr/>
            <p:nvPr/>
          </p:nvSpPr>
          <p:spPr>
            <a:xfrm>
              <a:off x="80571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5" name="Google Shape;47205;p36"/>
            <p:cNvSpPr/>
            <p:nvPr/>
          </p:nvSpPr>
          <p:spPr>
            <a:xfrm>
              <a:off x="129546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6" name="Google Shape;47206;p36"/>
            <p:cNvSpPr/>
            <p:nvPr/>
          </p:nvSpPr>
          <p:spPr>
            <a:xfrm>
              <a:off x="31395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7" name="Google Shape;47207;p36"/>
            <p:cNvSpPr/>
            <p:nvPr/>
          </p:nvSpPr>
          <p:spPr>
            <a:xfrm>
              <a:off x="34028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8" name="Google Shape;47208;p36"/>
            <p:cNvSpPr/>
            <p:nvPr/>
          </p:nvSpPr>
          <p:spPr>
            <a:xfrm>
              <a:off x="5049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9" name="Google Shape;47209;p36"/>
            <p:cNvSpPr/>
            <p:nvPr/>
          </p:nvSpPr>
          <p:spPr>
            <a:xfrm>
              <a:off x="55982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0" name="Google Shape;47210;p36"/>
            <p:cNvSpPr/>
            <p:nvPr/>
          </p:nvSpPr>
          <p:spPr>
            <a:xfrm>
              <a:off x="6806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1" name="Google Shape;47211;p36"/>
            <p:cNvSpPr/>
            <p:nvPr/>
          </p:nvSpPr>
          <p:spPr>
            <a:xfrm>
              <a:off x="89353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2" name="Google Shape;47212;p36"/>
            <p:cNvSpPr/>
            <p:nvPr/>
          </p:nvSpPr>
          <p:spPr>
            <a:xfrm>
              <a:off x="1822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3" name="Google Shape;47213;p36"/>
            <p:cNvSpPr/>
            <p:nvPr/>
          </p:nvSpPr>
          <p:spPr>
            <a:xfrm>
              <a:off x="32273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4" name="Google Shape;47214;p36"/>
            <p:cNvSpPr/>
            <p:nvPr/>
          </p:nvSpPr>
          <p:spPr>
            <a:xfrm>
              <a:off x="153837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5" name="Google Shape;47215;p36"/>
            <p:cNvSpPr/>
            <p:nvPr/>
          </p:nvSpPr>
          <p:spPr>
            <a:xfrm>
              <a:off x="90232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6" name="Google Shape;47216;p36"/>
            <p:cNvSpPr/>
            <p:nvPr/>
          </p:nvSpPr>
          <p:spPr>
            <a:xfrm>
              <a:off x="660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7" name="Google Shape;47217;p36"/>
            <p:cNvSpPr/>
            <p:nvPr/>
          </p:nvSpPr>
          <p:spPr>
            <a:xfrm>
              <a:off x="13831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8" name="Google Shape;47218;p36"/>
            <p:cNvSpPr/>
            <p:nvPr/>
          </p:nvSpPr>
          <p:spPr>
            <a:xfrm>
              <a:off x="66520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9" name="Google Shape;47219;p36"/>
            <p:cNvSpPr/>
            <p:nvPr/>
          </p:nvSpPr>
          <p:spPr>
            <a:xfrm>
              <a:off x="54228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0" name="Google Shape;47220;p36"/>
            <p:cNvSpPr/>
            <p:nvPr/>
          </p:nvSpPr>
          <p:spPr>
            <a:xfrm>
              <a:off x="32934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1" name="Google Shape;47221;p36"/>
            <p:cNvSpPr/>
            <p:nvPr/>
          </p:nvSpPr>
          <p:spPr>
            <a:xfrm>
              <a:off x="814512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2" name="Google Shape;47222;p36"/>
            <p:cNvSpPr/>
            <p:nvPr/>
          </p:nvSpPr>
          <p:spPr>
            <a:xfrm>
              <a:off x="64764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3" name="Google Shape;47223;p36"/>
            <p:cNvSpPr/>
            <p:nvPr/>
          </p:nvSpPr>
          <p:spPr>
            <a:xfrm>
              <a:off x="4172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4" name="Google Shape;47224;p36"/>
            <p:cNvSpPr/>
            <p:nvPr/>
          </p:nvSpPr>
          <p:spPr>
            <a:xfrm>
              <a:off x="82328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5" name="Google Shape;47225;p36"/>
            <p:cNvSpPr/>
            <p:nvPr/>
          </p:nvSpPr>
          <p:spPr>
            <a:xfrm>
              <a:off x="36665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6" name="Google Shape;47226;p36"/>
            <p:cNvSpPr/>
            <p:nvPr/>
          </p:nvSpPr>
          <p:spPr>
            <a:xfrm>
              <a:off x="6037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7" name="Google Shape;47227;p36"/>
            <p:cNvSpPr/>
            <p:nvPr/>
          </p:nvSpPr>
          <p:spPr>
            <a:xfrm>
              <a:off x="57739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8" name="Google Shape;47228;p36"/>
            <p:cNvSpPr/>
            <p:nvPr/>
          </p:nvSpPr>
          <p:spPr>
            <a:xfrm>
              <a:off x="62131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9" name="Google Shape;47229;p36"/>
            <p:cNvSpPr/>
            <p:nvPr/>
          </p:nvSpPr>
          <p:spPr>
            <a:xfrm>
              <a:off x="568622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0" name="Google Shape;47230;p36"/>
            <p:cNvSpPr/>
            <p:nvPr/>
          </p:nvSpPr>
          <p:spPr>
            <a:xfrm>
              <a:off x="2416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1" name="Google Shape;47231;p36"/>
            <p:cNvSpPr/>
            <p:nvPr/>
          </p:nvSpPr>
          <p:spPr>
            <a:xfrm>
              <a:off x="331514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2" name="Google Shape;47232;p36"/>
            <p:cNvSpPr/>
            <p:nvPr/>
          </p:nvSpPr>
          <p:spPr>
            <a:xfrm>
              <a:off x="3578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3" name="Google Shape;47233;p36"/>
            <p:cNvSpPr/>
            <p:nvPr/>
          </p:nvSpPr>
          <p:spPr>
            <a:xfrm>
              <a:off x="3490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4" name="Google Shape;47234;p36"/>
            <p:cNvSpPr/>
            <p:nvPr/>
          </p:nvSpPr>
          <p:spPr>
            <a:xfrm>
              <a:off x="6125190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5" name="Google Shape;47235;p36"/>
            <p:cNvSpPr/>
            <p:nvPr/>
          </p:nvSpPr>
          <p:spPr>
            <a:xfrm>
              <a:off x="586186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6" name="Google Shape;47236;p36"/>
            <p:cNvSpPr/>
            <p:nvPr/>
          </p:nvSpPr>
          <p:spPr>
            <a:xfrm>
              <a:off x="29638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7" name="Google Shape;47237;p36"/>
            <p:cNvSpPr/>
            <p:nvPr/>
          </p:nvSpPr>
          <p:spPr>
            <a:xfrm>
              <a:off x="55105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8" name="Google Shape;47238;p36"/>
            <p:cNvSpPr/>
            <p:nvPr/>
          </p:nvSpPr>
          <p:spPr>
            <a:xfrm>
              <a:off x="53349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9" name="Google Shape;47239;p36"/>
            <p:cNvSpPr/>
            <p:nvPr/>
          </p:nvSpPr>
          <p:spPr>
            <a:xfrm>
              <a:off x="164648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0" name="Google Shape;47240;p36"/>
            <p:cNvSpPr/>
            <p:nvPr/>
          </p:nvSpPr>
          <p:spPr>
            <a:xfrm>
              <a:off x="15587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1" name="Google Shape;47241;p36"/>
            <p:cNvSpPr/>
            <p:nvPr/>
          </p:nvSpPr>
          <p:spPr>
            <a:xfrm>
              <a:off x="14711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2" name="Google Shape;47242;p36"/>
            <p:cNvSpPr/>
            <p:nvPr/>
          </p:nvSpPr>
          <p:spPr>
            <a:xfrm>
              <a:off x="28760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3" name="Google Shape;47243;p36"/>
            <p:cNvSpPr/>
            <p:nvPr/>
          </p:nvSpPr>
          <p:spPr>
            <a:xfrm>
              <a:off x="65644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4" name="Google Shape;47244;p36"/>
            <p:cNvSpPr/>
            <p:nvPr/>
          </p:nvSpPr>
          <p:spPr>
            <a:xfrm>
              <a:off x="1997883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5" name="Google Shape;47245;p36"/>
            <p:cNvSpPr/>
            <p:nvPr/>
          </p:nvSpPr>
          <p:spPr>
            <a:xfrm>
              <a:off x="7705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6" name="Google Shape;47246;p36"/>
            <p:cNvSpPr/>
            <p:nvPr/>
          </p:nvSpPr>
          <p:spPr>
            <a:xfrm>
              <a:off x="71790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7" name="Google Shape;47247;p36"/>
            <p:cNvSpPr/>
            <p:nvPr/>
          </p:nvSpPr>
          <p:spPr>
            <a:xfrm>
              <a:off x="875947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8" name="Google Shape;47248;p36"/>
            <p:cNvSpPr/>
            <p:nvPr/>
          </p:nvSpPr>
          <p:spPr>
            <a:xfrm>
              <a:off x="2700300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9" name="Google Shape;47249;p36"/>
            <p:cNvSpPr/>
            <p:nvPr/>
          </p:nvSpPr>
          <p:spPr>
            <a:xfrm>
              <a:off x="26127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0" name="Google Shape;47250;p36"/>
            <p:cNvSpPr/>
            <p:nvPr/>
          </p:nvSpPr>
          <p:spPr>
            <a:xfrm>
              <a:off x="73546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1" name="Google Shape;47251;p36"/>
            <p:cNvSpPr/>
            <p:nvPr/>
          </p:nvSpPr>
          <p:spPr>
            <a:xfrm>
              <a:off x="226133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2" name="Google Shape;47252;p36"/>
            <p:cNvSpPr/>
            <p:nvPr/>
          </p:nvSpPr>
          <p:spPr>
            <a:xfrm>
              <a:off x="72669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3" name="Google Shape;47253;p36"/>
            <p:cNvSpPr/>
            <p:nvPr/>
          </p:nvSpPr>
          <p:spPr>
            <a:xfrm>
              <a:off x="7091059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4" name="Google Shape;47254;p36"/>
            <p:cNvSpPr/>
            <p:nvPr/>
          </p:nvSpPr>
          <p:spPr>
            <a:xfrm>
              <a:off x="25246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5" name="Google Shape;47255;p36"/>
            <p:cNvSpPr/>
            <p:nvPr/>
          </p:nvSpPr>
          <p:spPr>
            <a:xfrm>
              <a:off x="7793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6" name="Google Shape;47256;p36"/>
            <p:cNvSpPr/>
            <p:nvPr/>
          </p:nvSpPr>
          <p:spPr>
            <a:xfrm>
              <a:off x="69154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7" name="Google Shape;47257;p36"/>
            <p:cNvSpPr/>
            <p:nvPr/>
          </p:nvSpPr>
          <p:spPr>
            <a:xfrm>
              <a:off x="2173519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8" name="Google Shape;47258;p36"/>
            <p:cNvSpPr/>
            <p:nvPr/>
          </p:nvSpPr>
          <p:spPr>
            <a:xfrm>
              <a:off x="37542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9" name="Google Shape;47259;p36"/>
            <p:cNvSpPr/>
            <p:nvPr/>
          </p:nvSpPr>
          <p:spPr>
            <a:xfrm>
              <a:off x="30516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0" name="Google Shape;47260;p36"/>
            <p:cNvSpPr/>
            <p:nvPr/>
          </p:nvSpPr>
          <p:spPr>
            <a:xfrm>
              <a:off x="700361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1" name="Google Shape;47261;p36"/>
            <p:cNvSpPr/>
            <p:nvPr/>
          </p:nvSpPr>
          <p:spPr>
            <a:xfrm>
              <a:off x="454472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2" name="Google Shape;47262;p36"/>
            <p:cNvSpPr/>
            <p:nvPr/>
          </p:nvSpPr>
          <p:spPr>
            <a:xfrm>
              <a:off x="27883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3" name="Google Shape;47263;p36"/>
            <p:cNvSpPr/>
            <p:nvPr/>
          </p:nvSpPr>
          <p:spPr>
            <a:xfrm>
              <a:off x="88476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4" name="Google Shape;47264;p36"/>
            <p:cNvSpPr/>
            <p:nvPr/>
          </p:nvSpPr>
          <p:spPr>
            <a:xfrm>
              <a:off x="8671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5" name="Google Shape;47265;p36"/>
            <p:cNvSpPr/>
            <p:nvPr/>
          </p:nvSpPr>
          <p:spPr>
            <a:xfrm>
              <a:off x="39298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6" name="Google Shape;47266;p36"/>
            <p:cNvSpPr/>
            <p:nvPr/>
          </p:nvSpPr>
          <p:spPr>
            <a:xfrm>
              <a:off x="85840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7" name="Google Shape;47267;p36"/>
            <p:cNvSpPr/>
            <p:nvPr/>
          </p:nvSpPr>
          <p:spPr>
            <a:xfrm>
              <a:off x="40176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8" name="Google Shape;47268;p36"/>
            <p:cNvSpPr/>
            <p:nvPr/>
          </p:nvSpPr>
          <p:spPr>
            <a:xfrm>
              <a:off x="59292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9" name="Google Shape;47269;p36"/>
            <p:cNvSpPr/>
            <p:nvPr/>
          </p:nvSpPr>
          <p:spPr>
            <a:xfrm>
              <a:off x="24369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0" name="Google Shape;47270;p36"/>
            <p:cNvSpPr/>
            <p:nvPr/>
          </p:nvSpPr>
          <p:spPr>
            <a:xfrm>
              <a:off x="38420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1" name="Google Shape;47271;p36"/>
            <p:cNvSpPr/>
            <p:nvPr/>
          </p:nvSpPr>
          <p:spPr>
            <a:xfrm>
              <a:off x="2349154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2" name="Google Shape;47272;p36"/>
            <p:cNvSpPr/>
            <p:nvPr/>
          </p:nvSpPr>
          <p:spPr>
            <a:xfrm>
              <a:off x="20857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3" name="Google Shape;47273;p36"/>
            <p:cNvSpPr/>
            <p:nvPr/>
          </p:nvSpPr>
          <p:spPr>
            <a:xfrm>
              <a:off x="41055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4" name="Google Shape;47274;p36"/>
            <p:cNvSpPr/>
            <p:nvPr/>
          </p:nvSpPr>
          <p:spPr>
            <a:xfrm>
              <a:off x="43690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5" name="Google Shape;47275;p36"/>
            <p:cNvSpPr/>
            <p:nvPr/>
          </p:nvSpPr>
          <p:spPr>
            <a:xfrm>
              <a:off x="4456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6" name="Google Shape;47276;p36"/>
            <p:cNvSpPr/>
            <p:nvPr/>
          </p:nvSpPr>
          <p:spPr>
            <a:xfrm>
              <a:off x="76179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7" name="Google Shape;47277;p36"/>
            <p:cNvSpPr/>
            <p:nvPr/>
          </p:nvSpPr>
          <p:spPr>
            <a:xfrm>
              <a:off x="75302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8" name="Google Shape;47278;p36"/>
            <p:cNvSpPr/>
            <p:nvPr/>
          </p:nvSpPr>
          <p:spPr>
            <a:xfrm>
              <a:off x="744257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9" name="Google Shape;47279;p36"/>
            <p:cNvSpPr/>
            <p:nvPr/>
          </p:nvSpPr>
          <p:spPr>
            <a:xfrm>
              <a:off x="42810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0" name="Google Shape;47280;p36"/>
            <p:cNvSpPr/>
            <p:nvPr/>
          </p:nvSpPr>
          <p:spPr>
            <a:xfrm>
              <a:off x="76831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1" name="Google Shape;47281;p36"/>
            <p:cNvSpPr/>
            <p:nvPr/>
          </p:nvSpPr>
          <p:spPr>
            <a:xfrm>
              <a:off x="84961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2" name="Google Shape;47282;p36"/>
            <p:cNvSpPr/>
            <p:nvPr/>
          </p:nvSpPr>
          <p:spPr>
            <a:xfrm>
              <a:off x="84084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3" name="Google Shape;47283;p36"/>
            <p:cNvSpPr/>
            <p:nvPr/>
          </p:nvSpPr>
          <p:spPr>
            <a:xfrm>
              <a:off x="419320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4" name="Google Shape;47284;p36"/>
            <p:cNvSpPr/>
            <p:nvPr/>
          </p:nvSpPr>
          <p:spPr>
            <a:xfrm>
              <a:off x="10320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5" name="Google Shape;47285;p36"/>
            <p:cNvSpPr/>
            <p:nvPr/>
          </p:nvSpPr>
          <p:spPr>
            <a:xfrm>
              <a:off x="48080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6" name="Google Shape;47286;p36"/>
            <p:cNvSpPr/>
            <p:nvPr/>
          </p:nvSpPr>
          <p:spPr>
            <a:xfrm>
              <a:off x="68277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7" name="Google Shape;47287;p36"/>
            <p:cNvSpPr/>
            <p:nvPr/>
          </p:nvSpPr>
          <p:spPr>
            <a:xfrm>
              <a:off x="9441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8" name="Google Shape;47288;p36"/>
            <p:cNvSpPr/>
            <p:nvPr/>
          </p:nvSpPr>
          <p:spPr>
            <a:xfrm>
              <a:off x="49836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9" name="Google Shape;47289;p36"/>
            <p:cNvSpPr/>
            <p:nvPr/>
          </p:nvSpPr>
          <p:spPr>
            <a:xfrm>
              <a:off x="48957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0" name="Google Shape;47290;p36"/>
            <p:cNvSpPr/>
            <p:nvPr/>
          </p:nvSpPr>
          <p:spPr>
            <a:xfrm>
              <a:off x="8563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1" name="Google Shape;47291;p36"/>
            <p:cNvSpPr/>
            <p:nvPr/>
          </p:nvSpPr>
          <p:spPr>
            <a:xfrm>
              <a:off x="788166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2" name="Google Shape;47292;p36"/>
            <p:cNvSpPr/>
            <p:nvPr/>
          </p:nvSpPr>
          <p:spPr>
            <a:xfrm>
              <a:off x="507137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3" name="Google Shape;47293;p36"/>
            <p:cNvSpPr/>
            <p:nvPr/>
          </p:nvSpPr>
          <p:spPr>
            <a:xfrm>
              <a:off x="832075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4" name="Google Shape;47294;p36"/>
            <p:cNvSpPr/>
            <p:nvPr/>
          </p:nvSpPr>
          <p:spPr>
            <a:xfrm>
              <a:off x="19101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5" name="Google Shape;47295;p36"/>
            <p:cNvSpPr/>
            <p:nvPr/>
          </p:nvSpPr>
          <p:spPr>
            <a:xfrm>
              <a:off x="11198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6" name="Google Shape;47296;p36"/>
            <p:cNvSpPr/>
            <p:nvPr/>
          </p:nvSpPr>
          <p:spPr>
            <a:xfrm>
              <a:off x="52472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7" name="Google Shape;47297;p36"/>
            <p:cNvSpPr/>
            <p:nvPr/>
          </p:nvSpPr>
          <p:spPr>
            <a:xfrm>
              <a:off x="51591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8" name="Google Shape;47298;p36"/>
            <p:cNvSpPr/>
            <p:nvPr/>
          </p:nvSpPr>
          <p:spPr>
            <a:xfrm>
              <a:off x="12075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9" name="Google Shape;47299;p36"/>
            <p:cNvSpPr/>
            <p:nvPr/>
          </p:nvSpPr>
          <p:spPr>
            <a:xfrm>
              <a:off x="79694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0" name="Google Shape;47300;p36"/>
            <p:cNvSpPr/>
            <p:nvPr/>
          </p:nvSpPr>
          <p:spPr>
            <a:xfrm>
              <a:off x="472010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1" name="Google Shape;47301;p36"/>
            <p:cNvSpPr/>
            <p:nvPr/>
          </p:nvSpPr>
          <p:spPr>
            <a:xfrm>
              <a:off x="46324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2" name="Google Shape;47302;p36"/>
            <p:cNvSpPr/>
            <p:nvPr/>
          </p:nvSpPr>
          <p:spPr>
            <a:xfrm>
              <a:off x="9110991" y="2557910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3" name="Google Shape;47303;p36"/>
            <p:cNvSpPr/>
            <p:nvPr/>
          </p:nvSpPr>
          <p:spPr>
            <a:xfrm>
              <a:off x="0" y="3215814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4" name="Google Shape;47304;p36"/>
            <p:cNvSpPr/>
            <p:nvPr/>
          </p:nvSpPr>
          <p:spPr>
            <a:xfrm>
              <a:off x="90232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5" name="Google Shape;47305;p36"/>
            <p:cNvSpPr/>
            <p:nvPr/>
          </p:nvSpPr>
          <p:spPr>
            <a:xfrm>
              <a:off x="57739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6" name="Google Shape;47306;p36"/>
            <p:cNvSpPr/>
            <p:nvPr/>
          </p:nvSpPr>
          <p:spPr>
            <a:xfrm>
              <a:off x="40176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7" name="Google Shape;47307;p36"/>
            <p:cNvSpPr/>
            <p:nvPr/>
          </p:nvSpPr>
          <p:spPr>
            <a:xfrm>
              <a:off x="85840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8" name="Google Shape;47308;p36"/>
            <p:cNvSpPr/>
            <p:nvPr/>
          </p:nvSpPr>
          <p:spPr>
            <a:xfrm>
              <a:off x="41055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9" name="Google Shape;47309;p36"/>
            <p:cNvSpPr/>
            <p:nvPr/>
          </p:nvSpPr>
          <p:spPr>
            <a:xfrm>
              <a:off x="2173519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0" name="Google Shape;47310;p36"/>
            <p:cNvSpPr/>
            <p:nvPr/>
          </p:nvSpPr>
          <p:spPr>
            <a:xfrm>
              <a:off x="6806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1" name="Google Shape;47311;p36"/>
            <p:cNvSpPr/>
            <p:nvPr/>
          </p:nvSpPr>
          <p:spPr>
            <a:xfrm>
              <a:off x="3490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2" name="Google Shape;47312;p36"/>
            <p:cNvSpPr/>
            <p:nvPr/>
          </p:nvSpPr>
          <p:spPr>
            <a:xfrm>
              <a:off x="419320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3" name="Google Shape;47313;p36"/>
            <p:cNvSpPr/>
            <p:nvPr/>
          </p:nvSpPr>
          <p:spPr>
            <a:xfrm>
              <a:off x="84961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4" name="Google Shape;47314;p36"/>
            <p:cNvSpPr/>
            <p:nvPr/>
          </p:nvSpPr>
          <p:spPr>
            <a:xfrm>
              <a:off x="42810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5" name="Google Shape;47315;p36"/>
            <p:cNvSpPr/>
            <p:nvPr/>
          </p:nvSpPr>
          <p:spPr>
            <a:xfrm>
              <a:off x="173443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6" name="Google Shape;47316;p36"/>
            <p:cNvSpPr/>
            <p:nvPr/>
          </p:nvSpPr>
          <p:spPr>
            <a:xfrm>
              <a:off x="52472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7" name="Google Shape;47317;p36"/>
            <p:cNvSpPr/>
            <p:nvPr/>
          </p:nvSpPr>
          <p:spPr>
            <a:xfrm>
              <a:off x="59495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8" name="Google Shape;47318;p36"/>
            <p:cNvSpPr/>
            <p:nvPr/>
          </p:nvSpPr>
          <p:spPr>
            <a:xfrm>
              <a:off x="24369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9" name="Google Shape;47319;p36"/>
            <p:cNvSpPr/>
            <p:nvPr/>
          </p:nvSpPr>
          <p:spPr>
            <a:xfrm>
              <a:off x="331514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0" name="Google Shape;47320;p36"/>
            <p:cNvSpPr/>
            <p:nvPr/>
          </p:nvSpPr>
          <p:spPr>
            <a:xfrm>
              <a:off x="660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1" name="Google Shape;47321;p36"/>
            <p:cNvSpPr/>
            <p:nvPr/>
          </p:nvSpPr>
          <p:spPr>
            <a:xfrm>
              <a:off x="37542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2" name="Google Shape;47322;p36"/>
            <p:cNvSpPr/>
            <p:nvPr/>
          </p:nvSpPr>
          <p:spPr>
            <a:xfrm>
              <a:off x="38420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3" name="Google Shape;47323;p36"/>
            <p:cNvSpPr/>
            <p:nvPr/>
          </p:nvSpPr>
          <p:spPr>
            <a:xfrm>
              <a:off x="19101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4" name="Google Shape;47324;p36"/>
            <p:cNvSpPr/>
            <p:nvPr/>
          </p:nvSpPr>
          <p:spPr>
            <a:xfrm>
              <a:off x="8671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5" name="Google Shape;47325;p36"/>
            <p:cNvSpPr/>
            <p:nvPr/>
          </p:nvSpPr>
          <p:spPr>
            <a:xfrm>
              <a:off x="2349154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6" name="Google Shape;47326;p36"/>
            <p:cNvSpPr/>
            <p:nvPr/>
          </p:nvSpPr>
          <p:spPr>
            <a:xfrm>
              <a:off x="18223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7" name="Google Shape;47327;p36"/>
            <p:cNvSpPr/>
            <p:nvPr/>
          </p:nvSpPr>
          <p:spPr>
            <a:xfrm>
              <a:off x="1997883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8" name="Google Shape;47328;p36"/>
            <p:cNvSpPr/>
            <p:nvPr/>
          </p:nvSpPr>
          <p:spPr>
            <a:xfrm>
              <a:off x="20857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9" name="Google Shape;47329;p36"/>
            <p:cNvSpPr/>
            <p:nvPr/>
          </p:nvSpPr>
          <p:spPr>
            <a:xfrm>
              <a:off x="32934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0" name="Google Shape;47330;p36"/>
            <p:cNvSpPr/>
            <p:nvPr/>
          </p:nvSpPr>
          <p:spPr>
            <a:xfrm>
              <a:off x="39298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1" name="Google Shape;47331;p36"/>
            <p:cNvSpPr/>
            <p:nvPr/>
          </p:nvSpPr>
          <p:spPr>
            <a:xfrm>
              <a:off x="43690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2" name="Google Shape;47332;p36"/>
            <p:cNvSpPr/>
            <p:nvPr/>
          </p:nvSpPr>
          <p:spPr>
            <a:xfrm>
              <a:off x="586186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3" name="Google Shape;47333;p36"/>
            <p:cNvSpPr/>
            <p:nvPr/>
          </p:nvSpPr>
          <p:spPr>
            <a:xfrm>
              <a:off x="89353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4" name="Google Shape;47334;p36"/>
            <p:cNvSpPr/>
            <p:nvPr/>
          </p:nvSpPr>
          <p:spPr>
            <a:xfrm>
              <a:off x="48957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5" name="Google Shape;47335;p36"/>
            <p:cNvSpPr/>
            <p:nvPr/>
          </p:nvSpPr>
          <p:spPr>
            <a:xfrm>
              <a:off x="34028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6" name="Google Shape;47336;p36"/>
            <p:cNvSpPr/>
            <p:nvPr/>
          </p:nvSpPr>
          <p:spPr>
            <a:xfrm>
              <a:off x="153837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7" name="Google Shape;47337;p36"/>
            <p:cNvSpPr/>
            <p:nvPr/>
          </p:nvSpPr>
          <p:spPr>
            <a:xfrm>
              <a:off x="15587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8" name="Google Shape;47338;p36"/>
            <p:cNvSpPr/>
            <p:nvPr/>
          </p:nvSpPr>
          <p:spPr>
            <a:xfrm>
              <a:off x="3578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9" name="Google Shape;47339;p36"/>
            <p:cNvSpPr/>
            <p:nvPr/>
          </p:nvSpPr>
          <p:spPr>
            <a:xfrm>
              <a:off x="26127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0" name="Google Shape;47340;p36"/>
            <p:cNvSpPr/>
            <p:nvPr/>
          </p:nvSpPr>
          <p:spPr>
            <a:xfrm>
              <a:off x="49836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1" name="Google Shape;47341;p36"/>
            <p:cNvSpPr/>
            <p:nvPr/>
          </p:nvSpPr>
          <p:spPr>
            <a:xfrm>
              <a:off x="54228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2" name="Google Shape;47342;p36"/>
            <p:cNvSpPr/>
            <p:nvPr/>
          </p:nvSpPr>
          <p:spPr>
            <a:xfrm>
              <a:off x="2261336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67" y="1"/>
                  </a:moveTo>
                  <a:cubicBezTo>
                    <a:pt x="342" y="1"/>
                    <a:pt x="322" y="21"/>
                    <a:pt x="322" y="45"/>
                  </a:cubicBezTo>
                  <a:lnTo>
                    <a:pt x="322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322" y="244"/>
                  </a:lnTo>
                  <a:lnTo>
                    <a:pt x="322" y="399"/>
                  </a:lnTo>
                  <a:cubicBezTo>
                    <a:pt x="322" y="425"/>
                    <a:pt x="342" y="443"/>
                    <a:pt x="367" y="443"/>
                  </a:cubicBezTo>
                  <a:cubicBezTo>
                    <a:pt x="392" y="443"/>
                    <a:pt x="411" y="425"/>
                    <a:pt x="411" y="399"/>
                  </a:cubicBezTo>
                  <a:lnTo>
                    <a:pt x="411" y="243"/>
                  </a:lnTo>
                  <a:cubicBezTo>
                    <a:pt x="429" y="237"/>
                    <a:pt x="441" y="221"/>
                    <a:pt x="441" y="201"/>
                  </a:cubicBezTo>
                  <a:cubicBezTo>
                    <a:pt x="441" y="180"/>
                    <a:pt x="429" y="164"/>
                    <a:pt x="411" y="159"/>
                  </a:cubicBezTo>
                  <a:lnTo>
                    <a:pt x="411" y="45"/>
                  </a:lnTo>
                  <a:cubicBezTo>
                    <a:pt x="411" y="21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3" name="Google Shape;47343;p36"/>
            <p:cNvSpPr/>
            <p:nvPr/>
          </p:nvSpPr>
          <p:spPr>
            <a:xfrm>
              <a:off x="4544720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221" y="1"/>
                  </a:moveTo>
                  <a:cubicBezTo>
                    <a:pt x="195" y="1"/>
                    <a:pt x="177" y="21"/>
                    <a:pt x="177" y="45"/>
                  </a:cubicBezTo>
                  <a:lnTo>
                    <a:pt x="177" y="156"/>
                  </a:lnTo>
                  <a:lnTo>
                    <a:pt x="44" y="156"/>
                  </a:lnTo>
                  <a:cubicBezTo>
                    <a:pt x="19" y="156"/>
                    <a:pt x="0" y="176"/>
                    <a:pt x="0" y="200"/>
                  </a:cubicBezTo>
                  <a:cubicBezTo>
                    <a:pt x="0" y="226"/>
                    <a:pt x="19" y="244"/>
                    <a:pt x="44" y="244"/>
                  </a:cubicBezTo>
                  <a:lnTo>
                    <a:pt x="177" y="244"/>
                  </a:lnTo>
                  <a:lnTo>
                    <a:pt x="177" y="399"/>
                  </a:lnTo>
                  <a:cubicBezTo>
                    <a:pt x="177" y="425"/>
                    <a:pt x="195" y="443"/>
                    <a:pt x="221" y="443"/>
                  </a:cubicBezTo>
                  <a:cubicBezTo>
                    <a:pt x="245" y="443"/>
                    <a:pt x="265" y="425"/>
                    <a:pt x="265" y="399"/>
                  </a:cubicBezTo>
                  <a:lnTo>
                    <a:pt x="265" y="244"/>
                  </a:lnTo>
                  <a:lnTo>
                    <a:pt x="397" y="244"/>
                  </a:lnTo>
                  <a:cubicBezTo>
                    <a:pt x="422" y="244"/>
                    <a:pt x="441" y="226"/>
                    <a:pt x="441" y="200"/>
                  </a:cubicBezTo>
                  <a:cubicBezTo>
                    <a:pt x="440" y="176"/>
                    <a:pt x="420" y="156"/>
                    <a:pt x="397" y="156"/>
                  </a:cubicBezTo>
                  <a:lnTo>
                    <a:pt x="265" y="156"/>
                  </a:lnTo>
                  <a:lnTo>
                    <a:pt x="265" y="45"/>
                  </a:ln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4" name="Google Shape;47344;p36"/>
            <p:cNvSpPr/>
            <p:nvPr/>
          </p:nvSpPr>
          <p:spPr>
            <a:xfrm>
              <a:off x="48080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5" name="Google Shape;47345;p36"/>
            <p:cNvSpPr/>
            <p:nvPr/>
          </p:nvSpPr>
          <p:spPr>
            <a:xfrm>
              <a:off x="27883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6" name="Google Shape;47346;p36"/>
            <p:cNvSpPr/>
            <p:nvPr/>
          </p:nvSpPr>
          <p:spPr>
            <a:xfrm>
              <a:off x="36665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7" name="Google Shape;47347;p36"/>
            <p:cNvSpPr/>
            <p:nvPr/>
          </p:nvSpPr>
          <p:spPr>
            <a:xfrm>
              <a:off x="53349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8" name="Google Shape;47348;p36"/>
            <p:cNvSpPr/>
            <p:nvPr/>
          </p:nvSpPr>
          <p:spPr>
            <a:xfrm>
              <a:off x="2700300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9" name="Google Shape;47349;p36"/>
            <p:cNvSpPr/>
            <p:nvPr/>
          </p:nvSpPr>
          <p:spPr>
            <a:xfrm>
              <a:off x="84084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0" name="Google Shape;47350;p36"/>
            <p:cNvSpPr/>
            <p:nvPr/>
          </p:nvSpPr>
          <p:spPr>
            <a:xfrm>
              <a:off x="88476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1" name="Google Shape;47351;p36"/>
            <p:cNvSpPr/>
            <p:nvPr/>
          </p:nvSpPr>
          <p:spPr>
            <a:xfrm>
              <a:off x="55982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2" name="Google Shape;47352;p36"/>
            <p:cNvSpPr/>
            <p:nvPr/>
          </p:nvSpPr>
          <p:spPr>
            <a:xfrm>
              <a:off x="51591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3" name="Google Shape;47353;p36"/>
            <p:cNvSpPr/>
            <p:nvPr/>
          </p:nvSpPr>
          <p:spPr>
            <a:xfrm>
              <a:off x="5049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4" name="Google Shape;47354;p36"/>
            <p:cNvSpPr/>
            <p:nvPr/>
          </p:nvSpPr>
          <p:spPr>
            <a:xfrm>
              <a:off x="46324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5" name="Google Shape;47355;p36"/>
            <p:cNvSpPr/>
            <p:nvPr/>
          </p:nvSpPr>
          <p:spPr>
            <a:xfrm>
              <a:off x="2416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6" name="Google Shape;47356;p36"/>
            <p:cNvSpPr/>
            <p:nvPr/>
          </p:nvSpPr>
          <p:spPr>
            <a:xfrm>
              <a:off x="507137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7" name="Google Shape;47357;p36"/>
            <p:cNvSpPr/>
            <p:nvPr/>
          </p:nvSpPr>
          <p:spPr>
            <a:xfrm>
              <a:off x="4456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8" name="Google Shape;47358;p36"/>
            <p:cNvSpPr/>
            <p:nvPr/>
          </p:nvSpPr>
          <p:spPr>
            <a:xfrm>
              <a:off x="8320507" y="3198989"/>
              <a:ext cx="55307" cy="48195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214" y="1"/>
                  </a:moveTo>
                  <a:cubicBezTo>
                    <a:pt x="189" y="1"/>
                    <a:pt x="170" y="21"/>
                    <a:pt x="170" y="45"/>
                  </a:cubicBezTo>
                  <a:lnTo>
                    <a:pt x="170" y="156"/>
                  </a:lnTo>
                  <a:lnTo>
                    <a:pt x="45" y="156"/>
                  </a:lnTo>
                  <a:cubicBezTo>
                    <a:pt x="21" y="156"/>
                    <a:pt x="1" y="176"/>
                    <a:pt x="1" y="200"/>
                  </a:cubicBezTo>
                  <a:cubicBezTo>
                    <a:pt x="1" y="226"/>
                    <a:pt x="21" y="244"/>
                    <a:pt x="45" y="244"/>
                  </a:cubicBezTo>
                  <a:lnTo>
                    <a:pt x="170" y="244"/>
                  </a:lnTo>
                  <a:lnTo>
                    <a:pt x="170" y="399"/>
                  </a:lnTo>
                  <a:cubicBezTo>
                    <a:pt x="170" y="425"/>
                    <a:pt x="189" y="443"/>
                    <a:pt x="214" y="443"/>
                  </a:cubicBezTo>
                  <a:cubicBezTo>
                    <a:pt x="238" y="443"/>
                    <a:pt x="258" y="425"/>
                    <a:pt x="258" y="399"/>
                  </a:cubicBezTo>
                  <a:lnTo>
                    <a:pt x="258" y="244"/>
                  </a:lnTo>
                  <a:lnTo>
                    <a:pt x="399" y="244"/>
                  </a:lnTo>
                  <a:cubicBezTo>
                    <a:pt x="423" y="244"/>
                    <a:pt x="443" y="226"/>
                    <a:pt x="443" y="200"/>
                  </a:cubicBezTo>
                  <a:cubicBezTo>
                    <a:pt x="442" y="176"/>
                    <a:pt x="422" y="156"/>
                    <a:pt x="399" y="156"/>
                  </a:cubicBezTo>
                  <a:lnTo>
                    <a:pt x="258" y="156"/>
                  </a:lnTo>
                  <a:lnTo>
                    <a:pt x="258" y="45"/>
                  </a:lnTo>
                  <a:cubicBezTo>
                    <a:pt x="258" y="21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9" name="Google Shape;47359;p36"/>
            <p:cNvSpPr/>
            <p:nvPr/>
          </p:nvSpPr>
          <p:spPr>
            <a:xfrm>
              <a:off x="472010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0" name="Google Shape;47360;p36"/>
            <p:cNvSpPr/>
            <p:nvPr/>
          </p:nvSpPr>
          <p:spPr>
            <a:xfrm>
              <a:off x="164648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1" name="Google Shape;47361;p36"/>
            <p:cNvSpPr/>
            <p:nvPr/>
          </p:nvSpPr>
          <p:spPr>
            <a:xfrm>
              <a:off x="55105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2" name="Google Shape;47362;p36"/>
            <p:cNvSpPr/>
            <p:nvPr/>
          </p:nvSpPr>
          <p:spPr>
            <a:xfrm>
              <a:off x="568622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3" name="Google Shape;47363;p36"/>
            <p:cNvSpPr/>
            <p:nvPr/>
          </p:nvSpPr>
          <p:spPr>
            <a:xfrm>
              <a:off x="59292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4" name="Google Shape;47364;p36"/>
            <p:cNvSpPr/>
            <p:nvPr/>
          </p:nvSpPr>
          <p:spPr>
            <a:xfrm>
              <a:off x="875947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5" name="Google Shape;47365;p36"/>
            <p:cNvSpPr/>
            <p:nvPr/>
          </p:nvSpPr>
          <p:spPr>
            <a:xfrm>
              <a:off x="25246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6" name="Google Shape;47366;p36"/>
            <p:cNvSpPr/>
            <p:nvPr/>
          </p:nvSpPr>
          <p:spPr>
            <a:xfrm>
              <a:off x="10320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7" name="Google Shape;47367;p36"/>
            <p:cNvSpPr/>
            <p:nvPr/>
          </p:nvSpPr>
          <p:spPr>
            <a:xfrm>
              <a:off x="4172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8" name="Google Shape;47368;p36"/>
            <p:cNvSpPr/>
            <p:nvPr/>
          </p:nvSpPr>
          <p:spPr>
            <a:xfrm>
              <a:off x="12075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9" name="Google Shape;47369;p36"/>
            <p:cNvSpPr/>
            <p:nvPr/>
          </p:nvSpPr>
          <p:spPr>
            <a:xfrm>
              <a:off x="11198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0" name="Google Shape;47370;p36"/>
            <p:cNvSpPr/>
            <p:nvPr/>
          </p:nvSpPr>
          <p:spPr>
            <a:xfrm>
              <a:off x="79694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1" name="Google Shape;47371;p36"/>
            <p:cNvSpPr/>
            <p:nvPr/>
          </p:nvSpPr>
          <p:spPr>
            <a:xfrm>
              <a:off x="7705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2" name="Google Shape;47372;p36"/>
            <p:cNvSpPr/>
            <p:nvPr/>
          </p:nvSpPr>
          <p:spPr>
            <a:xfrm>
              <a:off x="72669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3" name="Google Shape;47373;p36"/>
            <p:cNvSpPr/>
            <p:nvPr/>
          </p:nvSpPr>
          <p:spPr>
            <a:xfrm>
              <a:off x="6125190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4" name="Google Shape;47374;p36"/>
            <p:cNvSpPr/>
            <p:nvPr/>
          </p:nvSpPr>
          <p:spPr>
            <a:xfrm>
              <a:off x="13831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5" name="Google Shape;47375;p36"/>
            <p:cNvSpPr/>
            <p:nvPr/>
          </p:nvSpPr>
          <p:spPr>
            <a:xfrm>
              <a:off x="71790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6" name="Google Shape;47376;p36"/>
            <p:cNvSpPr/>
            <p:nvPr/>
          </p:nvSpPr>
          <p:spPr>
            <a:xfrm>
              <a:off x="3051571" y="3198989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1"/>
                    <a:pt x="39" y="45"/>
                  </a:cubicBezTo>
                  <a:lnTo>
                    <a:pt x="39" y="157"/>
                  </a:lnTo>
                  <a:cubicBezTo>
                    <a:pt x="17" y="162"/>
                    <a:pt x="0" y="179"/>
                    <a:pt x="0" y="200"/>
                  </a:cubicBezTo>
                  <a:cubicBezTo>
                    <a:pt x="0" y="223"/>
                    <a:pt x="16" y="240"/>
                    <a:pt x="39" y="243"/>
                  </a:cubicBezTo>
                  <a:lnTo>
                    <a:pt x="39" y="398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8"/>
                  </a:cubicBezTo>
                  <a:lnTo>
                    <a:pt x="128" y="243"/>
                  </a:lnTo>
                  <a:lnTo>
                    <a:pt x="399" y="243"/>
                  </a:lnTo>
                  <a:cubicBezTo>
                    <a:pt x="423" y="243"/>
                    <a:pt x="443" y="223"/>
                    <a:pt x="443" y="199"/>
                  </a:cubicBezTo>
                  <a:cubicBezTo>
                    <a:pt x="443" y="176"/>
                    <a:pt x="422" y="156"/>
                    <a:pt x="399" y="156"/>
                  </a:cubicBezTo>
                  <a:lnTo>
                    <a:pt x="128" y="156"/>
                  </a:lnTo>
                  <a:lnTo>
                    <a:pt x="128" y="45"/>
                  </a:lnTo>
                  <a:cubicBezTo>
                    <a:pt x="128" y="21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7" name="Google Shape;47377;p36"/>
            <p:cNvSpPr/>
            <p:nvPr/>
          </p:nvSpPr>
          <p:spPr>
            <a:xfrm>
              <a:off x="768187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229" y="1"/>
                  </a:moveTo>
                  <a:cubicBezTo>
                    <a:pt x="205" y="1"/>
                    <a:pt x="185" y="21"/>
                    <a:pt x="185" y="45"/>
                  </a:cubicBezTo>
                  <a:lnTo>
                    <a:pt x="185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185" y="244"/>
                  </a:lnTo>
                  <a:lnTo>
                    <a:pt x="185" y="399"/>
                  </a:lnTo>
                  <a:cubicBezTo>
                    <a:pt x="185" y="425"/>
                    <a:pt x="205" y="443"/>
                    <a:pt x="229" y="443"/>
                  </a:cubicBezTo>
                  <a:cubicBezTo>
                    <a:pt x="255" y="443"/>
                    <a:pt x="275" y="425"/>
                    <a:pt x="275" y="399"/>
                  </a:cubicBezTo>
                  <a:lnTo>
                    <a:pt x="275" y="244"/>
                  </a:lnTo>
                  <a:lnTo>
                    <a:pt x="399" y="244"/>
                  </a:lnTo>
                  <a:cubicBezTo>
                    <a:pt x="424" y="244"/>
                    <a:pt x="443" y="226"/>
                    <a:pt x="443" y="200"/>
                  </a:cubicBezTo>
                  <a:cubicBezTo>
                    <a:pt x="443" y="176"/>
                    <a:pt x="424" y="156"/>
                    <a:pt x="399" y="156"/>
                  </a:cubicBezTo>
                  <a:lnTo>
                    <a:pt x="275" y="156"/>
                  </a:lnTo>
                  <a:lnTo>
                    <a:pt x="275" y="45"/>
                  </a:lnTo>
                  <a:cubicBezTo>
                    <a:pt x="275" y="21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8" name="Google Shape;47378;p36"/>
            <p:cNvSpPr/>
            <p:nvPr/>
          </p:nvSpPr>
          <p:spPr>
            <a:xfrm>
              <a:off x="9441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9" name="Google Shape;47379;p36"/>
            <p:cNvSpPr/>
            <p:nvPr/>
          </p:nvSpPr>
          <p:spPr>
            <a:xfrm>
              <a:off x="6827731" y="3198989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1"/>
                    <a:pt x="32" y="45"/>
                  </a:cubicBezTo>
                  <a:lnTo>
                    <a:pt x="32" y="159"/>
                  </a:lnTo>
                  <a:cubicBezTo>
                    <a:pt x="13" y="164"/>
                    <a:pt x="1" y="180"/>
                    <a:pt x="1" y="200"/>
                  </a:cubicBezTo>
                  <a:cubicBezTo>
                    <a:pt x="1" y="220"/>
                    <a:pt x="13" y="236"/>
                    <a:pt x="32" y="241"/>
                  </a:cubicBezTo>
                  <a:lnTo>
                    <a:pt x="32" y="398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8"/>
                  </a:cubicBezTo>
                  <a:lnTo>
                    <a:pt x="120" y="243"/>
                  </a:lnTo>
                  <a:lnTo>
                    <a:pt x="398" y="243"/>
                  </a:lnTo>
                  <a:cubicBezTo>
                    <a:pt x="423" y="243"/>
                    <a:pt x="442" y="223"/>
                    <a:pt x="442" y="199"/>
                  </a:cubicBezTo>
                  <a:cubicBezTo>
                    <a:pt x="442" y="176"/>
                    <a:pt x="423" y="156"/>
                    <a:pt x="398" y="156"/>
                  </a:cubicBezTo>
                  <a:lnTo>
                    <a:pt x="120" y="156"/>
                  </a:lnTo>
                  <a:lnTo>
                    <a:pt x="120" y="45"/>
                  </a:lnTo>
                  <a:cubicBezTo>
                    <a:pt x="120" y="21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0" name="Google Shape;47380;p36"/>
            <p:cNvSpPr/>
            <p:nvPr/>
          </p:nvSpPr>
          <p:spPr>
            <a:xfrm>
              <a:off x="14711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1" name="Google Shape;47381;p36"/>
            <p:cNvSpPr/>
            <p:nvPr/>
          </p:nvSpPr>
          <p:spPr>
            <a:xfrm>
              <a:off x="76179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2" name="Google Shape;47382;p36"/>
            <p:cNvSpPr/>
            <p:nvPr/>
          </p:nvSpPr>
          <p:spPr>
            <a:xfrm>
              <a:off x="73546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3" name="Google Shape;47383;p36"/>
            <p:cNvSpPr/>
            <p:nvPr/>
          </p:nvSpPr>
          <p:spPr>
            <a:xfrm>
              <a:off x="7091059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4" name="Google Shape;47384;p36"/>
            <p:cNvSpPr/>
            <p:nvPr/>
          </p:nvSpPr>
          <p:spPr>
            <a:xfrm>
              <a:off x="75302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5" name="Google Shape;47385;p36"/>
            <p:cNvSpPr/>
            <p:nvPr/>
          </p:nvSpPr>
          <p:spPr>
            <a:xfrm>
              <a:off x="64764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6" name="Google Shape;47386;p36"/>
            <p:cNvSpPr/>
            <p:nvPr/>
          </p:nvSpPr>
          <p:spPr>
            <a:xfrm>
              <a:off x="744257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7" name="Google Shape;47387;p36"/>
            <p:cNvSpPr/>
            <p:nvPr/>
          </p:nvSpPr>
          <p:spPr>
            <a:xfrm>
              <a:off x="814512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8" name="Google Shape;47388;p36"/>
            <p:cNvSpPr/>
            <p:nvPr/>
          </p:nvSpPr>
          <p:spPr>
            <a:xfrm>
              <a:off x="66520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9" name="Google Shape;47389;p36"/>
            <p:cNvSpPr/>
            <p:nvPr/>
          </p:nvSpPr>
          <p:spPr>
            <a:xfrm>
              <a:off x="62131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0" name="Google Shape;47390;p36"/>
            <p:cNvSpPr/>
            <p:nvPr/>
          </p:nvSpPr>
          <p:spPr>
            <a:xfrm>
              <a:off x="129546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1" name="Google Shape;47391;p36"/>
            <p:cNvSpPr/>
            <p:nvPr/>
          </p:nvSpPr>
          <p:spPr>
            <a:xfrm>
              <a:off x="82328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2" name="Google Shape;47392;p36"/>
            <p:cNvSpPr/>
            <p:nvPr/>
          </p:nvSpPr>
          <p:spPr>
            <a:xfrm>
              <a:off x="63887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3" name="Google Shape;47393;p36"/>
            <p:cNvSpPr/>
            <p:nvPr/>
          </p:nvSpPr>
          <p:spPr>
            <a:xfrm>
              <a:off x="630107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4" name="Google Shape;47394;p36"/>
            <p:cNvSpPr/>
            <p:nvPr/>
          </p:nvSpPr>
          <p:spPr>
            <a:xfrm>
              <a:off x="65644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5" name="Google Shape;47395;p36"/>
            <p:cNvSpPr/>
            <p:nvPr/>
          </p:nvSpPr>
          <p:spPr>
            <a:xfrm>
              <a:off x="80571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6" name="Google Shape;47396;p36"/>
            <p:cNvSpPr/>
            <p:nvPr/>
          </p:nvSpPr>
          <p:spPr>
            <a:xfrm>
              <a:off x="673978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7" name="Google Shape;47397;p36"/>
            <p:cNvSpPr/>
            <p:nvPr/>
          </p:nvSpPr>
          <p:spPr>
            <a:xfrm>
              <a:off x="28760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8" name="Google Shape;47398;p36"/>
            <p:cNvSpPr/>
            <p:nvPr/>
          </p:nvSpPr>
          <p:spPr>
            <a:xfrm>
              <a:off x="700361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9" name="Google Shape;47399;p36"/>
            <p:cNvSpPr/>
            <p:nvPr/>
          </p:nvSpPr>
          <p:spPr>
            <a:xfrm>
              <a:off x="32273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0" name="Google Shape;47400;p36"/>
            <p:cNvSpPr/>
            <p:nvPr/>
          </p:nvSpPr>
          <p:spPr>
            <a:xfrm>
              <a:off x="69154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1" name="Google Shape;47401;p36"/>
            <p:cNvSpPr/>
            <p:nvPr/>
          </p:nvSpPr>
          <p:spPr>
            <a:xfrm>
              <a:off x="6037372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360" y="1"/>
                  </a:moveTo>
                  <a:cubicBezTo>
                    <a:pt x="334" y="1"/>
                    <a:pt x="314" y="21"/>
                    <a:pt x="314" y="45"/>
                  </a:cubicBezTo>
                  <a:lnTo>
                    <a:pt x="314" y="156"/>
                  </a:lnTo>
                  <a:lnTo>
                    <a:pt x="46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6" y="244"/>
                  </a:cubicBezTo>
                  <a:lnTo>
                    <a:pt x="314" y="244"/>
                  </a:lnTo>
                  <a:lnTo>
                    <a:pt x="314" y="399"/>
                  </a:lnTo>
                  <a:cubicBezTo>
                    <a:pt x="314" y="425"/>
                    <a:pt x="334" y="443"/>
                    <a:pt x="360" y="443"/>
                  </a:cubicBezTo>
                  <a:cubicBezTo>
                    <a:pt x="384" y="443"/>
                    <a:pt x="404" y="425"/>
                    <a:pt x="404" y="399"/>
                  </a:cubicBezTo>
                  <a:lnTo>
                    <a:pt x="404" y="244"/>
                  </a:lnTo>
                  <a:cubicBezTo>
                    <a:pt x="425" y="241"/>
                    <a:pt x="443" y="223"/>
                    <a:pt x="443" y="201"/>
                  </a:cubicBezTo>
                  <a:cubicBezTo>
                    <a:pt x="441" y="177"/>
                    <a:pt x="425" y="159"/>
                    <a:pt x="404" y="157"/>
                  </a:cubicBezTo>
                  <a:lnTo>
                    <a:pt x="404" y="45"/>
                  </a:lnTo>
                  <a:cubicBezTo>
                    <a:pt x="404" y="21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2" name="Google Shape;47402;p36"/>
            <p:cNvSpPr/>
            <p:nvPr/>
          </p:nvSpPr>
          <p:spPr>
            <a:xfrm>
              <a:off x="7793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3" name="Google Shape;47403;p36"/>
            <p:cNvSpPr/>
            <p:nvPr/>
          </p:nvSpPr>
          <p:spPr>
            <a:xfrm>
              <a:off x="8563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4" name="Google Shape;47404;p36"/>
            <p:cNvSpPr/>
            <p:nvPr/>
          </p:nvSpPr>
          <p:spPr>
            <a:xfrm>
              <a:off x="31395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5" name="Google Shape;47405;p36"/>
            <p:cNvSpPr/>
            <p:nvPr/>
          </p:nvSpPr>
          <p:spPr>
            <a:xfrm>
              <a:off x="788166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6" name="Google Shape;47406;p36"/>
            <p:cNvSpPr/>
            <p:nvPr/>
          </p:nvSpPr>
          <p:spPr>
            <a:xfrm>
              <a:off x="29638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7" name="Google Shape;47407;p36"/>
            <p:cNvSpPr/>
            <p:nvPr/>
          </p:nvSpPr>
          <p:spPr>
            <a:xfrm>
              <a:off x="9110991" y="3215814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8" name="Google Shape;47408;p36"/>
            <p:cNvSpPr/>
            <p:nvPr/>
          </p:nvSpPr>
          <p:spPr>
            <a:xfrm>
              <a:off x="0" y="387371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9" name="Google Shape;47409;p36"/>
            <p:cNvSpPr/>
            <p:nvPr/>
          </p:nvSpPr>
          <p:spPr>
            <a:xfrm>
              <a:off x="80571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0" name="Google Shape;47410;p36"/>
            <p:cNvSpPr/>
            <p:nvPr/>
          </p:nvSpPr>
          <p:spPr>
            <a:xfrm>
              <a:off x="700361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1" name="Google Shape;47411;p36"/>
            <p:cNvSpPr/>
            <p:nvPr/>
          </p:nvSpPr>
          <p:spPr>
            <a:xfrm>
              <a:off x="660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2" name="Google Shape;47412;p36"/>
            <p:cNvSpPr/>
            <p:nvPr/>
          </p:nvSpPr>
          <p:spPr>
            <a:xfrm>
              <a:off x="84084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3" name="Google Shape;47413;p36"/>
            <p:cNvSpPr/>
            <p:nvPr/>
          </p:nvSpPr>
          <p:spPr>
            <a:xfrm>
              <a:off x="48080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4" name="Google Shape;47414;p36"/>
            <p:cNvSpPr/>
            <p:nvPr/>
          </p:nvSpPr>
          <p:spPr>
            <a:xfrm>
              <a:off x="129546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5" name="Google Shape;47415;p36"/>
            <p:cNvSpPr/>
            <p:nvPr/>
          </p:nvSpPr>
          <p:spPr>
            <a:xfrm>
              <a:off x="73546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6" name="Google Shape;47416;p36"/>
            <p:cNvSpPr/>
            <p:nvPr/>
          </p:nvSpPr>
          <p:spPr>
            <a:xfrm>
              <a:off x="1822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7" name="Google Shape;47417;p36"/>
            <p:cNvSpPr/>
            <p:nvPr/>
          </p:nvSpPr>
          <p:spPr>
            <a:xfrm>
              <a:off x="472010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8" name="Google Shape;47418;p36"/>
            <p:cNvSpPr/>
            <p:nvPr/>
          </p:nvSpPr>
          <p:spPr>
            <a:xfrm>
              <a:off x="66520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9" name="Google Shape;47419;p36"/>
            <p:cNvSpPr/>
            <p:nvPr/>
          </p:nvSpPr>
          <p:spPr>
            <a:xfrm>
              <a:off x="37542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0" name="Google Shape;47420;p36"/>
            <p:cNvSpPr/>
            <p:nvPr/>
          </p:nvSpPr>
          <p:spPr>
            <a:xfrm>
              <a:off x="25246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1" name="Google Shape;47421;p36"/>
            <p:cNvSpPr/>
            <p:nvPr/>
          </p:nvSpPr>
          <p:spPr>
            <a:xfrm>
              <a:off x="88476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2" name="Google Shape;47422;p36"/>
            <p:cNvSpPr/>
            <p:nvPr/>
          </p:nvSpPr>
          <p:spPr>
            <a:xfrm>
              <a:off x="9441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3" name="Google Shape;47423;p36"/>
            <p:cNvSpPr/>
            <p:nvPr/>
          </p:nvSpPr>
          <p:spPr>
            <a:xfrm>
              <a:off x="164648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4" name="Google Shape;47424;p36"/>
            <p:cNvSpPr/>
            <p:nvPr/>
          </p:nvSpPr>
          <p:spPr>
            <a:xfrm>
              <a:off x="153837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5" name="Google Shape;47425;p36"/>
            <p:cNvSpPr/>
            <p:nvPr/>
          </p:nvSpPr>
          <p:spPr>
            <a:xfrm>
              <a:off x="20857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6" name="Google Shape;47426;p36"/>
            <p:cNvSpPr/>
            <p:nvPr/>
          </p:nvSpPr>
          <p:spPr>
            <a:xfrm>
              <a:off x="788166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7" name="Google Shape;47427;p36"/>
            <p:cNvSpPr/>
            <p:nvPr/>
          </p:nvSpPr>
          <p:spPr>
            <a:xfrm>
              <a:off x="2173519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8" name="Google Shape;47428;p36"/>
            <p:cNvSpPr/>
            <p:nvPr/>
          </p:nvSpPr>
          <p:spPr>
            <a:xfrm>
              <a:off x="673978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9" name="Google Shape;47429;p36"/>
            <p:cNvSpPr/>
            <p:nvPr/>
          </p:nvSpPr>
          <p:spPr>
            <a:xfrm>
              <a:off x="875947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0" name="Google Shape;47430;p36"/>
            <p:cNvSpPr/>
            <p:nvPr/>
          </p:nvSpPr>
          <p:spPr>
            <a:xfrm>
              <a:off x="173443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1" name="Google Shape;47431;p36"/>
            <p:cNvSpPr/>
            <p:nvPr/>
          </p:nvSpPr>
          <p:spPr>
            <a:xfrm>
              <a:off x="69154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2" name="Google Shape;47432;p36"/>
            <p:cNvSpPr/>
            <p:nvPr/>
          </p:nvSpPr>
          <p:spPr>
            <a:xfrm>
              <a:off x="46324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3" name="Google Shape;47433;p36"/>
            <p:cNvSpPr/>
            <p:nvPr/>
          </p:nvSpPr>
          <p:spPr>
            <a:xfrm>
              <a:off x="51591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4" name="Google Shape;47434;p36"/>
            <p:cNvSpPr/>
            <p:nvPr/>
          </p:nvSpPr>
          <p:spPr>
            <a:xfrm>
              <a:off x="226133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5" name="Google Shape;47435;p36"/>
            <p:cNvSpPr/>
            <p:nvPr/>
          </p:nvSpPr>
          <p:spPr>
            <a:xfrm>
              <a:off x="8563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6" name="Google Shape;47436;p36"/>
            <p:cNvSpPr/>
            <p:nvPr/>
          </p:nvSpPr>
          <p:spPr>
            <a:xfrm>
              <a:off x="79694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7" name="Google Shape;47437;p36"/>
            <p:cNvSpPr/>
            <p:nvPr/>
          </p:nvSpPr>
          <p:spPr>
            <a:xfrm>
              <a:off x="26127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8" name="Google Shape;47438;p36"/>
            <p:cNvSpPr/>
            <p:nvPr/>
          </p:nvSpPr>
          <p:spPr>
            <a:xfrm>
              <a:off x="27883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9" name="Google Shape;47439;p36"/>
            <p:cNvSpPr/>
            <p:nvPr/>
          </p:nvSpPr>
          <p:spPr>
            <a:xfrm>
              <a:off x="10320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0" name="Google Shape;47440;p36"/>
            <p:cNvSpPr/>
            <p:nvPr/>
          </p:nvSpPr>
          <p:spPr>
            <a:xfrm>
              <a:off x="507137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1" name="Google Shape;47441;p36"/>
            <p:cNvSpPr/>
            <p:nvPr/>
          </p:nvSpPr>
          <p:spPr>
            <a:xfrm>
              <a:off x="2700300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2" name="Google Shape;47442;p36"/>
            <p:cNvSpPr/>
            <p:nvPr/>
          </p:nvSpPr>
          <p:spPr>
            <a:xfrm>
              <a:off x="59292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3" name="Google Shape;47443;p36"/>
            <p:cNvSpPr/>
            <p:nvPr/>
          </p:nvSpPr>
          <p:spPr>
            <a:xfrm>
              <a:off x="49836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4" name="Google Shape;47444;p36"/>
            <p:cNvSpPr/>
            <p:nvPr/>
          </p:nvSpPr>
          <p:spPr>
            <a:xfrm>
              <a:off x="71790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5" name="Google Shape;47445;p36"/>
            <p:cNvSpPr/>
            <p:nvPr/>
          </p:nvSpPr>
          <p:spPr>
            <a:xfrm>
              <a:off x="8671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6" name="Google Shape;47446;p36"/>
            <p:cNvSpPr/>
            <p:nvPr/>
          </p:nvSpPr>
          <p:spPr>
            <a:xfrm>
              <a:off x="12075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7" name="Google Shape;47447;p36"/>
            <p:cNvSpPr/>
            <p:nvPr/>
          </p:nvSpPr>
          <p:spPr>
            <a:xfrm>
              <a:off x="52472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8" name="Google Shape;47448;p36"/>
            <p:cNvSpPr/>
            <p:nvPr/>
          </p:nvSpPr>
          <p:spPr>
            <a:xfrm>
              <a:off x="454472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9" name="Google Shape;47449;p36"/>
            <p:cNvSpPr/>
            <p:nvPr/>
          </p:nvSpPr>
          <p:spPr>
            <a:xfrm>
              <a:off x="19101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0" name="Google Shape;47450;p36"/>
            <p:cNvSpPr/>
            <p:nvPr/>
          </p:nvSpPr>
          <p:spPr>
            <a:xfrm>
              <a:off x="7091059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1" name="Google Shape;47451;p36"/>
            <p:cNvSpPr/>
            <p:nvPr/>
          </p:nvSpPr>
          <p:spPr>
            <a:xfrm>
              <a:off x="7705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2" name="Google Shape;47452;p36"/>
            <p:cNvSpPr/>
            <p:nvPr/>
          </p:nvSpPr>
          <p:spPr>
            <a:xfrm>
              <a:off x="7793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3" name="Google Shape;47453;p36"/>
            <p:cNvSpPr/>
            <p:nvPr/>
          </p:nvSpPr>
          <p:spPr>
            <a:xfrm>
              <a:off x="48957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4" name="Google Shape;47454;p36"/>
            <p:cNvSpPr/>
            <p:nvPr/>
          </p:nvSpPr>
          <p:spPr>
            <a:xfrm>
              <a:off x="1997883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5" name="Google Shape;47455;p36"/>
            <p:cNvSpPr/>
            <p:nvPr/>
          </p:nvSpPr>
          <p:spPr>
            <a:xfrm>
              <a:off x="68277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6" name="Google Shape;47456;p36"/>
            <p:cNvSpPr/>
            <p:nvPr/>
          </p:nvSpPr>
          <p:spPr>
            <a:xfrm>
              <a:off x="11198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7" name="Google Shape;47457;p36"/>
            <p:cNvSpPr/>
            <p:nvPr/>
          </p:nvSpPr>
          <p:spPr>
            <a:xfrm>
              <a:off x="72669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8" name="Google Shape;47458;p36"/>
            <p:cNvSpPr/>
            <p:nvPr/>
          </p:nvSpPr>
          <p:spPr>
            <a:xfrm>
              <a:off x="41055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9" name="Google Shape;47459;p36"/>
            <p:cNvSpPr/>
            <p:nvPr/>
          </p:nvSpPr>
          <p:spPr>
            <a:xfrm>
              <a:off x="55105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0" name="Google Shape;47460;p36"/>
            <p:cNvSpPr/>
            <p:nvPr/>
          </p:nvSpPr>
          <p:spPr>
            <a:xfrm>
              <a:off x="568622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1" name="Google Shape;47461;p36"/>
            <p:cNvSpPr/>
            <p:nvPr/>
          </p:nvSpPr>
          <p:spPr>
            <a:xfrm>
              <a:off x="53349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2" name="Google Shape;47462;p36"/>
            <p:cNvSpPr/>
            <p:nvPr/>
          </p:nvSpPr>
          <p:spPr>
            <a:xfrm>
              <a:off x="14711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3" name="Google Shape;47463;p36"/>
            <p:cNvSpPr/>
            <p:nvPr/>
          </p:nvSpPr>
          <p:spPr>
            <a:xfrm>
              <a:off x="2416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4" name="Google Shape;47464;p36"/>
            <p:cNvSpPr/>
            <p:nvPr/>
          </p:nvSpPr>
          <p:spPr>
            <a:xfrm>
              <a:off x="40176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5" name="Google Shape;47465;p36"/>
            <p:cNvSpPr/>
            <p:nvPr/>
          </p:nvSpPr>
          <p:spPr>
            <a:xfrm>
              <a:off x="832075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6" name="Google Shape;47466;p36"/>
            <p:cNvSpPr/>
            <p:nvPr/>
          </p:nvSpPr>
          <p:spPr>
            <a:xfrm>
              <a:off x="30516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7" name="Google Shape;47467;p36"/>
            <p:cNvSpPr/>
            <p:nvPr/>
          </p:nvSpPr>
          <p:spPr>
            <a:xfrm>
              <a:off x="55982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8" name="Google Shape;47468;p36"/>
            <p:cNvSpPr/>
            <p:nvPr/>
          </p:nvSpPr>
          <p:spPr>
            <a:xfrm>
              <a:off x="13831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9" name="Google Shape;47469;p36"/>
            <p:cNvSpPr/>
            <p:nvPr/>
          </p:nvSpPr>
          <p:spPr>
            <a:xfrm>
              <a:off x="42810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0" name="Google Shape;47470;p36"/>
            <p:cNvSpPr/>
            <p:nvPr/>
          </p:nvSpPr>
          <p:spPr>
            <a:xfrm>
              <a:off x="6125190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1" name="Google Shape;47471;p36"/>
            <p:cNvSpPr/>
            <p:nvPr/>
          </p:nvSpPr>
          <p:spPr>
            <a:xfrm>
              <a:off x="6806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2" name="Google Shape;47472;p36"/>
            <p:cNvSpPr/>
            <p:nvPr/>
          </p:nvSpPr>
          <p:spPr>
            <a:xfrm>
              <a:off x="4172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3" name="Google Shape;47473;p36"/>
            <p:cNvSpPr/>
            <p:nvPr/>
          </p:nvSpPr>
          <p:spPr>
            <a:xfrm>
              <a:off x="54228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4" name="Google Shape;47474;p36"/>
            <p:cNvSpPr/>
            <p:nvPr/>
          </p:nvSpPr>
          <p:spPr>
            <a:xfrm>
              <a:off x="419320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5" name="Google Shape;47475;p36"/>
            <p:cNvSpPr/>
            <p:nvPr/>
          </p:nvSpPr>
          <p:spPr>
            <a:xfrm>
              <a:off x="85840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6" name="Google Shape;47476;p36"/>
            <p:cNvSpPr/>
            <p:nvPr/>
          </p:nvSpPr>
          <p:spPr>
            <a:xfrm>
              <a:off x="31395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7" name="Google Shape;47477;p36"/>
            <p:cNvSpPr/>
            <p:nvPr/>
          </p:nvSpPr>
          <p:spPr>
            <a:xfrm>
              <a:off x="59495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8" name="Google Shape;47478;p36"/>
            <p:cNvSpPr/>
            <p:nvPr/>
          </p:nvSpPr>
          <p:spPr>
            <a:xfrm>
              <a:off x="6037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9" name="Google Shape;47479;p36"/>
            <p:cNvSpPr/>
            <p:nvPr/>
          </p:nvSpPr>
          <p:spPr>
            <a:xfrm>
              <a:off x="32934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0" name="Google Shape;47480;p36"/>
            <p:cNvSpPr/>
            <p:nvPr/>
          </p:nvSpPr>
          <p:spPr>
            <a:xfrm>
              <a:off x="39298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1" name="Google Shape;47481;p36"/>
            <p:cNvSpPr/>
            <p:nvPr/>
          </p:nvSpPr>
          <p:spPr>
            <a:xfrm>
              <a:off x="331514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2" name="Google Shape;47482;p36"/>
            <p:cNvSpPr/>
            <p:nvPr/>
          </p:nvSpPr>
          <p:spPr>
            <a:xfrm>
              <a:off x="2349154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3" name="Google Shape;47483;p36"/>
            <p:cNvSpPr/>
            <p:nvPr/>
          </p:nvSpPr>
          <p:spPr>
            <a:xfrm>
              <a:off x="32273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4" name="Google Shape;47484;p36"/>
            <p:cNvSpPr/>
            <p:nvPr/>
          </p:nvSpPr>
          <p:spPr>
            <a:xfrm>
              <a:off x="57739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5" name="Google Shape;47485;p36"/>
            <p:cNvSpPr/>
            <p:nvPr/>
          </p:nvSpPr>
          <p:spPr>
            <a:xfrm>
              <a:off x="29638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6" name="Google Shape;47486;p36"/>
            <p:cNvSpPr/>
            <p:nvPr/>
          </p:nvSpPr>
          <p:spPr>
            <a:xfrm>
              <a:off x="28760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7" name="Google Shape;47487;p36"/>
            <p:cNvSpPr/>
            <p:nvPr/>
          </p:nvSpPr>
          <p:spPr>
            <a:xfrm>
              <a:off x="24369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8" name="Google Shape;47488;p36"/>
            <p:cNvSpPr/>
            <p:nvPr/>
          </p:nvSpPr>
          <p:spPr>
            <a:xfrm>
              <a:off x="586186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9" name="Google Shape;47489;p36"/>
            <p:cNvSpPr/>
            <p:nvPr/>
          </p:nvSpPr>
          <p:spPr>
            <a:xfrm>
              <a:off x="38420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0" name="Google Shape;47490;p36"/>
            <p:cNvSpPr/>
            <p:nvPr/>
          </p:nvSpPr>
          <p:spPr>
            <a:xfrm>
              <a:off x="76831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1" name="Google Shape;47491;p36"/>
            <p:cNvSpPr/>
            <p:nvPr/>
          </p:nvSpPr>
          <p:spPr>
            <a:xfrm>
              <a:off x="89353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2" name="Google Shape;47492;p36"/>
            <p:cNvSpPr/>
            <p:nvPr/>
          </p:nvSpPr>
          <p:spPr>
            <a:xfrm>
              <a:off x="3578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3" name="Google Shape;47493;p36"/>
            <p:cNvSpPr/>
            <p:nvPr/>
          </p:nvSpPr>
          <p:spPr>
            <a:xfrm>
              <a:off x="84961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4" name="Google Shape;47494;p36"/>
            <p:cNvSpPr/>
            <p:nvPr/>
          </p:nvSpPr>
          <p:spPr>
            <a:xfrm>
              <a:off x="64764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5" name="Google Shape;47495;p36"/>
            <p:cNvSpPr/>
            <p:nvPr/>
          </p:nvSpPr>
          <p:spPr>
            <a:xfrm>
              <a:off x="3490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6" name="Google Shape;47496;p36"/>
            <p:cNvSpPr/>
            <p:nvPr/>
          </p:nvSpPr>
          <p:spPr>
            <a:xfrm>
              <a:off x="65644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7" name="Google Shape;47497;p36"/>
            <p:cNvSpPr/>
            <p:nvPr/>
          </p:nvSpPr>
          <p:spPr>
            <a:xfrm>
              <a:off x="82328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8" name="Google Shape;47498;p36"/>
            <p:cNvSpPr/>
            <p:nvPr/>
          </p:nvSpPr>
          <p:spPr>
            <a:xfrm>
              <a:off x="5049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9" name="Google Shape;47499;p36"/>
            <p:cNvSpPr/>
            <p:nvPr/>
          </p:nvSpPr>
          <p:spPr>
            <a:xfrm>
              <a:off x="63887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0" name="Google Shape;47500;p36"/>
            <p:cNvSpPr/>
            <p:nvPr/>
          </p:nvSpPr>
          <p:spPr>
            <a:xfrm>
              <a:off x="630107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1" name="Google Shape;47501;p36"/>
            <p:cNvSpPr/>
            <p:nvPr/>
          </p:nvSpPr>
          <p:spPr>
            <a:xfrm>
              <a:off x="4456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2" name="Google Shape;47502;p36"/>
            <p:cNvSpPr/>
            <p:nvPr/>
          </p:nvSpPr>
          <p:spPr>
            <a:xfrm>
              <a:off x="75302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3" name="Google Shape;47503;p36"/>
            <p:cNvSpPr/>
            <p:nvPr/>
          </p:nvSpPr>
          <p:spPr>
            <a:xfrm>
              <a:off x="90232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4" name="Google Shape;47504;p36"/>
            <p:cNvSpPr/>
            <p:nvPr/>
          </p:nvSpPr>
          <p:spPr>
            <a:xfrm>
              <a:off x="62131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5" name="Google Shape;47505;p36"/>
            <p:cNvSpPr/>
            <p:nvPr/>
          </p:nvSpPr>
          <p:spPr>
            <a:xfrm>
              <a:off x="744257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6" name="Google Shape;47506;p36"/>
            <p:cNvSpPr/>
            <p:nvPr/>
          </p:nvSpPr>
          <p:spPr>
            <a:xfrm>
              <a:off x="814512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7" name="Google Shape;47507;p36"/>
            <p:cNvSpPr/>
            <p:nvPr/>
          </p:nvSpPr>
          <p:spPr>
            <a:xfrm>
              <a:off x="15587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8" name="Google Shape;47508;p36"/>
            <p:cNvSpPr/>
            <p:nvPr/>
          </p:nvSpPr>
          <p:spPr>
            <a:xfrm>
              <a:off x="43690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9" name="Google Shape;47509;p36"/>
            <p:cNvSpPr/>
            <p:nvPr/>
          </p:nvSpPr>
          <p:spPr>
            <a:xfrm>
              <a:off x="34028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0" name="Google Shape;47510;p36"/>
            <p:cNvSpPr/>
            <p:nvPr/>
          </p:nvSpPr>
          <p:spPr>
            <a:xfrm>
              <a:off x="36665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1" name="Google Shape;47511;p36"/>
            <p:cNvSpPr/>
            <p:nvPr/>
          </p:nvSpPr>
          <p:spPr>
            <a:xfrm>
              <a:off x="76179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2" name="Google Shape;47512;p36"/>
            <p:cNvSpPr/>
            <p:nvPr/>
          </p:nvSpPr>
          <p:spPr>
            <a:xfrm>
              <a:off x="9110991" y="387371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3" name="Google Shape;47513;p36"/>
            <p:cNvSpPr/>
            <p:nvPr/>
          </p:nvSpPr>
          <p:spPr>
            <a:xfrm>
              <a:off x="0" y="4531621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2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4" name="Google Shape;47514;p36"/>
            <p:cNvSpPr/>
            <p:nvPr/>
          </p:nvSpPr>
          <p:spPr>
            <a:xfrm>
              <a:off x="42810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5" name="Google Shape;47515;p36"/>
            <p:cNvSpPr/>
            <p:nvPr/>
          </p:nvSpPr>
          <p:spPr>
            <a:xfrm>
              <a:off x="84084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6" name="Google Shape;47516;p36"/>
            <p:cNvSpPr/>
            <p:nvPr/>
          </p:nvSpPr>
          <p:spPr>
            <a:xfrm>
              <a:off x="72669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7" name="Google Shape;47517;p36"/>
            <p:cNvSpPr/>
            <p:nvPr/>
          </p:nvSpPr>
          <p:spPr>
            <a:xfrm>
              <a:off x="24369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8" name="Google Shape;47518;p36"/>
            <p:cNvSpPr/>
            <p:nvPr/>
          </p:nvSpPr>
          <p:spPr>
            <a:xfrm>
              <a:off x="75302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9" name="Google Shape;47519;p36"/>
            <p:cNvSpPr/>
            <p:nvPr/>
          </p:nvSpPr>
          <p:spPr>
            <a:xfrm>
              <a:off x="700361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0" name="Google Shape;47520;p36"/>
            <p:cNvSpPr/>
            <p:nvPr/>
          </p:nvSpPr>
          <p:spPr>
            <a:xfrm>
              <a:off x="25246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1" name="Google Shape;47521;p36"/>
            <p:cNvSpPr/>
            <p:nvPr/>
          </p:nvSpPr>
          <p:spPr>
            <a:xfrm>
              <a:off x="71790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2" name="Google Shape;47522;p36"/>
            <p:cNvSpPr/>
            <p:nvPr/>
          </p:nvSpPr>
          <p:spPr>
            <a:xfrm>
              <a:off x="38420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3" name="Google Shape;47523;p36"/>
            <p:cNvSpPr/>
            <p:nvPr/>
          </p:nvSpPr>
          <p:spPr>
            <a:xfrm>
              <a:off x="419320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4" name="Google Shape;47524;p36"/>
            <p:cNvSpPr/>
            <p:nvPr/>
          </p:nvSpPr>
          <p:spPr>
            <a:xfrm>
              <a:off x="20857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5" name="Google Shape;47525;p36"/>
            <p:cNvSpPr/>
            <p:nvPr/>
          </p:nvSpPr>
          <p:spPr>
            <a:xfrm>
              <a:off x="744257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6" name="Google Shape;47526;p36"/>
            <p:cNvSpPr/>
            <p:nvPr/>
          </p:nvSpPr>
          <p:spPr>
            <a:xfrm>
              <a:off x="2349154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7" name="Google Shape;47527;p36"/>
            <p:cNvSpPr/>
            <p:nvPr/>
          </p:nvSpPr>
          <p:spPr>
            <a:xfrm>
              <a:off x="875947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8" name="Google Shape;47528;p36"/>
            <p:cNvSpPr/>
            <p:nvPr/>
          </p:nvSpPr>
          <p:spPr>
            <a:xfrm>
              <a:off x="768187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9" y="1"/>
                  </a:moveTo>
                  <a:cubicBezTo>
                    <a:pt x="205" y="1"/>
                    <a:pt x="185" y="20"/>
                    <a:pt x="185" y="45"/>
                  </a:cubicBezTo>
                  <a:lnTo>
                    <a:pt x="185" y="278"/>
                  </a:lnTo>
                  <a:lnTo>
                    <a:pt x="44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4" y="366"/>
                  </a:cubicBezTo>
                  <a:lnTo>
                    <a:pt x="185" y="366"/>
                  </a:lnTo>
                  <a:lnTo>
                    <a:pt x="185" y="399"/>
                  </a:lnTo>
                  <a:cubicBezTo>
                    <a:pt x="185" y="423"/>
                    <a:pt x="205" y="443"/>
                    <a:pt x="229" y="443"/>
                  </a:cubicBezTo>
                  <a:cubicBezTo>
                    <a:pt x="255" y="443"/>
                    <a:pt x="275" y="423"/>
                    <a:pt x="275" y="399"/>
                  </a:cubicBezTo>
                  <a:lnTo>
                    <a:pt x="275" y="366"/>
                  </a:lnTo>
                  <a:lnTo>
                    <a:pt x="399" y="366"/>
                  </a:lnTo>
                  <a:cubicBezTo>
                    <a:pt x="424" y="366"/>
                    <a:pt x="443" y="348"/>
                    <a:pt x="443" y="322"/>
                  </a:cubicBezTo>
                  <a:cubicBezTo>
                    <a:pt x="443" y="299"/>
                    <a:pt x="424" y="278"/>
                    <a:pt x="399" y="278"/>
                  </a:cubicBezTo>
                  <a:lnTo>
                    <a:pt x="275" y="278"/>
                  </a:lnTo>
                  <a:lnTo>
                    <a:pt x="275" y="45"/>
                  </a:lnTo>
                  <a:cubicBezTo>
                    <a:pt x="275" y="20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9" name="Google Shape;47529;p36"/>
            <p:cNvSpPr/>
            <p:nvPr/>
          </p:nvSpPr>
          <p:spPr>
            <a:xfrm>
              <a:off x="69154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0" name="Google Shape;47530;p36"/>
            <p:cNvSpPr/>
            <p:nvPr/>
          </p:nvSpPr>
          <p:spPr>
            <a:xfrm>
              <a:off x="43690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1" name="Google Shape;47531;p36"/>
            <p:cNvSpPr/>
            <p:nvPr/>
          </p:nvSpPr>
          <p:spPr>
            <a:xfrm>
              <a:off x="2173519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2" name="Google Shape;47532;p36"/>
            <p:cNvSpPr/>
            <p:nvPr/>
          </p:nvSpPr>
          <p:spPr>
            <a:xfrm>
              <a:off x="28760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3" name="Google Shape;47533;p36"/>
            <p:cNvSpPr/>
            <p:nvPr/>
          </p:nvSpPr>
          <p:spPr>
            <a:xfrm>
              <a:off x="88476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4" name="Google Shape;47534;p36"/>
            <p:cNvSpPr/>
            <p:nvPr/>
          </p:nvSpPr>
          <p:spPr>
            <a:xfrm>
              <a:off x="41055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5" name="Google Shape;47535;p36"/>
            <p:cNvSpPr/>
            <p:nvPr/>
          </p:nvSpPr>
          <p:spPr>
            <a:xfrm>
              <a:off x="27883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6" name="Google Shape;47536;p36"/>
            <p:cNvSpPr/>
            <p:nvPr/>
          </p:nvSpPr>
          <p:spPr>
            <a:xfrm>
              <a:off x="26127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7" name="Google Shape;47537;p36"/>
            <p:cNvSpPr/>
            <p:nvPr/>
          </p:nvSpPr>
          <p:spPr>
            <a:xfrm>
              <a:off x="39298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8" name="Google Shape;47538;p36"/>
            <p:cNvSpPr/>
            <p:nvPr/>
          </p:nvSpPr>
          <p:spPr>
            <a:xfrm>
              <a:off x="7793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9" name="Google Shape;47539;p36"/>
            <p:cNvSpPr/>
            <p:nvPr/>
          </p:nvSpPr>
          <p:spPr>
            <a:xfrm>
              <a:off x="84961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0" name="Google Shape;47540;p36"/>
            <p:cNvSpPr/>
            <p:nvPr/>
          </p:nvSpPr>
          <p:spPr>
            <a:xfrm>
              <a:off x="4456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1" name="Google Shape;47541;p36"/>
            <p:cNvSpPr/>
            <p:nvPr/>
          </p:nvSpPr>
          <p:spPr>
            <a:xfrm>
              <a:off x="40176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2" name="Google Shape;47542;p36"/>
            <p:cNvSpPr/>
            <p:nvPr/>
          </p:nvSpPr>
          <p:spPr>
            <a:xfrm>
              <a:off x="2700300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3" name="Google Shape;47543;p36"/>
            <p:cNvSpPr/>
            <p:nvPr/>
          </p:nvSpPr>
          <p:spPr>
            <a:xfrm>
              <a:off x="7091059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4" name="Google Shape;47544;p36"/>
            <p:cNvSpPr/>
            <p:nvPr/>
          </p:nvSpPr>
          <p:spPr>
            <a:xfrm>
              <a:off x="4544720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1"/>
                  </a:moveTo>
                  <a:cubicBezTo>
                    <a:pt x="195" y="1"/>
                    <a:pt x="177" y="20"/>
                    <a:pt x="177" y="45"/>
                  </a:cubicBezTo>
                  <a:lnTo>
                    <a:pt x="177" y="278"/>
                  </a:lnTo>
                  <a:lnTo>
                    <a:pt x="44" y="278"/>
                  </a:lnTo>
                  <a:cubicBezTo>
                    <a:pt x="19" y="278"/>
                    <a:pt x="0" y="298"/>
                    <a:pt x="0" y="322"/>
                  </a:cubicBezTo>
                  <a:cubicBezTo>
                    <a:pt x="0" y="348"/>
                    <a:pt x="19" y="366"/>
                    <a:pt x="44" y="366"/>
                  </a:cubicBezTo>
                  <a:lnTo>
                    <a:pt x="177" y="366"/>
                  </a:lnTo>
                  <a:lnTo>
                    <a:pt x="177" y="399"/>
                  </a:lnTo>
                  <a:cubicBezTo>
                    <a:pt x="177" y="423"/>
                    <a:pt x="195" y="443"/>
                    <a:pt x="221" y="443"/>
                  </a:cubicBezTo>
                  <a:cubicBezTo>
                    <a:pt x="245" y="443"/>
                    <a:pt x="265" y="423"/>
                    <a:pt x="265" y="399"/>
                  </a:cubicBezTo>
                  <a:lnTo>
                    <a:pt x="265" y="366"/>
                  </a:lnTo>
                  <a:lnTo>
                    <a:pt x="397" y="366"/>
                  </a:lnTo>
                  <a:cubicBezTo>
                    <a:pt x="422" y="366"/>
                    <a:pt x="441" y="348"/>
                    <a:pt x="441" y="322"/>
                  </a:cubicBezTo>
                  <a:cubicBezTo>
                    <a:pt x="440" y="299"/>
                    <a:pt x="420" y="278"/>
                    <a:pt x="397" y="278"/>
                  </a:cubicBezTo>
                  <a:lnTo>
                    <a:pt x="265" y="278"/>
                  </a:lnTo>
                  <a:lnTo>
                    <a:pt x="265" y="45"/>
                  </a:lnTo>
                  <a:cubicBezTo>
                    <a:pt x="265" y="20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5" name="Google Shape;47545;p36"/>
            <p:cNvSpPr/>
            <p:nvPr/>
          </p:nvSpPr>
          <p:spPr>
            <a:xfrm>
              <a:off x="37542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6" name="Google Shape;47546;p36"/>
            <p:cNvSpPr/>
            <p:nvPr/>
          </p:nvSpPr>
          <p:spPr>
            <a:xfrm>
              <a:off x="85840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7" name="Google Shape;47547;p36"/>
            <p:cNvSpPr/>
            <p:nvPr/>
          </p:nvSpPr>
          <p:spPr>
            <a:xfrm>
              <a:off x="2261336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7" y="1"/>
                  </a:moveTo>
                  <a:cubicBezTo>
                    <a:pt x="342" y="1"/>
                    <a:pt x="322" y="19"/>
                    <a:pt x="322" y="45"/>
                  </a:cubicBezTo>
                  <a:lnTo>
                    <a:pt x="322" y="278"/>
                  </a:lnTo>
                  <a:lnTo>
                    <a:pt x="44" y="278"/>
                  </a:lnTo>
                  <a:cubicBezTo>
                    <a:pt x="20" y="278"/>
                    <a:pt x="0" y="296"/>
                    <a:pt x="0" y="322"/>
                  </a:cubicBezTo>
                  <a:cubicBezTo>
                    <a:pt x="0" y="346"/>
                    <a:pt x="20" y="366"/>
                    <a:pt x="44" y="366"/>
                  </a:cubicBezTo>
                  <a:lnTo>
                    <a:pt x="322" y="366"/>
                  </a:lnTo>
                  <a:lnTo>
                    <a:pt x="322" y="399"/>
                  </a:lnTo>
                  <a:cubicBezTo>
                    <a:pt x="322" y="423"/>
                    <a:pt x="342" y="443"/>
                    <a:pt x="367" y="443"/>
                  </a:cubicBezTo>
                  <a:cubicBezTo>
                    <a:pt x="392" y="443"/>
                    <a:pt x="411" y="423"/>
                    <a:pt x="411" y="399"/>
                  </a:cubicBezTo>
                  <a:lnTo>
                    <a:pt x="411" y="365"/>
                  </a:lnTo>
                  <a:cubicBezTo>
                    <a:pt x="429" y="359"/>
                    <a:pt x="441" y="343"/>
                    <a:pt x="441" y="323"/>
                  </a:cubicBezTo>
                  <a:cubicBezTo>
                    <a:pt x="441" y="304"/>
                    <a:pt x="429" y="287"/>
                    <a:pt x="411" y="281"/>
                  </a:cubicBezTo>
                  <a:lnTo>
                    <a:pt x="411" y="45"/>
                  </a:lnTo>
                  <a:cubicBezTo>
                    <a:pt x="411" y="19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8" name="Google Shape;47548;p36"/>
            <p:cNvSpPr/>
            <p:nvPr/>
          </p:nvSpPr>
          <p:spPr>
            <a:xfrm>
              <a:off x="7705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9" name="Google Shape;47549;p36"/>
            <p:cNvSpPr/>
            <p:nvPr/>
          </p:nvSpPr>
          <p:spPr>
            <a:xfrm>
              <a:off x="8671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0" name="Google Shape;47550;p36"/>
            <p:cNvSpPr/>
            <p:nvPr/>
          </p:nvSpPr>
          <p:spPr>
            <a:xfrm>
              <a:off x="73546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1" name="Google Shape;47551;p36"/>
            <p:cNvSpPr/>
            <p:nvPr/>
          </p:nvSpPr>
          <p:spPr>
            <a:xfrm>
              <a:off x="6037372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60" y="1"/>
                  </a:moveTo>
                  <a:cubicBezTo>
                    <a:pt x="334" y="1"/>
                    <a:pt x="314" y="20"/>
                    <a:pt x="314" y="45"/>
                  </a:cubicBezTo>
                  <a:lnTo>
                    <a:pt x="314" y="278"/>
                  </a:lnTo>
                  <a:lnTo>
                    <a:pt x="46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6" y="366"/>
                  </a:cubicBezTo>
                  <a:lnTo>
                    <a:pt x="314" y="366"/>
                  </a:lnTo>
                  <a:lnTo>
                    <a:pt x="314" y="399"/>
                  </a:lnTo>
                  <a:cubicBezTo>
                    <a:pt x="314" y="423"/>
                    <a:pt x="334" y="443"/>
                    <a:pt x="360" y="443"/>
                  </a:cubicBezTo>
                  <a:cubicBezTo>
                    <a:pt x="384" y="443"/>
                    <a:pt x="404" y="423"/>
                    <a:pt x="404" y="399"/>
                  </a:cubicBezTo>
                  <a:lnTo>
                    <a:pt x="404" y="366"/>
                  </a:lnTo>
                  <a:cubicBezTo>
                    <a:pt x="425" y="363"/>
                    <a:pt x="443" y="345"/>
                    <a:pt x="443" y="323"/>
                  </a:cubicBezTo>
                  <a:cubicBezTo>
                    <a:pt x="441" y="301"/>
                    <a:pt x="425" y="284"/>
                    <a:pt x="404" y="279"/>
                  </a:cubicBezTo>
                  <a:lnTo>
                    <a:pt x="404" y="45"/>
                  </a:lnTo>
                  <a:cubicBezTo>
                    <a:pt x="404" y="20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2" name="Google Shape;47552;p36"/>
            <p:cNvSpPr/>
            <p:nvPr/>
          </p:nvSpPr>
          <p:spPr>
            <a:xfrm>
              <a:off x="66520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3" name="Google Shape;47553;p36"/>
            <p:cNvSpPr/>
            <p:nvPr/>
          </p:nvSpPr>
          <p:spPr>
            <a:xfrm>
              <a:off x="164648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4" name="Google Shape;47554;p36"/>
            <p:cNvSpPr/>
            <p:nvPr/>
          </p:nvSpPr>
          <p:spPr>
            <a:xfrm>
              <a:off x="76179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5" name="Google Shape;47555;p36"/>
            <p:cNvSpPr/>
            <p:nvPr/>
          </p:nvSpPr>
          <p:spPr>
            <a:xfrm>
              <a:off x="673978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6" name="Google Shape;47556;p36"/>
            <p:cNvSpPr/>
            <p:nvPr/>
          </p:nvSpPr>
          <p:spPr>
            <a:xfrm>
              <a:off x="89353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7" name="Google Shape;47557;p36"/>
            <p:cNvSpPr/>
            <p:nvPr/>
          </p:nvSpPr>
          <p:spPr>
            <a:xfrm>
              <a:off x="6806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8" name="Google Shape;47558;p36"/>
            <p:cNvSpPr/>
            <p:nvPr/>
          </p:nvSpPr>
          <p:spPr>
            <a:xfrm>
              <a:off x="36665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9" name="Google Shape;47559;p36"/>
            <p:cNvSpPr/>
            <p:nvPr/>
          </p:nvSpPr>
          <p:spPr>
            <a:xfrm>
              <a:off x="65644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0" name="Google Shape;47560;p36"/>
            <p:cNvSpPr/>
            <p:nvPr/>
          </p:nvSpPr>
          <p:spPr>
            <a:xfrm>
              <a:off x="15587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1" name="Google Shape;47561;p36"/>
            <p:cNvSpPr/>
            <p:nvPr/>
          </p:nvSpPr>
          <p:spPr>
            <a:xfrm>
              <a:off x="814512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2" name="Google Shape;47562;p36"/>
            <p:cNvSpPr/>
            <p:nvPr/>
          </p:nvSpPr>
          <p:spPr>
            <a:xfrm>
              <a:off x="173443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3" name="Google Shape;47563;p36"/>
            <p:cNvSpPr/>
            <p:nvPr/>
          </p:nvSpPr>
          <p:spPr>
            <a:xfrm>
              <a:off x="1997883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4" name="Google Shape;47564;p36"/>
            <p:cNvSpPr/>
            <p:nvPr/>
          </p:nvSpPr>
          <p:spPr>
            <a:xfrm>
              <a:off x="12075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5" name="Google Shape;47565;p36"/>
            <p:cNvSpPr/>
            <p:nvPr/>
          </p:nvSpPr>
          <p:spPr>
            <a:xfrm>
              <a:off x="11198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6" name="Google Shape;47566;p36"/>
            <p:cNvSpPr/>
            <p:nvPr/>
          </p:nvSpPr>
          <p:spPr>
            <a:xfrm>
              <a:off x="660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7" name="Google Shape;47567;p36"/>
            <p:cNvSpPr/>
            <p:nvPr/>
          </p:nvSpPr>
          <p:spPr>
            <a:xfrm>
              <a:off x="129546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8" name="Google Shape;47568;p36"/>
            <p:cNvSpPr/>
            <p:nvPr/>
          </p:nvSpPr>
          <p:spPr>
            <a:xfrm>
              <a:off x="80571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9" name="Google Shape;47569;p36"/>
            <p:cNvSpPr/>
            <p:nvPr/>
          </p:nvSpPr>
          <p:spPr>
            <a:xfrm>
              <a:off x="18223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0" name="Google Shape;47570;p36"/>
            <p:cNvSpPr/>
            <p:nvPr/>
          </p:nvSpPr>
          <p:spPr>
            <a:xfrm>
              <a:off x="19101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1" name="Google Shape;47571;p36"/>
            <p:cNvSpPr/>
            <p:nvPr/>
          </p:nvSpPr>
          <p:spPr>
            <a:xfrm>
              <a:off x="6827731" y="4501553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0"/>
                    <a:pt x="32" y="45"/>
                  </a:cubicBezTo>
                  <a:lnTo>
                    <a:pt x="32" y="281"/>
                  </a:lnTo>
                  <a:cubicBezTo>
                    <a:pt x="13" y="287"/>
                    <a:pt x="1" y="302"/>
                    <a:pt x="1" y="322"/>
                  </a:cubicBezTo>
                  <a:cubicBezTo>
                    <a:pt x="1" y="342"/>
                    <a:pt x="13" y="358"/>
                    <a:pt x="32" y="363"/>
                  </a:cubicBezTo>
                  <a:lnTo>
                    <a:pt x="32" y="397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7"/>
                  </a:cubicBezTo>
                  <a:lnTo>
                    <a:pt x="120" y="365"/>
                  </a:lnTo>
                  <a:lnTo>
                    <a:pt x="398" y="365"/>
                  </a:lnTo>
                  <a:cubicBezTo>
                    <a:pt x="423" y="365"/>
                    <a:pt x="442" y="345"/>
                    <a:pt x="442" y="321"/>
                  </a:cubicBezTo>
                  <a:cubicBezTo>
                    <a:pt x="442" y="299"/>
                    <a:pt x="423" y="278"/>
                    <a:pt x="398" y="278"/>
                  </a:cubicBezTo>
                  <a:lnTo>
                    <a:pt x="120" y="278"/>
                  </a:lnTo>
                  <a:lnTo>
                    <a:pt x="120" y="45"/>
                  </a:lnTo>
                  <a:cubicBezTo>
                    <a:pt x="120" y="20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2" name="Google Shape;47572;p36"/>
            <p:cNvSpPr/>
            <p:nvPr/>
          </p:nvSpPr>
          <p:spPr>
            <a:xfrm>
              <a:off x="34028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3" name="Google Shape;47573;p36"/>
            <p:cNvSpPr/>
            <p:nvPr/>
          </p:nvSpPr>
          <p:spPr>
            <a:xfrm>
              <a:off x="55982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4" name="Google Shape;47574;p36"/>
            <p:cNvSpPr/>
            <p:nvPr/>
          </p:nvSpPr>
          <p:spPr>
            <a:xfrm>
              <a:off x="2416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5" name="Google Shape;47575;p36"/>
            <p:cNvSpPr/>
            <p:nvPr/>
          </p:nvSpPr>
          <p:spPr>
            <a:xfrm>
              <a:off x="13831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6" name="Google Shape;47576;p36"/>
            <p:cNvSpPr/>
            <p:nvPr/>
          </p:nvSpPr>
          <p:spPr>
            <a:xfrm>
              <a:off x="6125190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7" name="Google Shape;47577;p36"/>
            <p:cNvSpPr/>
            <p:nvPr/>
          </p:nvSpPr>
          <p:spPr>
            <a:xfrm>
              <a:off x="568622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8" name="Google Shape;47578;p36"/>
            <p:cNvSpPr/>
            <p:nvPr/>
          </p:nvSpPr>
          <p:spPr>
            <a:xfrm>
              <a:off x="55105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9" name="Google Shape;47579;p36"/>
            <p:cNvSpPr/>
            <p:nvPr/>
          </p:nvSpPr>
          <p:spPr>
            <a:xfrm>
              <a:off x="4172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0" name="Google Shape;47580;p36"/>
            <p:cNvSpPr/>
            <p:nvPr/>
          </p:nvSpPr>
          <p:spPr>
            <a:xfrm>
              <a:off x="54228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1" name="Google Shape;47581;p36"/>
            <p:cNvSpPr/>
            <p:nvPr/>
          </p:nvSpPr>
          <p:spPr>
            <a:xfrm>
              <a:off x="14711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2" name="Google Shape;47582;p36"/>
            <p:cNvSpPr/>
            <p:nvPr/>
          </p:nvSpPr>
          <p:spPr>
            <a:xfrm>
              <a:off x="3490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3" name="Google Shape;47583;p36"/>
            <p:cNvSpPr/>
            <p:nvPr/>
          </p:nvSpPr>
          <p:spPr>
            <a:xfrm>
              <a:off x="82328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4" name="Google Shape;47584;p36"/>
            <p:cNvSpPr/>
            <p:nvPr/>
          </p:nvSpPr>
          <p:spPr>
            <a:xfrm>
              <a:off x="63887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5" name="Google Shape;47585;p36"/>
            <p:cNvSpPr/>
            <p:nvPr/>
          </p:nvSpPr>
          <p:spPr>
            <a:xfrm>
              <a:off x="53349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6" name="Google Shape;47586;p36"/>
            <p:cNvSpPr/>
            <p:nvPr/>
          </p:nvSpPr>
          <p:spPr>
            <a:xfrm>
              <a:off x="64764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7" name="Google Shape;47587;p36"/>
            <p:cNvSpPr/>
            <p:nvPr/>
          </p:nvSpPr>
          <p:spPr>
            <a:xfrm>
              <a:off x="3578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8" name="Google Shape;47588;p36"/>
            <p:cNvSpPr/>
            <p:nvPr/>
          </p:nvSpPr>
          <p:spPr>
            <a:xfrm>
              <a:off x="62131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9" name="Google Shape;47589;p36"/>
            <p:cNvSpPr/>
            <p:nvPr/>
          </p:nvSpPr>
          <p:spPr>
            <a:xfrm>
              <a:off x="90232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0" name="Google Shape;47590;p36"/>
            <p:cNvSpPr/>
            <p:nvPr/>
          </p:nvSpPr>
          <p:spPr>
            <a:xfrm>
              <a:off x="630107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1" name="Google Shape;47591;p36"/>
            <p:cNvSpPr/>
            <p:nvPr/>
          </p:nvSpPr>
          <p:spPr>
            <a:xfrm>
              <a:off x="52472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2" name="Google Shape;47592;p36"/>
            <p:cNvSpPr/>
            <p:nvPr/>
          </p:nvSpPr>
          <p:spPr>
            <a:xfrm>
              <a:off x="153837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3" name="Google Shape;47593;p36"/>
            <p:cNvSpPr/>
            <p:nvPr/>
          </p:nvSpPr>
          <p:spPr>
            <a:xfrm>
              <a:off x="48080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4" name="Google Shape;47594;p36"/>
            <p:cNvSpPr/>
            <p:nvPr/>
          </p:nvSpPr>
          <p:spPr>
            <a:xfrm>
              <a:off x="31395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5" name="Google Shape;47595;p36"/>
            <p:cNvSpPr/>
            <p:nvPr/>
          </p:nvSpPr>
          <p:spPr>
            <a:xfrm>
              <a:off x="5049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6" name="Google Shape;47596;p36"/>
            <p:cNvSpPr/>
            <p:nvPr/>
          </p:nvSpPr>
          <p:spPr>
            <a:xfrm>
              <a:off x="48957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7" name="Google Shape;47597;p36"/>
            <p:cNvSpPr/>
            <p:nvPr/>
          </p:nvSpPr>
          <p:spPr>
            <a:xfrm>
              <a:off x="57739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8" name="Google Shape;47598;p36"/>
            <p:cNvSpPr/>
            <p:nvPr/>
          </p:nvSpPr>
          <p:spPr>
            <a:xfrm>
              <a:off x="32934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9" name="Google Shape;47599;p36"/>
            <p:cNvSpPr/>
            <p:nvPr/>
          </p:nvSpPr>
          <p:spPr>
            <a:xfrm>
              <a:off x="586186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0" name="Google Shape;47600;p36"/>
            <p:cNvSpPr/>
            <p:nvPr/>
          </p:nvSpPr>
          <p:spPr>
            <a:xfrm>
              <a:off x="472010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1" name="Google Shape;47601;p36"/>
            <p:cNvSpPr/>
            <p:nvPr/>
          </p:nvSpPr>
          <p:spPr>
            <a:xfrm>
              <a:off x="8320507" y="450155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4" y="1"/>
                  </a:moveTo>
                  <a:cubicBezTo>
                    <a:pt x="189" y="1"/>
                    <a:pt x="170" y="20"/>
                    <a:pt x="170" y="45"/>
                  </a:cubicBezTo>
                  <a:lnTo>
                    <a:pt x="170" y="278"/>
                  </a:lnTo>
                  <a:lnTo>
                    <a:pt x="45" y="278"/>
                  </a:lnTo>
                  <a:cubicBezTo>
                    <a:pt x="21" y="278"/>
                    <a:pt x="1" y="298"/>
                    <a:pt x="1" y="322"/>
                  </a:cubicBezTo>
                  <a:cubicBezTo>
                    <a:pt x="1" y="348"/>
                    <a:pt x="21" y="366"/>
                    <a:pt x="45" y="366"/>
                  </a:cubicBezTo>
                  <a:lnTo>
                    <a:pt x="170" y="366"/>
                  </a:lnTo>
                  <a:lnTo>
                    <a:pt x="170" y="399"/>
                  </a:lnTo>
                  <a:cubicBezTo>
                    <a:pt x="170" y="423"/>
                    <a:pt x="189" y="443"/>
                    <a:pt x="214" y="443"/>
                  </a:cubicBezTo>
                  <a:cubicBezTo>
                    <a:pt x="238" y="443"/>
                    <a:pt x="258" y="423"/>
                    <a:pt x="258" y="399"/>
                  </a:cubicBezTo>
                  <a:lnTo>
                    <a:pt x="258" y="366"/>
                  </a:lnTo>
                  <a:lnTo>
                    <a:pt x="399" y="366"/>
                  </a:lnTo>
                  <a:cubicBezTo>
                    <a:pt x="423" y="366"/>
                    <a:pt x="443" y="348"/>
                    <a:pt x="443" y="322"/>
                  </a:cubicBezTo>
                  <a:cubicBezTo>
                    <a:pt x="442" y="299"/>
                    <a:pt x="422" y="278"/>
                    <a:pt x="399" y="278"/>
                  </a:cubicBezTo>
                  <a:lnTo>
                    <a:pt x="258" y="278"/>
                  </a:lnTo>
                  <a:lnTo>
                    <a:pt x="258" y="45"/>
                  </a:lnTo>
                  <a:cubicBezTo>
                    <a:pt x="258" y="20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2" name="Google Shape;47602;p36"/>
            <p:cNvSpPr/>
            <p:nvPr/>
          </p:nvSpPr>
          <p:spPr>
            <a:xfrm>
              <a:off x="46324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3" name="Google Shape;47603;p36"/>
            <p:cNvSpPr/>
            <p:nvPr/>
          </p:nvSpPr>
          <p:spPr>
            <a:xfrm>
              <a:off x="10320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4" name="Google Shape;47604;p36"/>
            <p:cNvSpPr/>
            <p:nvPr/>
          </p:nvSpPr>
          <p:spPr>
            <a:xfrm>
              <a:off x="788166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5" name="Google Shape;47605;p36"/>
            <p:cNvSpPr/>
            <p:nvPr/>
          </p:nvSpPr>
          <p:spPr>
            <a:xfrm>
              <a:off x="59292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6" name="Google Shape;47606;p36"/>
            <p:cNvSpPr/>
            <p:nvPr/>
          </p:nvSpPr>
          <p:spPr>
            <a:xfrm>
              <a:off x="331514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7" name="Google Shape;47607;p36"/>
            <p:cNvSpPr/>
            <p:nvPr/>
          </p:nvSpPr>
          <p:spPr>
            <a:xfrm>
              <a:off x="32273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8" name="Google Shape;47608;p36"/>
            <p:cNvSpPr/>
            <p:nvPr/>
          </p:nvSpPr>
          <p:spPr>
            <a:xfrm>
              <a:off x="59495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9" name="Google Shape;47609;p36"/>
            <p:cNvSpPr/>
            <p:nvPr/>
          </p:nvSpPr>
          <p:spPr>
            <a:xfrm>
              <a:off x="507137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0" name="Google Shape;47610;p36"/>
            <p:cNvSpPr/>
            <p:nvPr/>
          </p:nvSpPr>
          <p:spPr>
            <a:xfrm>
              <a:off x="29638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1" name="Google Shape;47611;p36"/>
            <p:cNvSpPr/>
            <p:nvPr/>
          </p:nvSpPr>
          <p:spPr>
            <a:xfrm>
              <a:off x="49836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2" name="Google Shape;47612;p36"/>
            <p:cNvSpPr/>
            <p:nvPr/>
          </p:nvSpPr>
          <p:spPr>
            <a:xfrm>
              <a:off x="8563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3" name="Google Shape;47613;p36"/>
            <p:cNvSpPr/>
            <p:nvPr/>
          </p:nvSpPr>
          <p:spPr>
            <a:xfrm>
              <a:off x="79694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4" name="Google Shape;47614;p36"/>
            <p:cNvSpPr/>
            <p:nvPr/>
          </p:nvSpPr>
          <p:spPr>
            <a:xfrm>
              <a:off x="9441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5" name="Google Shape;47615;p36"/>
            <p:cNvSpPr/>
            <p:nvPr/>
          </p:nvSpPr>
          <p:spPr>
            <a:xfrm>
              <a:off x="51591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6" name="Google Shape;47616;p36"/>
            <p:cNvSpPr/>
            <p:nvPr/>
          </p:nvSpPr>
          <p:spPr>
            <a:xfrm>
              <a:off x="3051571" y="4501553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0"/>
                    <a:pt x="39" y="45"/>
                  </a:cubicBezTo>
                  <a:lnTo>
                    <a:pt x="39" y="279"/>
                  </a:lnTo>
                  <a:cubicBezTo>
                    <a:pt x="17" y="284"/>
                    <a:pt x="0" y="301"/>
                    <a:pt x="0" y="322"/>
                  </a:cubicBezTo>
                  <a:cubicBezTo>
                    <a:pt x="0" y="345"/>
                    <a:pt x="16" y="362"/>
                    <a:pt x="39" y="365"/>
                  </a:cubicBezTo>
                  <a:lnTo>
                    <a:pt x="39" y="397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7"/>
                  </a:cubicBezTo>
                  <a:lnTo>
                    <a:pt x="128" y="365"/>
                  </a:lnTo>
                  <a:lnTo>
                    <a:pt x="399" y="365"/>
                  </a:lnTo>
                  <a:cubicBezTo>
                    <a:pt x="423" y="365"/>
                    <a:pt x="443" y="345"/>
                    <a:pt x="443" y="321"/>
                  </a:cubicBezTo>
                  <a:cubicBezTo>
                    <a:pt x="443" y="299"/>
                    <a:pt x="422" y="278"/>
                    <a:pt x="399" y="278"/>
                  </a:cubicBezTo>
                  <a:lnTo>
                    <a:pt x="128" y="278"/>
                  </a:lnTo>
                  <a:lnTo>
                    <a:pt x="128" y="45"/>
                  </a:lnTo>
                  <a:cubicBezTo>
                    <a:pt x="128" y="20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7" name="Google Shape;47617;p36"/>
            <p:cNvSpPr/>
            <p:nvPr/>
          </p:nvSpPr>
          <p:spPr>
            <a:xfrm>
              <a:off x="9110991" y="4531621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2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8" name="Google Shape;47618;p36"/>
            <p:cNvSpPr/>
            <p:nvPr/>
          </p:nvSpPr>
          <p:spPr>
            <a:xfrm>
              <a:off x="791231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4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9" name="Google Shape;47619;p36"/>
            <p:cNvSpPr/>
            <p:nvPr/>
          </p:nvSpPr>
          <p:spPr>
            <a:xfrm>
              <a:off x="791356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0" name="Google Shape;47620;p36"/>
            <p:cNvSpPr/>
            <p:nvPr/>
          </p:nvSpPr>
          <p:spPr>
            <a:xfrm>
              <a:off x="791356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1" name="Google Shape;47621;p36"/>
            <p:cNvSpPr/>
            <p:nvPr/>
          </p:nvSpPr>
          <p:spPr>
            <a:xfrm>
              <a:off x="791356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2" name="Google Shape;47622;p36"/>
            <p:cNvSpPr/>
            <p:nvPr/>
          </p:nvSpPr>
          <p:spPr>
            <a:xfrm>
              <a:off x="791231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3" name="Google Shape;47623;p36"/>
            <p:cNvSpPr/>
            <p:nvPr/>
          </p:nvSpPr>
          <p:spPr>
            <a:xfrm>
              <a:off x="791231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4" name="Google Shape;47624;p36"/>
            <p:cNvSpPr/>
            <p:nvPr/>
          </p:nvSpPr>
          <p:spPr>
            <a:xfrm>
              <a:off x="791356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5" name="Google Shape;47625;p36"/>
            <p:cNvSpPr/>
            <p:nvPr/>
          </p:nvSpPr>
          <p:spPr>
            <a:xfrm>
              <a:off x="791231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6" name="Google Shape;47626;p36"/>
            <p:cNvSpPr/>
            <p:nvPr/>
          </p:nvSpPr>
          <p:spPr>
            <a:xfrm>
              <a:off x="791356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7" name="Google Shape;47627;p36"/>
            <p:cNvSpPr/>
            <p:nvPr/>
          </p:nvSpPr>
          <p:spPr>
            <a:xfrm>
              <a:off x="791231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8" name="Google Shape;47628;p36"/>
            <p:cNvSpPr/>
            <p:nvPr/>
          </p:nvSpPr>
          <p:spPr>
            <a:xfrm>
              <a:off x="791231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9" name="Google Shape;47629;p36"/>
            <p:cNvSpPr/>
            <p:nvPr/>
          </p:nvSpPr>
          <p:spPr>
            <a:xfrm>
              <a:off x="791356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0" name="Google Shape;47630;p36"/>
            <p:cNvSpPr/>
            <p:nvPr/>
          </p:nvSpPr>
          <p:spPr>
            <a:xfrm>
              <a:off x="791356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1" name="Google Shape;47631;p36"/>
            <p:cNvSpPr/>
            <p:nvPr/>
          </p:nvSpPr>
          <p:spPr>
            <a:xfrm>
              <a:off x="791356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2" name="Google Shape;47632;p36"/>
            <p:cNvSpPr/>
            <p:nvPr/>
          </p:nvSpPr>
          <p:spPr>
            <a:xfrm>
              <a:off x="791356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3" name="Google Shape;47633;p36"/>
            <p:cNvSpPr/>
            <p:nvPr/>
          </p:nvSpPr>
          <p:spPr>
            <a:xfrm>
              <a:off x="791356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4" name="Google Shape;47634;p36"/>
            <p:cNvSpPr/>
            <p:nvPr/>
          </p:nvSpPr>
          <p:spPr>
            <a:xfrm>
              <a:off x="791356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5" name="Google Shape;47635;p36"/>
            <p:cNvSpPr/>
            <p:nvPr/>
          </p:nvSpPr>
          <p:spPr>
            <a:xfrm>
              <a:off x="791356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6" name="Google Shape;47636;p36"/>
            <p:cNvSpPr/>
            <p:nvPr/>
          </p:nvSpPr>
          <p:spPr>
            <a:xfrm>
              <a:off x="791356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7" name="Google Shape;47637;p36"/>
            <p:cNvSpPr/>
            <p:nvPr/>
          </p:nvSpPr>
          <p:spPr>
            <a:xfrm>
              <a:off x="791356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8" name="Google Shape;47638;p36"/>
            <p:cNvSpPr/>
            <p:nvPr/>
          </p:nvSpPr>
          <p:spPr>
            <a:xfrm>
              <a:off x="791231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9" name="Google Shape;47639;p36"/>
            <p:cNvSpPr/>
            <p:nvPr/>
          </p:nvSpPr>
          <p:spPr>
            <a:xfrm>
              <a:off x="791231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0" name="Google Shape;47640;p36"/>
            <p:cNvSpPr/>
            <p:nvPr/>
          </p:nvSpPr>
          <p:spPr>
            <a:xfrm>
              <a:off x="791356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1" name="Google Shape;47641;p36"/>
            <p:cNvSpPr/>
            <p:nvPr/>
          </p:nvSpPr>
          <p:spPr>
            <a:xfrm>
              <a:off x="791356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2" name="Google Shape;47642;p36"/>
            <p:cNvSpPr/>
            <p:nvPr/>
          </p:nvSpPr>
          <p:spPr>
            <a:xfrm>
              <a:off x="791356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3" name="Google Shape;47643;p36"/>
            <p:cNvSpPr/>
            <p:nvPr/>
          </p:nvSpPr>
          <p:spPr>
            <a:xfrm>
              <a:off x="791356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4" name="Google Shape;47644;p36"/>
            <p:cNvSpPr/>
            <p:nvPr/>
          </p:nvSpPr>
          <p:spPr>
            <a:xfrm>
              <a:off x="791231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5" name="Google Shape;47645;p36"/>
            <p:cNvSpPr/>
            <p:nvPr/>
          </p:nvSpPr>
          <p:spPr>
            <a:xfrm>
              <a:off x="791231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6" name="Google Shape;47646;p36"/>
            <p:cNvSpPr/>
            <p:nvPr/>
          </p:nvSpPr>
          <p:spPr>
            <a:xfrm>
              <a:off x="791231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7" name="Google Shape;47647;p36"/>
            <p:cNvSpPr/>
            <p:nvPr/>
          </p:nvSpPr>
          <p:spPr>
            <a:xfrm>
              <a:off x="791356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8" name="Google Shape;47648;p36"/>
            <p:cNvSpPr/>
            <p:nvPr/>
          </p:nvSpPr>
          <p:spPr>
            <a:xfrm>
              <a:off x="791356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9" name="Google Shape;47649;p36"/>
            <p:cNvSpPr/>
            <p:nvPr/>
          </p:nvSpPr>
          <p:spPr>
            <a:xfrm>
              <a:off x="791356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0" name="Google Shape;47650;p36"/>
            <p:cNvSpPr/>
            <p:nvPr/>
          </p:nvSpPr>
          <p:spPr>
            <a:xfrm>
              <a:off x="791356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1" name="Google Shape;47651;p36"/>
            <p:cNvSpPr/>
            <p:nvPr/>
          </p:nvSpPr>
          <p:spPr>
            <a:xfrm>
              <a:off x="791231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2" name="Google Shape;47652;p36"/>
            <p:cNvSpPr/>
            <p:nvPr/>
          </p:nvSpPr>
          <p:spPr>
            <a:xfrm>
              <a:off x="791356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3" name="Google Shape;47653;p36"/>
            <p:cNvSpPr/>
            <p:nvPr/>
          </p:nvSpPr>
          <p:spPr>
            <a:xfrm>
              <a:off x="791356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4" name="Google Shape;47654;p36"/>
            <p:cNvSpPr/>
            <p:nvPr/>
          </p:nvSpPr>
          <p:spPr>
            <a:xfrm>
              <a:off x="791356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5" name="Google Shape;47655;p36"/>
            <p:cNvSpPr/>
            <p:nvPr/>
          </p:nvSpPr>
          <p:spPr>
            <a:xfrm>
              <a:off x="791231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6" name="Google Shape;47656;p36"/>
            <p:cNvSpPr/>
            <p:nvPr/>
          </p:nvSpPr>
          <p:spPr>
            <a:xfrm>
              <a:off x="791356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7" name="Google Shape;47657;p36"/>
            <p:cNvSpPr/>
            <p:nvPr/>
          </p:nvSpPr>
          <p:spPr>
            <a:xfrm>
              <a:off x="791356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8" name="Google Shape;47658;p36"/>
            <p:cNvSpPr/>
            <p:nvPr/>
          </p:nvSpPr>
          <p:spPr>
            <a:xfrm>
              <a:off x="791356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9" name="Google Shape;47659;p36"/>
            <p:cNvSpPr/>
            <p:nvPr/>
          </p:nvSpPr>
          <p:spPr>
            <a:xfrm>
              <a:off x="791356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0" name="Google Shape;47660;p36"/>
            <p:cNvSpPr/>
            <p:nvPr/>
          </p:nvSpPr>
          <p:spPr>
            <a:xfrm>
              <a:off x="791231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1" name="Google Shape;47661;p36"/>
            <p:cNvSpPr/>
            <p:nvPr/>
          </p:nvSpPr>
          <p:spPr>
            <a:xfrm>
              <a:off x="791356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2" name="Google Shape;47662;p36"/>
            <p:cNvSpPr/>
            <p:nvPr/>
          </p:nvSpPr>
          <p:spPr>
            <a:xfrm>
              <a:off x="791356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3" name="Google Shape;47663;p36"/>
            <p:cNvSpPr/>
            <p:nvPr/>
          </p:nvSpPr>
          <p:spPr>
            <a:xfrm>
              <a:off x="791356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4" name="Google Shape;47664;p36"/>
            <p:cNvSpPr/>
            <p:nvPr/>
          </p:nvSpPr>
          <p:spPr>
            <a:xfrm>
              <a:off x="791231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2"/>
                    <a:pt x="22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5" name="Google Shape;47665;p36"/>
            <p:cNvSpPr/>
            <p:nvPr/>
          </p:nvSpPr>
          <p:spPr>
            <a:xfrm>
              <a:off x="791356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6" name="Google Shape;47666;p36"/>
            <p:cNvSpPr/>
            <p:nvPr/>
          </p:nvSpPr>
          <p:spPr>
            <a:xfrm>
              <a:off x="791356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7" name="Google Shape;47667;p36"/>
            <p:cNvSpPr/>
            <p:nvPr/>
          </p:nvSpPr>
          <p:spPr>
            <a:xfrm>
              <a:off x="791356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8" name="Google Shape;47668;p36"/>
            <p:cNvSpPr/>
            <p:nvPr/>
          </p:nvSpPr>
          <p:spPr>
            <a:xfrm>
              <a:off x="791231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9" name="Google Shape;47669;p36"/>
            <p:cNvSpPr/>
            <p:nvPr/>
          </p:nvSpPr>
          <p:spPr>
            <a:xfrm>
              <a:off x="791356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0" name="Google Shape;47670;p36"/>
            <p:cNvSpPr/>
            <p:nvPr/>
          </p:nvSpPr>
          <p:spPr>
            <a:xfrm>
              <a:off x="791356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1" name="Google Shape;47671;p36"/>
            <p:cNvSpPr/>
            <p:nvPr/>
          </p:nvSpPr>
          <p:spPr>
            <a:xfrm>
              <a:off x="791356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2" name="Google Shape;47672;p36"/>
            <p:cNvSpPr/>
            <p:nvPr/>
          </p:nvSpPr>
          <p:spPr>
            <a:xfrm>
              <a:off x="791356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3" name="Google Shape;47673;p36"/>
            <p:cNvSpPr/>
            <p:nvPr/>
          </p:nvSpPr>
          <p:spPr>
            <a:xfrm>
              <a:off x="791356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4" name="Google Shape;47674;p36"/>
            <p:cNvSpPr/>
            <p:nvPr/>
          </p:nvSpPr>
          <p:spPr>
            <a:xfrm>
              <a:off x="791231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5" name="Google Shape;47675;p36"/>
            <p:cNvSpPr/>
            <p:nvPr/>
          </p:nvSpPr>
          <p:spPr>
            <a:xfrm>
              <a:off x="791231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6" name="Google Shape;47676;p36"/>
            <p:cNvSpPr/>
            <p:nvPr/>
          </p:nvSpPr>
          <p:spPr>
            <a:xfrm>
              <a:off x="791231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7" name="Google Shape;47677;p36"/>
            <p:cNvSpPr/>
            <p:nvPr/>
          </p:nvSpPr>
          <p:spPr>
            <a:xfrm>
              <a:off x="791356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8" name="Google Shape;47678;p36"/>
            <p:cNvSpPr/>
            <p:nvPr/>
          </p:nvSpPr>
          <p:spPr>
            <a:xfrm>
              <a:off x="791231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9" name="Google Shape;47679;p36"/>
            <p:cNvSpPr/>
            <p:nvPr/>
          </p:nvSpPr>
          <p:spPr>
            <a:xfrm>
              <a:off x="791231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4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0" name="Google Shape;47680;p36"/>
            <p:cNvSpPr/>
            <p:nvPr/>
          </p:nvSpPr>
          <p:spPr>
            <a:xfrm>
              <a:off x="791356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1" name="Google Shape;47681;p36"/>
            <p:cNvSpPr/>
            <p:nvPr/>
          </p:nvSpPr>
          <p:spPr>
            <a:xfrm>
              <a:off x="791231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2" y="247"/>
                    <a:pt x="22" y="267"/>
                    <a:pt x="44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2" name="Google Shape;47682;p36"/>
            <p:cNvSpPr/>
            <p:nvPr/>
          </p:nvSpPr>
          <p:spPr>
            <a:xfrm>
              <a:off x="1546338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3" name="Google Shape;47683;p36"/>
            <p:cNvSpPr/>
            <p:nvPr/>
          </p:nvSpPr>
          <p:spPr>
            <a:xfrm>
              <a:off x="1546338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4" name="Google Shape;47684;p36"/>
            <p:cNvSpPr/>
            <p:nvPr/>
          </p:nvSpPr>
          <p:spPr>
            <a:xfrm>
              <a:off x="1546338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5" name="Google Shape;47685;p36"/>
            <p:cNvSpPr/>
            <p:nvPr/>
          </p:nvSpPr>
          <p:spPr>
            <a:xfrm>
              <a:off x="1546338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6" name="Google Shape;47686;p36"/>
            <p:cNvSpPr/>
            <p:nvPr/>
          </p:nvSpPr>
          <p:spPr>
            <a:xfrm>
              <a:off x="1546338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7" name="Google Shape;47687;p36"/>
            <p:cNvSpPr/>
            <p:nvPr/>
          </p:nvSpPr>
          <p:spPr>
            <a:xfrm>
              <a:off x="1546338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3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8" name="Google Shape;47688;p36"/>
            <p:cNvSpPr/>
            <p:nvPr/>
          </p:nvSpPr>
          <p:spPr>
            <a:xfrm>
              <a:off x="1546338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9" name="Google Shape;47689;p36"/>
            <p:cNvSpPr/>
            <p:nvPr/>
          </p:nvSpPr>
          <p:spPr>
            <a:xfrm>
              <a:off x="1546338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0" name="Google Shape;47690;p36"/>
            <p:cNvSpPr/>
            <p:nvPr/>
          </p:nvSpPr>
          <p:spPr>
            <a:xfrm>
              <a:off x="1546338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1" name="Google Shape;47691;p36"/>
            <p:cNvSpPr/>
            <p:nvPr/>
          </p:nvSpPr>
          <p:spPr>
            <a:xfrm>
              <a:off x="1546338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2" name="Google Shape;47692;p36"/>
            <p:cNvSpPr/>
            <p:nvPr/>
          </p:nvSpPr>
          <p:spPr>
            <a:xfrm>
              <a:off x="1546338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3" name="Google Shape;47693;p36"/>
            <p:cNvSpPr/>
            <p:nvPr/>
          </p:nvSpPr>
          <p:spPr>
            <a:xfrm>
              <a:off x="1546338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4" name="Google Shape;47694;p36"/>
            <p:cNvSpPr/>
            <p:nvPr/>
          </p:nvSpPr>
          <p:spPr>
            <a:xfrm>
              <a:off x="1546338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5" name="Google Shape;47695;p36"/>
            <p:cNvSpPr/>
            <p:nvPr/>
          </p:nvSpPr>
          <p:spPr>
            <a:xfrm>
              <a:off x="1546338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6" name="Google Shape;47696;p36"/>
            <p:cNvSpPr/>
            <p:nvPr/>
          </p:nvSpPr>
          <p:spPr>
            <a:xfrm>
              <a:off x="1546338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7" name="Google Shape;47697;p36"/>
            <p:cNvSpPr/>
            <p:nvPr/>
          </p:nvSpPr>
          <p:spPr>
            <a:xfrm>
              <a:off x="1546338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8" name="Google Shape;47698;p36"/>
            <p:cNvSpPr/>
            <p:nvPr/>
          </p:nvSpPr>
          <p:spPr>
            <a:xfrm>
              <a:off x="1546338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9" name="Google Shape;47699;p36"/>
            <p:cNvSpPr/>
            <p:nvPr/>
          </p:nvSpPr>
          <p:spPr>
            <a:xfrm>
              <a:off x="1546338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0" name="Google Shape;47700;p36"/>
            <p:cNvSpPr/>
            <p:nvPr/>
          </p:nvSpPr>
          <p:spPr>
            <a:xfrm>
              <a:off x="1546338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1" name="Google Shape;47701;p36"/>
            <p:cNvSpPr/>
            <p:nvPr/>
          </p:nvSpPr>
          <p:spPr>
            <a:xfrm>
              <a:off x="1546338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2" name="Google Shape;47702;p36"/>
            <p:cNvSpPr/>
            <p:nvPr/>
          </p:nvSpPr>
          <p:spPr>
            <a:xfrm>
              <a:off x="1546338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3" name="Google Shape;47703;p36"/>
            <p:cNvSpPr/>
            <p:nvPr/>
          </p:nvSpPr>
          <p:spPr>
            <a:xfrm>
              <a:off x="1546338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4" name="Google Shape;47704;p36"/>
            <p:cNvSpPr/>
            <p:nvPr/>
          </p:nvSpPr>
          <p:spPr>
            <a:xfrm>
              <a:off x="1546338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5" name="Google Shape;47705;p36"/>
            <p:cNvSpPr/>
            <p:nvPr/>
          </p:nvSpPr>
          <p:spPr>
            <a:xfrm>
              <a:off x="1546338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6" name="Google Shape;47706;p36"/>
            <p:cNvSpPr/>
            <p:nvPr/>
          </p:nvSpPr>
          <p:spPr>
            <a:xfrm>
              <a:off x="1546338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7" name="Google Shape;47707;p36"/>
            <p:cNvSpPr/>
            <p:nvPr/>
          </p:nvSpPr>
          <p:spPr>
            <a:xfrm>
              <a:off x="1546338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8" name="Google Shape;47708;p36"/>
            <p:cNvSpPr/>
            <p:nvPr/>
          </p:nvSpPr>
          <p:spPr>
            <a:xfrm>
              <a:off x="1546338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9" name="Google Shape;47709;p36"/>
            <p:cNvSpPr/>
            <p:nvPr/>
          </p:nvSpPr>
          <p:spPr>
            <a:xfrm>
              <a:off x="1546338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0" name="Google Shape;47710;p36"/>
            <p:cNvSpPr/>
            <p:nvPr/>
          </p:nvSpPr>
          <p:spPr>
            <a:xfrm>
              <a:off x="1546338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1" name="Google Shape;47711;p36"/>
            <p:cNvSpPr/>
            <p:nvPr/>
          </p:nvSpPr>
          <p:spPr>
            <a:xfrm>
              <a:off x="1546338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2" name="Google Shape;47712;p36"/>
            <p:cNvSpPr/>
            <p:nvPr/>
          </p:nvSpPr>
          <p:spPr>
            <a:xfrm>
              <a:off x="1546338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3" name="Google Shape;47713;p36"/>
            <p:cNvSpPr/>
            <p:nvPr/>
          </p:nvSpPr>
          <p:spPr>
            <a:xfrm>
              <a:off x="1546338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4" name="Google Shape;47714;p36"/>
            <p:cNvSpPr/>
            <p:nvPr/>
          </p:nvSpPr>
          <p:spPr>
            <a:xfrm>
              <a:off x="1546338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5" name="Google Shape;47715;p36"/>
            <p:cNvSpPr/>
            <p:nvPr/>
          </p:nvSpPr>
          <p:spPr>
            <a:xfrm>
              <a:off x="1546338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6" name="Google Shape;47716;p36"/>
            <p:cNvSpPr/>
            <p:nvPr/>
          </p:nvSpPr>
          <p:spPr>
            <a:xfrm>
              <a:off x="1546338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7" name="Google Shape;47717;p36"/>
            <p:cNvSpPr/>
            <p:nvPr/>
          </p:nvSpPr>
          <p:spPr>
            <a:xfrm>
              <a:off x="1546338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8" name="Google Shape;47718;p36"/>
            <p:cNvSpPr/>
            <p:nvPr/>
          </p:nvSpPr>
          <p:spPr>
            <a:xfrm>
              <a:off x="1546338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9" name="Google Shape;47719;p36"/>
            <p:cNvSpPr/>
            <p:nvPr/>
          </p:nvSpPr>
          <p:spPr>
            <a:xfrm>
              <a:off x="1546338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0" name="Google Shape;47720;p36"/>
            <p:cNvSpPr/>
            <p:nvPr/>
          </p:nvSpPr>
          <p:spPr>
            <a:xfrm>
              <a:off x="1546338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1" name="Google Shape;47721;p36"/>
            <p:cNvSpPr/>
            <p:nvPr/>
          </p:nvSpPr>
          <p:spPr>
            <a:xfrm>
              <a:off x="1546338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2" name="Google Shape;47722;p36"/>
            <p:cNvSpPr/>
            <p:nvPr/>
          </p:nvSpPr>
          <p:spPr>
            <a:xfrm>
              <a:off x="1546338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3" name="Google Shape;47723;p36"/>
            <p:cNvSpPr/>
            <p:nvPr/>
          </p:nvSpPr>
          <p:spPr>
            <a:xfrm>
              <a:off x="1546338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4" name="Google Shape;47724;p36"/>
            <p:cNvSpPr/>
            <p:nvPr/>
          </p:nvSpPr>
          <p:spPr>
            <a:xfrm>
              <a:off x="1546338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5" name="Google Shape;47725;p36"/>
            <p:cNvSpPr/>
            <p:nvPr/>
          </p:nvSpPr>
          <p:spPr>
            <a:xfrm>
              <a:off x="1546338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6" name="Google Shape;47726;p36"/>
            <p:cNvSpPr/>
            <p:nvPr/>
          </p:nvSpPr>
          <p:spPr>
            <a:xfrm>
              <a:off x="1546338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7" name="Google Shape;47727;p36"/>
            <p:cNvSpPr/>
            <p:nvPr/>
          </p:nvSpPr>
          <p:spPr>
            <a:xfrm>
              <a:off x="1546338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8" name="Google Shape;47728;p36"/>
            <p:cNvSpPr/>
            <p:nvPr/>
          </p:nvSpPr>
          <p:spPr>
            <a:xfrm>
              <a:off x="1546338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9" name="Google Shape;47729;p36"/>
            <p:cNvSpPr/>
            <p:nvPr/>
          </p:nvSpPr>
          <p:spPr>
            <a:xfrm>
              <a:off x="1546338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0" name="Google Shape;47730;p36"/>
            <p:cNvSpPr/>
            <p:nvPr/>
          </p:nvSpPr>
          <p:spPr>
            <a:xfrm>
              <a:off x="1546338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1" name="Google Shape;47731;p36"/>
            <p:cNvSpPr/>
            <p:nvPr/>
          </p:nvSpPr>
          <p:spPr>
            <a:xfrm>
              <a:off x="1546338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2" name="Google Shape;47732;p36"/>
            <p:cNvSpPr/>
            <p:nvPr/>
          </p:nvSpPr>
          <p:spPr>
            <a:xfrm>
              <a:off x="1546338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3" name="Google Shape;47733;p36"/>
            <p:cNvSpPr/>
            <p:nvPr/>
          </p:nvSpPr>
          <p:spPr>
            <a:xfrm>
              <a:off x="1546338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4" name="Google Shape;47734;p36"/>
            <p:cNvSpPr/>
            <p:nvPr/>
          </p:nvSpPr>
          <p:spPr>
            <a:xfrm>
              <a:off x="1546338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5" name="Google Shape;47735;p36"/>
            <p:cNvSpPr/>
            <p:nvPr/>
          </p:nvSpPr>
          <p:spPr>
            <a:xfrm>
              <a:off x="1546338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6" name="Google Shape;47736;p36"/>
            <p:cNvSpPr/>
            <p:nvPr/>
          </p:nvSpPr>
          <p:spPr>
            <a:xfrm>
              <a:off x="1546338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7" name="Google Shape;47737;p36"/>
            <p:cNvSpPr/>
            <p:nvPr/>
          </p:nvSpPr>
          <p:spPr>
            <a:xfrm>
              <a:off x="1546338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8" name="Google Shape;47738;p36"/>
            <p:cNvSpPr/>
            <p:nvPr/>
          </p:nvSpPr>
          <p:spPr>
            <a:xfrm>
              <a:off x="1546338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9" name="Google Shape;47739;p36"/>
            <p:cNvSpPr/>
            <p:nvPr/>
          </p:nvSpPr>
          <p:spPr>
            <a:xfrm>
              <a:off x="1546338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0" name="Google Shape;47740;p36"/>
            <p:cNvSpPr/>
            <p:nvPr/>
          </p:nvSpPr>
          <p:spPr>
            <a:xfrm>
              <a:off x="1546338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1" name="Google Shape;47741;p36"/>
            <p:cNvSpPr/>
            <p:nvPr/>
          </p:nvSpPr>
          <p:spPr>
            <a:xfrm>
              <a:off x="1546338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2" name="Google Shape;47742;p36"/>
            <p:cNvSpPr/>
            <p:nvPr/>
          </p:nvSpPr>
          <p:spPr>
            <a:xfrm>
              <a:off x="1546338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3" name="Google Shape;47743;p36"/>
            <p:cNvSpPr/>
            <p:nvPr/>
          </p:nvSpPr>
          <p:spPr>
            <a:xfrm>
              <a:off x="1546338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4" name="Google Shape;47744;p36"/>
            <p:cNvSpPr/>
            <p:nvPr/>
          </p:nvSpPr>
          <p:spPr>
            <a:xfrm>
              <a:off x="1546338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5" name="Google Shape;47745;p36"/>
            <p:cNvSpPr/>
            <p:nvPr/>
          </p:nvSpPr>
          <p:spPr>
            <a:xfrm>
              <a:off x="1546338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6" name="Google Shape;47746;p36"/>
            <p:cNvSpPr/>
            <p:nvPr/>
          </p:nvSpPr>
          <p:spPr>
            <a:xfrm>
              <a:off x="1546338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7" name="Google Shape;47747;p36"/>
            <p:cNvSpPr/>
            <p:nvPr/>
          </p:nvSpPr>
          <p:spPr>
            <a:xfrm>
              <a:off x="1546338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8" name="Google Shape;47748;p36"/>
            <p:cNvSpPr/>
            <p:nvPr/>
          </p:nvSpPr>
          <p:spPr>
            <a:xfrm>
              <a:off x="1546338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9" name="Google Shape;47749;p36"/>
            <p:cNvSpPr/>
            <p:nvPr/>
          </p:nvSpPr>
          <p:spPr>
            <a:xfrm>
              <a:off x="1546338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0" name="Google Shape;47750;p36"/>
            <p:cNvSpPr/>
            <p:nvPr/>
          </p:nvSpPr>
          <p:spPr>
            <a:xfrm>
              <a:off x="2301321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1" name="Google Shape;47751;p36"/>
            <p:cNvSpPr/>
            <p:nvPr/>
          </p:nvSpPr>
          <p:spPr>
            <a:xfrm>
              <a:off x="2301321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2" name="Google Shape;47752;p36"/>
            <p:cNvSpPr/>
            <p:nvPr/>
          </p:nvSpPr>
          <p:spPr>
            <a:xfrm>
              <a:off x="2301321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3" name="Google Shape;47753;p36"/>
            <p:cNvSpPr/>
            <p:nvPr/>
          </p:nvSpPr>
          <p:spPr>
            <a:xfrm>
              <a:off x="2301321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4" name="Google Shape;47754;p36"/>
            <p:cNvSpPr/>
            <p:nvPr/>
          </p:nvSpPr>
          <p:spPr>
            <a:xfrm>
              <a:off x="2301321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5" name="Google Shape;47755;p36"/>
            <p:cNvSpPr/>
            <p:nvPr/>
          </p:nvSpPr>
          <p:spPr>
            <a:xfrm>
              <a:off x="2301321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6" name="Google Shape;47756;p36"/>
            <p:cNvSpPr/>
            <p:nvPr/>
          </p:nvSpPr>
          <p:spPr>
            <a:xfrm>
              <a:off x="2301321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7" name="Google Shape;47757;p36"/>
            <p:cNvSpPr/>
            <p:nvPr/>
          </p:nvSpPr>
          <p:spPr>
            <a:xfrm>
              <a:off x="2301321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8" name="Google Shape;47758;p36"/>
            <p:cNvSpPr/>
            <p:nvPr/>
          </p:nvSpPr>
          <p:spPr>
            <a:xfrm>
              <a:off x="2301321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9" name="Google Shape;47759;p36"/>
            <p:cNvSpPr/>
            <p:nvPr/>
          </p:nvSpPr>
          <p:spPr>
            <a:xfrm>
              <a:off x="2301321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0" name="Google Shape;47760;p36"/>
            <p:cNvSpPr/>
            <p:nvPr/>
          </p:nvSpPr>
          <p:spPr>
            <a:xfrm>
              <a:off x="2301321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1" name="Google Shape;47761;p36"/>
            <p:cNvSpPr/>
            <p:nvPr/>
          </p:nvSpPr>
          <p:spPr>
            <a:xfrm>
              <a:off x="2301321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2" name="Google Shape;47762;p36"/>
            <p:cNvSpPr/>
            <p:nvPr/>
          </p:nvSpPr>
          <p:spPr>
            <a:xfrm>
              <a:off x="2301321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3" name="Google Shape;47763;p36"/>
            <p:cNvSpPr/>
            <p:nvPr/>
          </p:nvSpPr>
          <p:spPr>
            <a:xfrm>
              <a:off x="2301321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4" name="Google Shape;47764;p36"/>
            <p:cNvSpPr/>
            <p:nvPr/>
          </p:nvSpPr>
          <p:spPr>
            <a:xfrm>
              <a:off x="2301321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5" name="Google Shape;47765;p36"/>
            <p:cNvSpPr/>
            <p:nvPr/>
          </p:nvSpPr>
          <p:spPr>
            <a:xfrm>
              <a:off x="2301321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6" name="Google Shape;47766;p36"/>
            <p:cNvSpPr/>
            <p:nvPr/>
          </p:nvSpPr>
          <p:spPr>
            <a:xfrm>
              <a:off x="2301321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7" name="Google Shape;47767;p36"/>
            <p:cNvSpPr/>
            <p:nvPr/>
          </p:nvSpPr>
          <p:spPr>
            <a:xfrm>
              <a:off x="2301321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8" name="Google Shape;47768;p36"/>
            <p:cNvSpPr/>
            <p:nvPr/>
          </p:nvSpPr>
          <p:spPr>
            <a:xfrm>
              <a:off x="2301321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9" name="Google Shape;47769;p36"/>
            <p:cNvSpPr/>
            <p:nvPr/>
          </p:nvSpPr>
          <p:spPr>
            <a:xfrm>
              <a:off x="2301321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0" name="Google Shape;47770;p36"/>
            <p:cNvSpPr/>
            <p:nvPr/>
          </p:nvSpPr>
          <p:spPr>
            <a:xfrm>
              <a:off x="2301321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1" name="Google Shape;47771;p36"/>
            <p:cNvSpPr/>
            <p:nvPr/>
          </p:nvSpPr>
          <p:spPr>
            <a:xfrm>
              <a:off x="2301321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2" name="Google Shape;47772;p36"/>
            <p:cNvSpPr/>
            <p:nvPr/>
          </p:nvSpPr>
          <p:spPr>
            <a:xfrm>
              <a:off x="2301321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3" name="Google Shape;47773;p36"/>
            <p:cNvSpPr/>
            <p:nvPr/>
          </p:nvSpPr>
          <p:spPr>
            <a:xfrm>
              <a:off x="2301321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4" name="Google Shape;47774;p36"/>
            <p:cNvSpPr/>
            <p:nvPr/>
          </p:nvSpPr>
          <p:spPr>
            <a:xfrm>
              <a:off x="2301321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5" name="Google Shape;47775;p36"/>
            <p:cNvSpPr/>
            <p:nvPr/>
          </p:nvSpPr>
          <p:spPr>
            <a:xfrm>
              <a:off x="2301321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6" name="Google Shape;47776;p36"/>
            <p:cNvSpPr/>
            <p:nvPr/>
          </p:nvSpPr>
          <p:spPr>
            <a:xfrm>
              <a:off x="2301321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7" name="Google Shape;47777;p36"/>
            <p:cNvSpPr/>
            <p:nvPr/>
          </p:nvSpPr>
          <p:spPr>
            <a:xfrm>
              <a:off x="2301321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8" name="Google Shape;47778;p36"/>
            <p:cNvSpPr/>
            <p:nvPr/>
          </p:nvSpPr>
          <p:spPr>
            <a:xfrm>
              <a:off x="2301321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9" name="Google Shape;47779;p36"/>
            <p:cNvSpPr/>
            <p:nvPr/>
          </p:nvSpPr>
          <p:spPr>
            <a:xfrm>
              <a:off x="2301321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0" name="Google Shape;47780;p36"/>
            <p:cNvSpPr/>
            <p:nvPr/>
          </p:nvSpPr>
          <p:spPr>
            <a:xfrm>
              <a:off x="2301321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1" name="Google Shape;47781;p36"/>
            <p:cNvSpPr/>
            <p:nvPr/>
          </p:nvSpPr>
          <p:spPr>
            <a:xfrm>
              <a:off x="2301321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2" name="Google Shape;47782;p36"/>
            <p:cNvSpPr/>
            <p:nvPr/>
          </p:nvSpPr>
          <p:spPr>
            <a:xfrm>
              <a:off x="2301321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3" name="Google Shape;47783;p36"/>
            <p:cNvSpPr/>
            <p:nvPr/>
          </p:nvSpPr>
          <p:spPr>
            <a:xfrm>
              <a:off x="2301321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4" name="Google Shape;47784;p36"/>
            <p:cNvSpPr/>
            <p:nvPr/>
          </p:nvSpPr>
          <p:spPr>
            <a:xfrm>
              <a:off x="2301321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5" name="Google Shape;47785;p36"/>
            <p:cNvSpPr/>
            <p:nvPr/>
          </p:nvSpPr>
          <p:spPr>
            <a:xfrm>
              <a:off x="2301321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6" name="Google Shape;47786;p36"/>
            <p:cNvSpPr/>
            <p:nvPr/>
          </p:nvSpPr>
          <p:spPr>
            <a:xfrm>
              <a:off x="2301321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7" name="Google Shape;47787;p36"/>
            <p:cNvSpPr/>
            <p:nvPr/>
          </p:nvSpPr>
          <p:spPr>
            <a:xfrm>
              <a:off x="2301321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8" name="Google Shape;47788;p36"/>
            <p:cNvSpPr/>
            <p:nvPr/>
          </p:nvSpPr>
          <p:spPr>
            <a:xfrm>
              <a:off x="2301321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9" name="Google Shape;47789;p36"/>
            <p:cNvSpPr/>
            <p:nvPr/>
          </p:nvSpPr>
          <p:spPr>
            <a:xfrm>
              <a:off x="2301321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0" name="Google Shape;47790;p36"/>
            <p:cNvSpPr/>
            <p:nvPr/>
          </p:nvSpPr>
          <p:spPr>
            <a:xfrm>
              <a:off x="2301321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1" name="Google Shape;47791;p36"/>
            <p:cNvSpPr/>
            <p:nvPr/>
          </p:nvSpPr>
          <p:spPr>
            <a:xfrm>
              <a:off x="2301321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2" name="Google Shape;47792;p36"/>
            <p:cNvSpPr/>
            <p:nvPr/>
          </p:nvSpPr>
          <p:spPr>
            <a:xfrm>
              <a:off x="2301321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3" name="Google Shape;47793;p36"/>
            <p:cNvSpPr/>
            <p:nvPr/>
          </p:nvSpPr>
          <p:spPr>
            <a:xfrm>
              <a:off x="2301321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4" name="Google Shape;47794;p36"/>
            <p:cNvSpPr/>
            <p:nvPr/>
          </p:nvSpPr>
          <p:spPr>
            <a:xfrm>
              <a:off x="2301321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5" name="Google Shape;47795;p36"/>
            <p:cNvSpPr/>
            <p:nvPr/>
          </p:nvSpPr>
          <p:spPr>
            <a:xfrm>
              <a:off x="2301321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6" name="Google Shape;47796;p36"/>
            <p:cNvSpPr/>
            <p:nvPr/>
          </p:nvSpPr>
          <p:spPr>
            <a:xfrm>
              <a:off x="2301321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7" name="Google Shape;47797;p36"/>
            <p:cNvSpPr/>
            <p:nvPr/>
          </p:nvSpPr>
          <p:spPr>
            <a:xfrm>
              <a:off x="2301321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8" name="Google Shape;47798;p36"/>
            <p:cNvSpPr/>
            <p:nvPr/>
          </p:nvSpPr>
          <p:spPr>
            <a:xfrm>
              <a:off x="2301321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9" name="Google Shape;47799;p36"/>
            <p:cNvSpPr/>
            <p:nvPr/>
          </p:nvSpPr>
          <p:spPr>
            <a:xfrm>
              <a:off x="2301321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0" name="Google Shape;47800;p36"/>
            <p:cNvSpPr/>
            <p:nvPr/>
          </p:nvSpPr>
          <p:spPr>
            <a:xfrm>
              <a:off x="2301321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1" name="Google Shape;47801;p36"/>
            <p:cNvSpPr/>
            <p:nvPr/>
          </p:nvSpPr>
          <p:spPr>
            <a:xfrm>
              <a:off x="2301321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2" name="Google Shape;47802;p36"/>
            <p:cNvSpPr/>
            <p:nvPr/>
          </p:nvSpPr>
          <p:spPr>
            <a:xfrm>
              <a:off x="2301321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3" name="Google Shape;47803;p36"/>
            <p:cNvSpPr/>
            <p:nvPr/>
          </p:nvSpPr>
          <p:spPr>
            <a:xfrm>
              <a:off x="2301321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4" name="Google Shape;47804;p36"/>
            <p:cNvSpPr/>
            <p:nvPr/>
          </p:nvSpPr>
          <p:spPr>
            <a:xfrm>
              <a:off x="2301321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5" name="Google Shape;47805;p36"/>
            <p:cNvSpPr/>
            <p:nvPr/>
          </p:nvSpPr>
          <p:spPr>
            <a:xfrm>
              <a:off x="2301321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6" name="Google Shape;47806;p36"/>
            <p:cNvSpPr/>
            <p:nvPr/>
          </p:nvSpPr>
          <p:spPr>
            <a:xfrm>
              <a:off x="2301321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7" name="Google Shape;47807;p36"/>
            <p:cNvSpPr/>
            <p:nvPr/>
          </p:nvSpPr>
          <p:spPr>
            <a:xfrm>
              <a:off x="2301321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8" name="Google Shape;47808;p36"/>
            <p:cNvSpPr/>
            <p:nvPr/>
          </p:nvSpPr>
          <p:spPr>
            <a:xfrm>
              <a:off x="2301321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9" name="Google Shape;47809;p36"/>
            <p:cNvSpPr/>
            <p:nvPr/>
          </p:nvSpPr>
          <p:spPr>
            <a:xfrm>
              <a:off x="2301321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0" name="Google Shape;47810;p36"/>
            <p:cNvSpPr/>
            <p:nvPr/>
          </p:nvSpPr>
          <p:spPr>
            <a:xfrm>
              <a:off x="2301321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1" name="Google Shape;47811;p36"/>
            <p:cNvSpPr/>
            <p:nvPr/>
          </p:nvSpPr>
          <p:spPr>
            <a:xfrm>
              <a:off x="2301321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2" name="Google Shape;47812;p36"/>
            <p:cNvSpPr/>
            <p:nvPr/>
          </p:nvSpPr>
          <p:spPr>
            <a:xfrm>
              <a:off x="2301321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3" name="Google Shape;47813;p36"/>
            <p:cNvSpPr/>
            <p:nvPr/>
          </p:nvSpPr>
          <p:spPr>
            <a:xfrm>
              <a:off x="2301321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4" name="Google Shape;47814;p36"/>
            <p:cNvSpPr/>
            <p:nvPr/>
          </p:nvSpPr>
          <p:spPr>
            <a:xfrm>
              <a:off x="3056304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5" name="Google Shape;47815;p36"/>
            <p:cNvSpPr/>
            <p:nvPr/>
          </p:nvSpPr>
          <p:spPr>
            <a:xfrm>
              <a:off x="3056304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6" name="Google Shape;47816;p36"/>
            <p:cNvSpPr/>
            <p:nvPr/>
          </p:nvSpPr>
          <p:spPr>
            <a:xfrm>
              <a:off x="3056304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7" name="Google Shape;47817;p36"/>
            <p:cNvSpPr/>
            <p:nvPr/>
          </p:nvSpPr>
          <p:spPr>
            <a:xfrm>
              <a:off x="3056304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8" name="Google Shape;47818;p36"/>
            <p:cNvSpPr/>
            <p:nvPr/>
          </p:nvSpPr>
          <p:spPr>
            <a:xfrm>
              <a:off x="3056304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9" name="Google Shape;47819;p36"/>
            <p:cNvSpPr/>
            <p:nvPr/>
          </p:nvSpPr>
          <p:spPr>
            <a:xfrm>
              <a:off x="3056304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0" name="Google Shape;47820;p36"/>
            <p:cNvSpPr/>
            <p:nvPr/>
          </p:nvSpPr>
          <p:spPr>
            <a:xfrm>
              <a:off x="3056304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1" name="Google Shape;47821;p36"/>
            <p:cNvSpPr/>
            <p:nvPr/>
          </p:nvSpPr>
          <p:spPr>
            <a:xfrm>
              <a:off x="3056304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2" name="Google Shape;47822;p36"/>
            <p:cNvSpPr/>
            <p:nvPr/>
          </p:nvSpPr>
          <p:spPr>
            <a:xfrm>
              <a:off x="3056304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3" name="Google Shape;47823;p36"/>
            <p:cNvSpPr/>
            <p:nvPr/>
          </p:nvSpPr>
          <p:spPr>
            <a:xfrm>
              <a:off x="3056304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4" name="Google Shape;47824;p36"/>
            <p:cNvSpPr/>
            <p:nvPr/>
          </p:nvSpPr>
          <p:spPr>
            <a:xfrm>
              <a:off x="3056304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5" name="Google Shape;47825;p36"/>
            <p:cNvSpPr/>
            <p:nvPr/>
          </p:nvSpPr>
          <p:spPr>
            <a:xfrm>
              <a:off x="3056304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6" name="Google Shape;47826;p36"/>
            <p:cNvSpPr/>
            <p:nvPr/>
          </p:nvSpPr>
          <p:spPr>
            <a:xfrm>
              <a:off x="3056304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7" name="Google Shape;47827;p36"/>
            <p:cNvSpPr/>
            <p:nvPr/>
          </p:nvSpPr>
          <p:spPr>
            <a:xfrm>
              <a:off x="3056304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8" name="Google Shape;47828;p36"/>
            <p:cNvSpPr/>
            <p:nvPr/>
          </p:nvSpPr>
          <p:spPr>
            <a:xfrm>
              <a:off x="3056304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9" name="Google Shape;47829;p36"/>
            <p:cNvSpPr/>
            <p:nvPr/>
          </p:nvSpPr>
          <p:spPr>
            <a:xfrm>
              <a:off x="3056304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0" name="Google Shape;47830;p36"/>
            <p:cNvSpPr/>
            <p:nvPr/>
          </p:nvSpPr>
          <p:spPr>
            <a:xfrm>
              <a:off x="3056304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1" name="Google Shape;47831;p36"/>
            <p:cNvSpPr/>
            <p:nvPr/>
          </p:nvSpPr>
          <p:spPr>
            <a:xfrm>
              <a:off x="3056304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2" name="Google Shape;47832;p36"/>
            <p:cNvSpPr/>
            <p:nvPr/>
          </p:nvSpPr>
          <p:spPr>
            <a:xfrm>
              <a:off x="3056304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3" name="Google Shape;47833;p36"/>
            <p:cNvSpPr/>
            <p:nvPr/>
          </p:nvSpPr>
          <p:spPr>
            <a:xfrm>
              <a:off x="3056304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4" name="Google Shape;47834;p36"/>
            <p:cNvSpPr/>
            <p:nvPr/>
          </p:nvSpPr>
          <p:spPr>
            <a:xfrm>
              <a:off x="3056304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5" name="Google Shape;47835;p36"/>
            <p:cNvSpPr/>
            <p:nvPr/>
          </p:nvSpPr>
          <p:spPr>
            <a:xfrm>
              <a:off x="3056304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6" name="Google Shape;47836;p36"/>
            <p:cNvSpPr/>
            <p:nvPr/>
          </p:nvSpPr>
          <p:spPr>
            <a:xfrm>
              <a:off x="3056304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7" name="Google Shape;47837;p36"/>
            <p:cNvSpPr/>
            <p:nvPr/>
          </p:nvSpPr>
          <p:spPr>
            <a:xfrm>
              <a:off x="3056304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8" name="Google Shape;47838;p36"/>
            <p:cNvSpPr/>
            <p:nvPr/>
          </p:nvSpPr>
          <p:spPr>
            <a:xfrm>
              <a:off x="3056304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9" name="Google Shape;47839;p36"/>
            <p:cNvSpPr/>
            <p:nvPr/>
          </p:nvSpPr>
          <p:spPr>
            <a:xfrm>
              <a:off x="3056304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0" name="Google Shape;47840;p36"/>
            <p:cNvSpPr/>
            <p:nvPr/>
          </p:nvSpPr>
          <p:spPr>
            <a:xfrm>
              <a:off x="3056304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1" name="Google Shape;47841;p36"/>
            <p:cNvSpPr/>
            <p:nvPr/>
          </p:nvSpPr>
          <p:spPr>
            <a:xfrm>
              <a:off x="3056304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2" name="Google Shape;47842;p36"/>
            <p:cNvSpPr/>
            <p:nvPr/>
          </p:nvSpPr>
          <p:spPr>
            <a:xfrm>
              <a:off x="3056304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3" name="Google Shape;47843;p36"/>
            <p:cNvSpPr/>
            <p:nvPr/>
          </p:nvSpPr>
          <p:spPr>
            <a:xfrm>
              <a:off x="3056304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4" name="Google Shape;47844;p36"/>
            <p:cNvSpPr/>
            <p:nvPr/>
          </p:nvSpPr>
          <p:spPr>
            <a:xfrm>
              <a:off x="3056304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5" name="Google Shape;47845;p36"/>
            <p:cNvSpPr/>
            <p:nvPr/>
          </p:nvSpPr>
          <p:spPr>
            <a:xfrm>
              <a:off x="3056304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6" name="Google Shape;47846;p36"/>
            <p:cNvSpPr/>
            <p:nvPr/>
          </p:nvSpPr>
          <p:spPr>
            <a:xfrm>
              <a:off x="3056304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7" name="Google Shape;47847;p36"/>
            <p:cNvSpPr/>
            <p:nvPr/>
          </p:nvSpPr>
          <p:spPr>
            <a:xfrm>
              <a:off x="3056304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8" name="Google Shape;47848;p36"/>
            <p:cNvSpPr/>
            <p:nvPr/>
          </p:nvSpPr>
          <p:spPr>
            <a:xfrm>
              <a:off x="3056304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9" name="Google Shape;47849;p36"/>
            <p:cNvSpPr/>
            <p:nvPr/>
          </p:nvSpPr>
          <p:spPr>
            <a:xfrm>
              <a:off x="3056304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0" name="Google Shape;47850;p36"/>
            <p:cNvSpPr/>
            <p:nvPr/>
          </p:nvSpPr>
          <p:spPr>
            <a:xfrm>
              <a:off x="3056304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1" name="Google Shape;47851;p36"/>
            <p:cNvSpPr/>
            <p:nvPr/>
          </p:nvSpPr>
          <p:spPr>
            <a:xfrm>
              <a:off x="3056304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2" name="Google Shape;47852;p36"/>
            <p:cNvSpPr/>
            <p:nvPr/>
          </p:nvSpPr>
          <p:spPr>
            <a:xfrm>
              <a:off x="3056304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3" name="Google Shape;47853;p36"/>
            <p:cNvSpPr/>
            <p:nvPr/>
          </p:nvSpPr>
          <p:spPr>
            <a:xfrm>
              <a:off x="3056304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4" name="Google Shape;47854;p36"/>
            <p:cNvSpPr/>
            <p:nvPr/>
          </p:nvSpPr>
          <p:spPr>
            <a:xfrm>
              <a:off x="3056304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5" name="Google Shape;47855;p36"/>
            <p:cNvSpPr/>
            <p:nvPr/>
          </p:nvSpPr>
          <p:spPr>
            <a:xfrm>
              <a:off x="3056304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6" name="Google Shape;47856;p36"/>
            <p:cNvSpPr/>
            <p:nvPr/>
          </p:nvSpPr>
          <p:spPr>
            <a:xfrm>
              <a:off x="3056304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7" name="Google Shape;47857;p36"/>
            <p:cNvSpPr/>
            <p:nvPr/>
          </p:nvSpPr>
          <p:spPr>
            <a:xfrm>
              <a:off x="3056304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8" name="Google Shape;47858;p36"/>
            <p:cNvSpPr/>
            <p:nvPr/>
          </p:nvSpPr>
          <p:spPr>
            <a:xfrm>
              <a:off x="3056304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9" name="Google Shape;47859;p36"/>
            <p:cNvSpPr/>
            <p:nvPr/>
          </p:nvSpPr>
          <p:spPr>
            <a:xfrm>
              <a:off x="3056304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0" name="Google Shape;47860;p36"/>
            <p:cNvSpPr/>
            <p:nvPr/>
          </p:nvSpPr>
          <p:spPr>
            <a:xfrm>
              <a:off x="3056304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1" name="Google Shape;47861;p36"/>
            <p:cNvSpPr/>
            <p:nvPr/>
          </p:nvSpPr>
          <p:spPr>
            <a:xfrm>
              <a:off x="3056304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2" name="Google Shape;47862;p36"/>
            <p:cNvSpPr/>
            <p:nvPr/>
          </p:nvSpPr>
          <p:spPr>
            <a:xfrm>
              <a:off x="3056304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3" name="Google Shape;47863;p36"/>
            <p:cNvSpPr/>
            <p:nvPr/>
          </p:nvSpPr>
          <p:spPr>
            <a:xfrm>
              <a:off x="3056304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4" name="Google Shape;47864;p36"/>
            <p:cNvSpPr/>
            <p:nvPr/>
          </p:nvSpPr>
          <p:spPr>
            <a:xfrm>
              <a:off x="3056304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5" name="Google Shape;47865;p36"/>
            <p:cNvSpPr/>
            <p:nvPr/>
          </p:nvSpPr>
          <p:spPr>
            <a:xfrm>
              <a:off x="3056304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6" name="Google Shape;47866;p36"/>
            <p:cNvSpPr/>
            <p:nvPr/>
          </p:nvSpPr>
          <p:spPr>
            <a:xfrm>
              <a:off x="3056304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7" name="Google Shape;47867;p36"/>
            <p:cNvSpPr/>
            <p:nvPr/>
          </p:nvSpPr>
          <p:spPr>
            <a:xfrm>
              <a:off x="3056304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8" name="Google Shape;47868;p36"/>
            <p:cNvSpPr/>
            <p:nvPr/>
          </p:nvSpPr>
          <p:spPr>
            <a:xfrm>
              <a:off x="3056304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9" name="Google Shape;47869;p36"/>
            <p:cNvSpPr/>
            <p:nvPr/>
          </p:nvSpPr>
          <p:spPr>
            <a:xfrm>
              <a:off x="3056304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0" name="Google Shape;47870;p36"/>
            <p:cNvSpPr/>
            <p:nvPr/>
          </p:nvSpPr>
          <p:spPr>
            <a:xfrm>
              <a:off x="3056304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1" name="Google Shape;47871;p36"/>
            <p:cNvSpPr/>
            <p:nvPr/>
          </p:nvSpPr>
          <p:spPr>
            <a:xfrm>
              <a:off x="3056304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2" name="Google Shape;47872;p36"/>
            <p:cNvSpPr/>
            <p:nvPr/>
          </p:nvSpPr>
          <p:spPr>
            <a:xfrm>
              <a:off x="3056304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3" name="Google Shape;47873;p36"/>
            <p:cNvSpPr/>
            <p:nvPr/>
          </p:nvSpPr>
          <p:spPr>
            <a:xfrm>
              <a:off x="3056304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4" name="Google Shape;47874;p36"/>
            <p:cNvSpPr/>
            <p:nvPr/>
          </p:nvSpPr>
          <p:spPr>
            <a:xfrm>
              <a:off x="3056304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5" name="Google Shape;47875;p36"/>
            <p:cNvSpPr/>
            <p:nvPr/>
          </p:nvSpPr>
          <p:spPr>
            <a:xfrm>
              <a:off x="3056304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6" name="Google Shape;47876;p36"/>
            <p:cNvSpPr/>
            <p:nvPr/>
          </p:nvSpPr>
          <p:spPr>
            <a:xfrm>
              <a:off x="3056304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7" name="Google Shape;47877;p36"/>
            <p:cNvSpPr/>
            <p:nvPr/>
          </p:nvSpPr>
          <p:spPr>
            <a:xfrm>
              <a:off x="3056304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8" name="Google Shape;47878;p36"/>
            <p:cNvSpPr/>
            <p:nvPr/>
          </p:nvSpPr>
          <p:spPr>
            <a:xfrm>
              <a:off x="3811287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9" name="Google Shape;47879;p36"/>
            <p:cNvSpPr/>
            <p:nvPr/>
          </p:nvSpPr>
          <p:spPr>
            <a:xfrm>
              <a:off x="3811287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0" name="Google Shape;47880;p36"/>
            <p:cNvSpPr/>
            <p:nvPr/>
          </p:nvSpPr>
          <p:spPr>
            <a:xfrm>
              <a:off x="3811287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1" name="Google Shape;47881;p36"/>
            <p:cNvSpPr/>
            <p:nvPr/>
          </p:nvSpPr>
          <p:spPr>
            <a:xfrm>
              <a:off x="3811287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2" name="Google Shape;47882;p36"/>
            <p:cNvSpPr/>
            <p:nvPr/>
          </p:nvSpPr>
          <p:spPr>
            <a:xfrm>
              <a:off x="3811287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3" name="Google Shape;47883;p36"/>
            <p:cNvSpPr/>
            <p:nvPr/>
          </p:nvSpPr>
          <p:spPr>
            <a:xfrm>
              <a:off x="3811287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4" name="Google Shape;47884;p36"/>
            <p:cNvSpPr/>
            <p:nvPr/>
          </p:nvSpPr>
          <p:spPr>
            <a:xfrm>
              <a:off x="3811287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5" name="Google Shape;47885;p36"/>
            <p:cNvSpPr/>
            <p:nvPr/>
          </p:nvSpPr>
          <p:spPr>
            <a:xfrm>
              <a:off x="3811287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6" name="Google Shape;47886;p36"/>
            <p:cNvSpPr/>
            <p:nvPr/>
          </p:nvSpPr>
          <p:spPr>
            <a:xfrm>
              <a:off x="3811287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7" name="Google Shape;47887;p36"/>
            <p:cNvSpPr/>
            <p:nvPr/>
          </p:nvSpPr>
          <p:spPr>
            <a:xfrm>
              <a:off x="3811287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8" name="Google Shape;47888;p36"/>
            <p:cNvSpPr/>
            <p:nvPr/>
          </p:nvSpPr>
          <p:spPr>
            <a:xfrm>
              <a:off x="3811287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9" name="Google Shape;47889;p36"/>
            <p:cNvSpPr/>
            <p:nvPr/>
          </p:nvSpPr>
          <p:spPr>
            <a:xfrm>
              <a:off x="3811287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0" name="Google Shape;47890;p36"/>
            <p:cNvSpPr/>
            <p:nvPr/>
          </p:nvSpPr>
          <p:spPr>
            <a:xfrm>
              <a:off x="3811287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1" name="Google Shape;47891;p36"/>
            <p:cNvSpPr/>
            <p:nvPr/>
          </p:nvSpPr>
          <p:spPr>
            <a:xfrm>
              <a:off x="3811287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2" name="Google Shape;47892;p36"/>
            <p:cNvSpPr/>
            <p:nvPr/>
          </p:nvSpPr>
          <p:spPr>
            <a:xfrm>
              <a:off x="3811287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3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3" name="Google Shape;47893;p36"/>
            <p:cNvSpPr/>
            <p:nvPr/>
          </p:nvSpPr>
          <p:spPr>
            <a:xfrm>
              <a:off x="3811287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4" name="Google Shape;47894;p36"/>
            <p:cNvSpPr/>
            <p:nvPr/>
          </p:nvSpPr>
          <p:spPr>
            <a:xfrm>
              <a:off x="3811287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5" name="Google Shape;47895;p36"/>
            <p:cNvSpPr/>
            <p:nvPr/>
          </p:nvSpPr>
          <p:spPr>
            <a:xfrm>
              <a:off x="3811287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6" name="Google Shape;47896;p36"/>
            <p:cNvSpPr/>
            <p:nvPr/>
          </p:nvSpPr>
          <p:spPr>
            <a:xfrm>
              <a:off x="3811287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7" name="Google Shape;47897;p36"/>
            <p:cNvSpPr/>
            <p:nvPr/>
          </p:nvSpPr>
          <p:spPr>
            <a:xfrm>
              <a:off x="3811287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8" name="Google Shape;47898;p36"/>
            <p:cNvSpPr/>
            <p:nvPr/>
          </p:nvSpPr>
          <p:spPr>
            <a:xfrm>
              <a:off x="3811287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9" name="Google Shape;47899;p36"/>
            <p:cNvSpPr/>
            <p:nvPr/>
          </p:nvSpPr>
          <p:spPr>
            <a:xfrm>
              <a:off x="3811287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0" name="Google Shape;47900;p36"/>
            <p:cNvSpPr/>
            <p:nvPr/>
          </p:nvSpPr>
          <p:spPr>
            <a:xfrm>
              <a:off x="3811287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1" name="Google Shape;47901;p36"/>
            <p:cNvSpPr/>
            <p:nvPr/>
          </p:nvSpPr>
          <p:spPr>
            <a:xfrm>
              <a:off x="3811287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2" name="Google Shape;47902;p36"/>
            <p:cNvSpPr/>
            <p:nvPr/>
          </p:nvSpPr>
          <p:spPr>
            <a:xfrm>
              <a:off x="3811287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3" name="Google Shape;47903;p36"/>
            <p:cNvSpPr/>
            <p:nvPr/>
          </p:nvSpPr>
          <p:spPr>
            <a:xfrm>
              <a:off x="3811287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4" name="Google Shape;47904;p36"/>
            <p:cNvSpPr/>
            <p:nvPr/>
          </p:nvSpPr>
          <p:spPr>
            <a:xfrm>
              <a:off x="3811287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5" name="Google Shape;47905;p36"/>
            <p:cNvSpPr/>
            <p:nvPr/>
          </p:nvSpPr>
          <p:spPr>
            <a:xfrm>
              <a:off x="3811287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6" name="Google Shape;47906;p36"/>
            <p:cNvSpPr/>
            <p:nvPr/>
          </p:nvSpPr>
          <p:spPr>
            <a:xfrm>
              <a:off x="3811287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7" name="Google Shape;47907;p36"/>
            <p:cNvSpPr/>
            <p:nvPr/>
          </p:nvSpPr>
          <p:spPr>
            <a:xfrm>
              <a:off x="3811287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8" name="Google Shape;47908;p36"/>
            <p:cNvSpPr/>
            <p:nvPr/>
          </p:nvSpPr>
          <p:spPr>
            <a:xfrm>
              <a:off x="3811287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9" name="Google Shape;47909;p36"/>
            <p:cNvSpPr/>
            <p:nvPr/>
          </p:nvSpPr>
          <p:spPr>
            <a:xfrm>
              <a:off x="3811287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0" name="Google Shape;47910;p36"/>
            <p:cNvSpPr/>
            <p:nvPr/>
          </p:nvSpPr>
          <p:spPr>
            <a:xfrm>
              <a:off x="3811287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1" name="Google Shape;47911;p36"/>
            <p:cNvSpPr/>
            <p:nvPr/>
          </p:nvSpPr>
          <p:spPr>
            <a:xfrm>
              <a:off x="3811287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2" name="Google Shape;47912;p36"/>
            <p:cNvSpPr/>
            <p:nvPr/>
          </p:nvSpPr>
          <p:spPr>
            <a:xfrm>
              <a:off x="3811287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3" name="Google Shape;47913;p36"/>
            <p:cNvSpPr/>
            <p:nvPr/>
          </p:nvSpPr>
          <p:spPr>
            <a:xfrm>
              <a:off x="3811287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4" name="Google Shape;47914;p36"/>
            <p:cNvSpPr/>
            <p:nvPr/>
          </p:nvSpPr>
          <p:spPr>
            <a:xfrm>
              <a:off x="3811287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5" name="Google Shape;47915;p36"/>
            <p:cNvSpPr/>
            <p:nvPr/>
          </p:nvSpPr>
          <p:spPr>
            <a:xfrm>
              <a:off x="3811287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6" name="Google Shape;47916;p36"/>
            <p:cNvSpPr/>
            <p:nvPr/>
          </p:nvSpPr>
          <p:spPr>
            <a:xfrm>
              <a:off x="3811287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7" name="Google Shape;47917;p36"/>
            <p:cNvSpPr/>
            <p:nvPr/>
          </p:nvSpPr>
          <p:spPr>
            <a:xfrm>
              <a:off x="3811287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8" name="Google Shape;47918;p36"/>
            <p:cNvSpPr/>
            <p:nvPr/>
          </p:nvSpPr>
          <p:spPr>
            <a:xfrm>
              <a:off x="3811287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9" name="Google Shape;47919;p36"/>
            <p:cNvSpPr/>
            <p:nvPr/>
          </p:nvSpPr>
          <p:spPr>
            <a:xfrm>
              <a:off x="3811287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0" name="Google Shape;47920;p36"/>
            <p:cNvSpPr/>
            <p:nvPr/>
          </p:nvSpPr>
          <p:spPr>
            <a:xfrm>
              <a:off x="3811287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1" name="Google Shape;47921;p36"/>
            <p:cNvSpPr/>
            <p:nvPr/>
          </p:nvSpPr>
          <p:spPr>
            <a:xfrm>
              <a:off x="3811287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2" name="Google Shape;47922;p36"/>
            <p:cNvSpPr/>
            <p:nvPr/>
          </p:nvSpPr>
          <p:spPr>
            <a:xfrm>
              <a:off x="3811287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3" name="Google Shape;47923;p36"/>
            <p:cNvSpPr/>
            <p:nvPr/>
          </p:nvSpPr>
          <p:spPr>
            <a:xfrm>
              <a:off x="3811287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4" name="Google Shape;47924;p36"/>
            <p:cNvSpPr/>
            <p:nvPr/>
          </p:nvSpPr>
          <p:spPr>
            <a:xfrm>
              <a:off x="3811287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5" name="Google Shape;47925;p36"/>
            <p:cNvSpPr/>
            <p:nvPr/>
          </p:nvSpPr>
          <p:spPr>
            <a:xfrm>
              <a:off x="3811287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6" name="Google Shape;47926;p36"/>
            <p:cNvSpPr/>
            <p:nvPr/>
          </p:nvSpPr>
          <p:spPr>
            <a:xfrm>
              <a:off x="3811287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7" name="Google Shape;47927;p36"/>
            <p:cNvSpPr/>
            <p:nvPr/>
          </p:nvSpPr>
          <p:spPr>
            <a:xfrm>
              <a:off x="3811287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8" name="Google Shape;47928;p36"/>
            <p:cNvSpPr/>
            <p:nvPr/>
          </p:nvSpPr>
          <p:spPr>
            <a:xfrm>
              <a:off x="3811287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9" name="Google Shape;47929;p36"/>
            <p:cNvSpPr/>
            <p:nvPr/>
          </p:nvSpPr>
          <p:spPr>
            <a:xfrm>
              <a:off x="3811287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0" name="Google Shape;47930;p36"/>
            <p:cNvSpPr/>
            <p:nvPr/>
          </p:nvSpPr>
          <p:spPr>
            <a:xfrm>
              <a:off x="3811287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1" name="Google Shape;47931;p36"/>
            <p:cNvSpPr/>
            <p:nvPr/>
          </p:nvSpPr>
          <p:spPr>
            <a:xfrm>
              <a:off x="3811287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2" name="Google Shape;47932;p36"/>
            <p:cNvSpPr/>
            <p:nvPr/>
          </p:nvSpPr>
          <p:spPr>
            <a:xfrm>
              <a:off x="3811287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3" name="Google Shape;47933;p36"/>
            <p:cNvSpPr/>
            <p:nvPr/>
          </p:nvSpPr>
          <p:spPr>
            <a:xfrm>
              <a:off x="3811287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4" name="Google Shape;47934;p36"/>
            <p:cNvSpPr/>
            <p:nvPr/>
          </p:nvSpPr>
          <p:spPr>
            <a:xfrm>
              <a:off x="3811287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5" name="Google Shape;47935;p36"/>
            <p:cNvSpPr/>
            <p:nvPr/>
          </p:nvSpPr>
          <p:spPr>
            <a:xfrm>
              <a:off x="3811287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6" name="Google Shape;47936;p36"/>
            <p:cNvSpPr/>
            <p:nvPr/>
          </p:nvSpPr>
          <p:spPr>
            <a:xfrm>
              <a:off x="3811287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7" name="Google Shape;47937;p36"/>
            <p:cNvSpPr/>
            <p:nvPr/>
          </p:nvSpPr>
          <p:spPr>
            <a:xfrm>
              <a:off x="3811287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8" name="Google Shape;47938;p36"/>
            <p:cNvSpPr/>
            <p:nvPr/>
          </p:nvSpPr>
          <p:spPr>
            <a:xfrm>
              <a:off x="3811287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9" name="Google Shape;47939;p36"/>
            <p:cNvSpPr/>
            <p:nvPr/>
          </p:nvSpPr>
          <p:spPr>
            <a:xfrm>
              <a:off x="3811287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0" name="Google Shape;47940;p36"/>
            <p:cNvSpPr/>
            <p:nvPr/>
          </p:nvSpPr>
          <p:spPr>
            <a:xfrm>
              <a:off x="3811287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1" name="Google Shape;47941;p36"/>
            <p:cNvSpPr/>
            <p:nvPr/>
          </p:nvSpPr>
          <p:spPr>
            <a:xfrm>
              <a:off x="3811287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2" name="Google Shape;47942;p36"/>
            <p:cNvSpPr/>
            <p:nvPr/>
          </p:nvSpPr>
          <p:spPr>
            <a:xfrm>
              <a:off x="3811287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3" name="Google Shape;47943;p36"/>
            <p:cNvSpPr/>
            <p:nvPr/>
          </p:nvSpPr>
          <p:spPr>
            <a:xfrm>
              <a:off x="3811287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4" name="Google Shape;47944;p36"/>
            <p:cNvSpPr/>
            <p:nvPr/>
          </p:nvSpPr>
          <p:spPr>
            <a:xfrm>
              <a:off x="3811287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5" name="Google Shape;47945;p36"/>
            <p:cNvSpPr/>
            <p:nvPr/>
          </p:nvSpPr>
          <p:spPr>
            <a:xfrm>
              <a:off x="3811287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6" name="Google Shape;47946;p36"/>
            <p:cNvSpPr/>
            <p:nvPr/>
          </p:nvSpPr>
          <p:spPr>
            <a:xfrm>
              <a:off x="4566270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7" name="Google Shape;47947;p36"/>
            <p:cNvSpPr/>
            <p:nvPr/>
          </p:nvSpPr>
          <p:spPr>
            <a:xfrm>
              <a:off x="4566644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8" name="Google Shape;47948;p36"/>
            <p:cNvSpPr/>
            <p:nvPr/>
          </p:nvSpPr>
          <p:spPr>
            <a:xfrm>
              <a:off x="4566644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9" name="Google Shape;47949;p36"/>
            <p:cNvSpPr/>
            <p:nvPr/>
          </p:nvSpPr>
          <p:spPr>
            <a:xfrm>
              <a:off x="4566270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0" name="Google Shape;47950;p36"/>
            <p:cNvSpPr/>
            <p:nvPr/>
          </p:nvSpPr>
          <p:spPr>
            <a:xfrm>
              <a:off x="4566644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1" name="Google Shape;47951;p36"/>
            <p:cNvSpPr/>
            <p:nvPr/>
          </p:nvSpPr>
          <p:spPr>
            <a:xfrm>
              <a:off x="4566644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2" name="Google Shape;47952;p36"/>
            <p:cNvSpPr/>
            <p:nvPr/>
          </p:nvSpPr>
          <p:spPr>
            <a:xfrm>
              <a:off x="4566644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3" name="Google Shape;47953;p36"/>
            <p:cNvSpPr/>
            <p:nvPr/>
          </p:nvSpPr>
          <p:spPr>
            <a:xfrm>
              <a:off x="4566644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4" name="Google Shape;47954;p36"/>
            <p:cNvSpPr/>
            <p:nvPr/>
          </p:nvSpPr>
          <p:spPr>
            <a:xfrm>
              <a:off x="4566644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5" name="Google Shape;47955;p36"/>
            <p:cNvSpPr/>
            <p:nvPr/>
          </p:nvSpPr>
          <p:spPr>
            <a:xfrm>
              <a:off x="4566644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6" name="Google Shape;47956;p36"/>
            <p:cNvSpPr/>
            <p:nvPr/>
          </p:nvSpPr>
          <p:spPr>
            <a:xfrm>
              <a:off x="4566644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7" name="Google Shape;47957;p36"/>
            <p:cNvSpPr/>
            <p:nvPr/>
          </p:nvSpPr>
          <p:spPr>
            <a:xfrm>
              <a:off x="4566644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8" name="Google Shape;47958;p36"/>
            <p:cNvSpPr/>
            <p:nvPr/>
          </p:nvSpPr>
          <p:spPr>
            <a:xfrm>
              <a:off x="4566644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9" name="Google Shape;47959;p36"/>
            <p:cNvSpPr/>
            <p:nvPr/>
          </p:nvSpPr>
          <p:spPr>
            <a:xfrm>
              <a:off x="4566270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0" name="Google Shape;47960;p36"/>
            <p:cNvSpPr/>
            <p:nvPr/>
          </p:nvSpPr>
          <p:spPr>
            <a:xfrm>
              <a:off x="4566644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1" name="Google Shape;47961;p36"/>
            <p:cNvSpPr/>
            <p:nvPr/>
          </p:nvSpPr>
          <p:spPr>
            <a:xfrm>
              <a:off x="4566270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2" name="Google Shape;47962;p36"/>
            <p:cNvSpPr/>
            <p:nvPr/>
          </p:nvSpPr>
          <p:spPr>
            <a:xfrm>
              <a:off x="4566270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3" name="Google Shape;47963;p36"/>
            <p:cNvSpPr/>
            <p:nvPr/>
          </p:nvSpPr>
          <p:spPr>
            <a:xfrm>
              <a:off x="4566270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4" name="Google Shape;47964;p36"/>
            <p:cNvSpPr/>
            <p:nvPr/>
          </p:nvSpPr>
          <p:spPr>
            <a:xfrm>
              <a:off x="4566270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5" name="Google Shape;47965;p36"/>
            <p:cNvSpPr/>
            <p:nvPr/>
          </p:nvSpPr>
          <p:spPr>
            <a:xfrm>
              <a:off x="4566270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6" name="Google Shape;47966;p36"/>
            <p:cNvSpPr/>
            <p:nvPr/>
          </p:nvSpPr>
          <p:spPr>
            <a:xfrm>
              <a:off x="4566270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7" name="Google Shape;47967;p36"/>
            <p:cNvSpPr/>
            <p:nvPr/>
          </p:nvSpPr>
          <p:spPr>
            <a:xfrm>
              <a:off x="4566644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8" name="Google Shape;47968;p36"/>
            <p:cNvSpPr/>
            <p:nvPr/>
          </p:nvSpPr>
          <p:spPr>
            <a:xfrm>
              <a:off x="4566644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9" name="Google Shape;47969;p36"/>
            <p:cNvSpPr/>
            <p:nvPr/>
          </p:nvSpPr>
          <p:spPr>
            <a:xfrm>
              <a:off x="4566644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0" name="Google Shape;47970;p36"/>
            <p:cNvSpPr/>
            <p:nvPr/>
          </p:nvSpPr>
          <p:spPr>
            <a:xfrm>
              <a:off x="4566644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1" name="Google Shape;47971;p36"/>
            <p:cNvSpPr/>
            <p:nvPr/>
          </p:nvSpPr>
          <p:spPr>
            <a:xfrm>
              <a:off x="4566644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2" name="Google Shape;47972;p36"/>
            <p:cNvSpPr/>
            <p:nvPr/>
          </p:nvSpPr>
          <p:spPr>
            <a:xfrm>
              <a:off x="4566644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3" name="Google Shape;47973;p36"/>
            <p:cNvSpPr/>
            <p:nvPr/>
          </p:nvSpPr>
          <p:spPr>
            <a:xfrm>
              <a:off x="4566270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4" name="Google Shape;47974;p36"/>
            <p:cNvSpPr/>
            <p:nvPr/>
          </p:nvSpPr>
          <p:spPr>
            <a:xfrm>
              <a:off x="4566270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5" name="Google Shape;47975;p36"/>
            <p:cNvSpPr/>
            <p:nvPr/>
          </p:nvSpPr>
          <p:spPr>
            <a:xfrm>
              <a:off x="4566270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6" name="Google Shape;47976;p36"/>
            <p:cNvSpPr/>
            <p:nvPr/>
          </p:nvSpPr>
          <p:spPr>
            <a:xfrm>
              <a:off x="4566270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7" name="Google Shape;47977;p36"/>
            <p:cNvSpPr/>
            <p:nvPr/>
          </p:nvSpPr>
          <p:spPr>
            <a:xfrm>
              <a:off x="4566270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8" name="Google Shape;47978;p36"/>
            <p:cNvSpPr/>
            <p:nvPr/>
          </p:nvSpPr>
          <p:spPr>
            <a:xfrm>
              <a:off x="4566270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9" name="Google Shape;47979;p36"/>
            <p:cNvSpPr/>
            <p:nvPr/>
          </p:nvSpPr>
          <p:spPr>
            <a:xfrm>
              <a:off x="4566644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0" name="Google Shape;47980;p36"/>
            <p:cNvSpPr/>
            <p:nvPr/>
          </p:nvSpPr>
          <p:spPr>
            <a:xfrm>
              <a:off x="4566644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1" name="Google Shape;47981;p36"/>
            <p:cNvSpPr/>
            <p:nvPr/>
          </p:nvSpPr>
          <p:spPr>
            <a:xfrm>
              <a:off x="4566270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2" name="Google Shape;47982;p36"/>
            <p:cNvSpPr/>
            <p:nvPr/>
          </p:nvSpPr>
          <p:spPr>
            <a:xfrm>
              <a:off x="4566644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3" name="Google Shape;47983;p36"/>
            <p:cNvSpPr/>
            <p:nvPr/>
          </p:nvSpPr>
          <p:spPr>
            <a:xfrm>
              <a:off x="4566644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4" name="Google Shape;47984;p36"/>
            <p:cNvSpPr/>
            <p:nvPr/>
          </p:nvSpPr>
          <p:spPr>
            <a:xfrm>
              <a:off x="4566644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5" name="Google Shape;47985;p36"/>
            <p:cNvSpPr/>
            <p:nvPr/>
          </p:nvSpPr>
          <p:spPr>
            <a:xfrm>
              <a:off x="4566644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6" name="Google Shape;47986;p36"/>
            <p:cNvSpPr/>
            <p:nvPr/>
          </p:nvSpPr>
          <p:spPr>
            <a:xfrm>
              <a:off x="4566644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7" name="Google Shape;47987;p36"/>
            <p:cNvSpPr/>
            <p:nvPr/>
          </p:nvSpPr>
          <p:spPr>
            <a:xfrm>
              <a:off x="4566644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8" name="Google Shape;47988;p36"/>
            <p:cNvSpPr/>
            <p:nvPr/>
          </p:nvSpPr>
          <p:spPr>
            <a:xfrm>
              <a:off x="4566270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9" name="Google Shape;47989;p36"/>
            <p:cNvSpPr/>
            <p:nvPr/>
          </p:nvSpPr>
          <p:spPr>
            <a:xfrm>
              <a:off x="4566270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0" name="Google Shape;47990;p36"/>
            <p:cNvSpPr/>
            <p:nvPr/>
          </p:nvSpPr>
          <p:spPr>
            <a:xfrm>
              <a:off x="4566644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1" name="Google Shape;47991;p36"/>
            <p:cNvSpPr/>
            <p:nvPr/>
          </p:nvSpPr>
          <p:spPr>
            <a:xfrm>
              <a:off x="4566270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2" name="Google Shape;47992;p36"/>
            <p:cNvSpPr/>
            <p:nvPr/>
          </p:nvSpPr>
          <p:spPr>
            <a:xfrm>
              <a:off x="4566644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3" name="Google Shape;47993;p36"/>
            <p:cNvSpPr/>
            <p:nvPr/>
          </p:nvSpPr>
          <p:spPr>
            <a:xfrm>
              <a:off x="4566644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4" name="Google Shape;47994;p36"/>
            <p:cNvSpPr/>
            <p:nvPr/>
          </p:nvSpPr>
          <p:spPr>
            <a:xfrm>
              <a:off x="4566644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5" name="Google Shape;47995;p36"/>
            <p:cNvSpPr/>
            <p:nvPr/>
          </p:nvSpPr>
          <p:spPr>
            <a:xfrm>
              <a:off x="4566644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6" name="Google Shape;47996;p36"/>
            <p:cNvSpPr/>
            <p:nvPr/>
          </p:nvSpPr>
          <p:spPr>
            <a:xfrm>
              <a:off x="4566644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7" name="Google Shape;47997;p36"/>
            <p:cNvSpPr/>
            <p:nvPr/>
          </p:nvSpPr>
          <p:spPr>
            <a:xfrm>
              <a:off x="4566644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8" name="Google Shape;47998;p36"/>
            <p:cNvSpPr/>
            <p:nvPr/>
          </p:nvSpPr>
          <p:spPr>
            <a:xfrm>
              <a:off x="4566644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9" name="Google Shape;47999;p36"/>
            <p:cNvSpPr/>
            <p:nvPr/>
          </p:nvSpPr>
          <p:spPr>
            <a:xfrm>
              <a:off x="4566270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2"/>
                    <a:pt x="22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0" name="Google Shape;48000;p36"/>
            <p:cNvSpPr/>
            <p:nvPr/>
          </p:nvSpPr>
          <p:spPr>
            <a:xfrm>
              <a:off x="4566644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1" name="Google Shape;48001;p36"/>
            <p:cNvSpPr/>
            <p:nvPr/>
          </p:nvSpPr>
          <p:spPr>
            <a:xfrm>
              <a:off x="4566644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2" name="Google Shape;48002;p36"/>
            <p:cNvSpPr/>
            <p:nvPr/>
          </p:nvSpPr>
          <p:spPr>
            <a:xfrm>
              <a:off x="4566644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3" name="Google Shape;48003;p36"/>
            <p:cNvSpPr/>
            <p:nvPr/>
          </p:nvSpPr>
          <p:spPr>
            <a:xfrm>
              <a:off x="4566644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4" name="Google Shape;48004;p36"/>
            <p:cNvSpPr/>
            <p:nvPr/>
          </p:nvSpPr>
          <p:spPr>
            <a:xfrm>
              <a:off x="4566644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5" name="Google Shape;48005;p36"/>
            <p:cNvSpPr/>
            <p:nvPr/>
          </p:nvSpPr>
          <p:spPr>
            <a:xfrm>
              <a:off x="4566644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6" name="Google Shape;48006;p36"/>
            <p:cNvSpPr/>
            <p:nvPr/>
          </p:nvSpPr>
          <p:spPr>
            <a:xfrm>
              <a:off x="4566644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7" name="Google Shape;48007;p36"/>
            <p:cNvSpPr/>
            <p:nvPr/>
          </p:nvSpPr>
          <p:spPr>
            <a:xfrm>
              <a:off x="4566270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8" name="Google Shape;48008;p36"/>
            <p:cNvSpPr/>
            <p:nvPr/>
          </p:nvSpPr>
          <p:spPr>
            <a:xfrm>
              <a:off x="4566644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9" name="Google Shape;48009;p36"/>
            <p:cNvSpPr/>
            <p:nvPr/>
          </p:nvSpPr>
          <p:spPr>
            <a:xfrm>
              <a:off x="4566270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4" y="247"/>
                    <a:pt x="22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0" name="Google Shape;48010;p36"/>
            <p:cNvSpPr/>
            <p:nvPr/>
          </p:nvSpPr>
          <p:spPr>
            <a:xfrm>
              <a:off x="5321627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1" name="Google Shape;48011;p36"/>
            <p:cNvSpPr/>
            <p:nvPr/>
          </p:nvSpPr>
          <p:spPr>
            <a:xfrm>
              <a:off x="5321627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2" name="Google Shape;48012;p36"/>
            <p:cNvSpPr/>
            <p:nvPr/>
          </p:nvSpPr>
          <p:spPr>
            <a:xfrm>
              <a:off x="5321627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3" name="Google Shape;48013;p36"/>
            <p:cNvSpPr/>
            <p:nvPr/>
          </p:nvSpPr>
          <p:spPr>
            <a:xfrm>
              <a:off x="5321627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4" name="Google Shape;48014;p36"/>
            <p:cNvSpPr/>
            <p:nvPr/>
          </p:nvSpPr>
          <p:spPr>
            <a:xfrm>
              <a:off x="5321627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5" name="Google Shape;48015;p36"/>
            <p:cNvSpPr/>
            <p:nvPr/>
          </p:nvSpPr>
          <p:spPr>
            <a:xfrm>
              <a:off x="5321627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6" name="Google Shape;48016;p36"/>
            <p:cNvSpPr/>
            <p:nvPr/>
          </p:nvSpPr>
          <p:spPr>
            <a:xfrm>
              <a:off x="5321627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7" name="Google Shape;48017;p36"/>
            <p:cNvSpPr/>
            <p:nvPr/>
          </p:nvSpPr>
          <p:spPr>
            <a:xfrm>
              <a:off x="5321627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8" name="Google Shape;48018;p36"/>
            <p:cNvSpPr/>
            <p:nvPr/>
          </p:nvSpPr>
          <p:spPr>
            <a:xfrm>
              <a:off x="5321627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9" name="Google Shape;48019;p36"/>
            <p:cNvSpPr/>
            <p:nvPr/>
          </p:nvSpPr>
          <p:spPr>
            <a:xfrm>
              <a:off x="5321627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0" name="Google Shape;48020;p36"/>
            <p:cNvSpPr/>
            <p:nvPr/>
          </p:nvSpPr>
          <p:spPr>
            <a:xfrm>
              <a:off x="5321627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1" name="Google Shape;48021;p36"/>
            <p:cNvSpPr/>
            <p:nvPr/>
          </p:nvSpPr>
          <p:spPr>
            <a:xfrm>
              <a:off x="5321627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2" name="Google Shape;48022;p36"/>
            <p:cNvSpPr/>
            <p:nvPr/>
          </p:nvSpPr>
          <p:spPr>
            <a:xfrm>
              <a:off x="5321627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3" name="Google Shape;48023;p36"/>
            <p:cNvSpPr/>
            <p:nvPr/>
          </p:nvSpPr>
          <p:spPr>
            <a:xfrm>
              <a:off x="5321627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4" name="Google Shape;48024;p36"/>
            <p:cNvSpPr/>
            <p:nvPr/>
          </p:nvSpPr>
          <p:spPr>
            <a:xfrm>
              <a:off x="5321627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5" name="Google Shape;48025;p36"/>
            <p:cNvSpPr/>
            <p:nvPr/>
          </p:nvSpPr>
          <p:spPr>
            <a:xfrm>
              <a:off x="5321627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6" name="Google Shape;48026;p36"/>
            <p:cNvSpPr/>
            <p:nvPr/>
          </p:nvSpPr>
          <p:spPr>
            <a:xfrm>
              <a:off x="5321627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7" name="Google Shape;48027;p36"/>
            <p:cNvSpPr/>
            <p:nvPr/>
          </p:nvSpPr>
          <p:spPr>
            <a:xfrm>
              <a:off x="5321627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8" name="Google Shape;48028;p36"/>
            <p:cNvSpPr/>
            <p:nvPr/>
          </p:nvSpPr>
          <p:spPr>
            <a:xfrm>
              <a:off x="5321627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9" name="Google Shape;48029;p36"/>
            <p:cNvSpPr/>
            <p:nvPr/>
          </p:nvSpPr>
          <p:spPr>
            <a:xfrm>
              <a:off x="5321627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0" name="Google Shape;48030;p36"/>
            <p:cNvSpPr/>
            <p:nvPr/>
          </p:nvSpPr>
          <p:spPr>
            <a:xfrm>
              <a:off x="5321627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1" name="Google Shape;48031;p36"/>
            <p:cNvSpPr/>
            <p:nvPr/>
          </p:nvSpPr>
          <p:spPr>
            <a:xfrm>
              <a:off x="5321627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2" name="Google Shape;48032;p36"/>
            <p:cNvSpPr/>
            <p:nvPr/>
          </p:nvSpPr>
          <p:spPr>
            <a:xfrm>
              <a:off x="5321627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3" name="Google Shape;48033;p36"/>
            <p:cNvSpPr/>
            <p:nvPr/>
          </p:nvSpPr>
          <p:spPr>
            <a:xfrm>
              <a:off x="5321627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4" name="Google Shape;48034;p36"/>
            <p:cNvSpPr/>
            <p:nvPr/>
          </p:nvSpPr>
          <p:spPr>
            <a:xfrm>
              <a:off x="5321627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5" name="Google Shape;48035;p36"/>
            <p:cNvSpPr/>
            <p:nvPr/>
          </p:nvSpPr>
          <p:spPr>
            <a:xfrm>
              <a:off x="5321627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6" name="Google Shape;48036;p36"/>
            <p:cNvSpPr/>
            <p:nvPr/>
          </p:nvSpPr>
          <p:spPr>
            <a:xfrm>
              <a:off x="5321627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7" name="Google Shape;48037;p36"/>
            <p:cNvSpPr/>
            <p:nvPr/>
          </p:nvSpPr>
          <p:spPr>
            <a:xfrm>
              <a:off x="5321627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8" name="Google Shape;48038;p36"/>
            <p:cNvSpPr/>
            <p:nvPr/>
          </p:nvSpPr>
          <p:spPr>
            <a:xfrm>
              <a:off x="5321627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9" name="Google Shape;48039;p36"/>
            <p:cNvSpPr/>
            <p:nvPr/>
          </p:nvSpPr>
          <p:spPr>
            <a:xfrm>
              <a:off x="5321627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0" name="Google Shape;48040;p36"/>
            <p:cNvSpPr/>
            <p:nvPr/>
          </p:nvSpPr>
          <p:spPr>
            <a:xfrm>
              <a:off x="5321627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1" name="Google Shape;48041;p36"/>
            <p:cNvSpPr/>
            <p:nvPr/>
          </p:nvSpPr>
          <p:spPr>
            <a:xfrm>
              <a:off x="5321627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2" name="Google Shape;48042;p36"/>
            <p:cNvSpPr/>
            <p:nvPr/>
          </p:nvSpPr>
          <p:spPr>
            <a:xfrm>
              <a:off x="5321627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3" name="Google Shape;48043;p36"/>
            <p:cNvSpPr/>
            <p:nvPr/>
          </p:nvSpPr>
          <p:spPr>
            <a:xfrm>
              <a:off x="5321627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4" name="Google Shape;48044;p36"/>
            <p:cNvSpPr/>
            <p:nvPr/>
          </p:nvSpPr>
          <p:spPr>
            <a:xfrm>
              <a:off x="5321627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5" name="Google Shape;48045;p36"/>
            <p:cNvSpPr/>
            <p:nvPr/>
          </p:nvSpPr>
          <p:spPr>
            <a:xfrm>
              <a:off x="5321627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6" name="Google Shape;48046;p36"/>
            <p:cNvSpPr/>
            <p:nvPr/>
          </p:nvSpPr>
          <p:spPr>
            <a:xfrm>
              <a:off x="5321627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7" name="Google Shape;48047;p36"/>
            <p:cNvSpPr/>
            <p:nvPr/>
          </p:nvSpPr>
          <p:spPr>
            <a:xfrm>
              <a:off x="5321627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8" name="Google Shape;48048;p36"/>
            <p:cNvSpPr/>
            <p:nvPr/>
          </p:nvSpPr>
          <p:spPr>
            <a:xfrm>
              <a:off x="5321627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9" name="Google Shape;48049;p36"/>
            <p:cNvSpPr/>
            <p:nvPr/>
          </p:nvSpPr>
          <p:spPr>
            <a:xfrm>
              <a:off x="5321627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0" name="Google Shape;48050;p36"/>
            <p:cNvSpPr/>
            <p:nvPr/>
          </p:nvSpPr>
          <p:spPr>
            <a:xfrm>
              <a:off x="5321627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1" name="Google Shape;48051;p36"/>
            <p:cNvSpPr/>
            <p:nvPr/>
          </p:nvSpPr>
          <p:spPr>
            <a:xfrm>
              <a:off x="5321627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2" name="Google Shape;48052;p36"/>
            <p:cNvSpPr/>
            <p:nvPr/>
          </p:nvSpPr>
          <p:spPr>
            <a:xfrm>
              <a:off x="5321627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3" name="Google Shape;48053;p36"/>
            <p:cNvSpPr/>
            <p:nvPr/>
          </p:nvSpPr>
          <p:spPr>
            <a:xfrm>
              <a:off x="5321627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4" name="Google Shape;48054;p36"/>
            <p:cNvSpPr/>
            <p:nvPr/>
          </p:nvSpPr>
          <p:spPr>
            <a:xfrm>
              <a:off x="5321627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5" name="Google Shape;48055;p36"/>
            <p:cNvSpPr/>
            <p:nvPr/>
          </p:nvSpPr>
          <p:spPr>
            <a:xfrm>
              <a:off x="5321627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6" name="Google Shape;48056;p36"/>
            <p:cNvSpPr/>
            <p:nvPr/>
          </p:nvSpPr>
          <p:spPr>
            <a:xfrm>
              <a:off x="5321627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7" name="Google Shape;48057;p36"/>
            <p:cNvSpPr/>
            <p:nvPr/>
          </p:nvSpPr>
          <p:spPr>
            <a:xfrm>
              <a:off x="5321627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8" name="Google Shape;48058;p36"/>
            <p:cNvSpPr/>
            <p:nvPr/>
          </p:nvSpPr>
          <p:spPr>
            <a:xfrm>
              <a:off x="5321627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9" name="Google Shape;48059;p36"/>
            <p:cNvSpPr/>
            <p:nvPr/>
          </p:nvSpPr>
          <p:spPr>
            <a:xfrm>
              <a:off x="5321627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0" name="Google Shape;48060;p36"/>
            <p:cNvSpPr/>
            <p:nvPr/>
          </p:nvSpPr>
          <p:spPr>
            <a:xfrm>
              <a:off x="5321627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1" name="Google Shape;48061;p36"/>
            <p:cNvSpPr/>
            <p:nvPr/>
          </p:nvSpPr>
          <p:spPr>
            <a:xfrm>
              <a:off x="5321627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2" name="Google Shape;48062;p36"/>
            <p:cNvSpPr/>
            <p:nvPr/>
          </p:nvSpPr>
          <p:spPr>
            <a:xfrm>
              <a:off x="5321627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3" name="Google Shape;48063;p36"/>
            <p:cNvSpPr/>
            <p:nvPr/>
          </p:nvSpPr>
          <p:spPr>
            <a:xfrm>
              <a:off x="5321627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4" name="Google Shape;48064;p36"/>
            <p:cNvSpPr/>
            <p:nvPr/>
          </p:nvSpPr>
          <p:spPr>
            <a:xfrm>
              <a:off x="5321627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5" name="Google Shape;48065;p36"/>
            <p:cNvSpPr/>
            <p:nvPr/>
          </p:nvSpPr>
          <p:spPr>
            <a:xfrm>
              <a:off x="5321627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6" name="Google Shape;48066;p36"/>
            <p:cNvSpPr/>
            <p:nvPr/>
          </p:nvSpPr>
          <p:spPr>
            <a:xfrm>
              <a:off x="5321627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7" name="Google Shape;48067;p36"/>
            <p:cNvSpPr/>
            <p:nvPr/>
          </p:nvSpPr>
          <p:spPr>
            <a:xfrm>
              <a:off x="5321627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8" name="Google Shape;48068;p36"/>
            <p:cNvSpPr/>
            <p:nvPr/>
          </p:nvSpPr>
          <p:spPr>
            <a:xfrm>
              <a:off x="5321627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9" name="Google Shape;48069;p36"/>
            <p:cNvSpPr/>
            <p:nvPr/>
          </p:nvSpPr>
          <p:spPr>
            <a:xfrm>
              <a:off x="5321627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0" name="Google Shape;48070;p36"/>
            <p:cNvSpPr/>
            <p:nvPr/>
          </p:nvSpPr>
          <p:spPr>
            <a:xfrm>
              <a:off x="5321627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1" name="Google Shape;48071;p36"/>
            <p:cNvSpPr/>
            <p:nvPr/>
          </p:nvSpPr>
          <p:spPr>
            <a:xfrm>
              <a:off x="5321627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2" name="Google Shape;48072;p36"/>
            <p:cNvSpPr/>
            <p:nvPr/>
          </p:nvSpPr>
          <p:spPr>
            <a:xfrm>
              <a:off x="5321627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3" name="Google Shape;48073;p36"/>
            <p:cNvSpPr/>
            <p:nvPr/>
          </p:nvSpPr>
          <p:spPr>
            <a:xfrm>
              <a:off x="5321627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4" name="Google Shape;48074;p36"/>
            <p:cNvSpPr/>
            <p:nvPr/>
          </p:nvSpPr>
          <p:spPr>
            <a:xfrm>
              <a:off x="5321627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5" name="Google Shape;48075;p36"/>
            <p:cNvSpPr/>
            <p:nvPr/>
          </p:nvSpPr>
          <p:spPr>
            <a:xfrm>
              <a:off x="5321627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6" name="Google Shape;48076;p36"/>
            <p:cNvSpPr/>
            <p:nvPr/>
          </p:nvSpPr>
          <p:spPr>
            <a:xfrm>
              <a:off x="5321627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7" name="Google Shape;48077;p36"/>
            <p:cNvSpPr/>
            <p:nvPr/>
          </p:nvSpPr>
          <p:spPr>
            <a:xfrm>
              <a:off x="5321627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8" name="Google Shape;48078;p36"/>
            <p:cNvSpPr/>
            <p:nvPr/>
          </p:nvSpPr>
          <p:spPr>
            <a:xfrm>
              <a:off x="6076485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9" name="Google Shape;48079;p36"/>
            <p:cNvSpPr/>
            <p:nvPr/>
          </p:nvSpPr>
          <p:spPr>
            <a:xfrm>
              <a:off x="6076485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0" name="Google Shape;48080;p36"/>
            <p:cNvSpPr/>
            <p:nvPr/>
          </p:nvSpPr>
          <p:spPr>
            <a:xfrm>
              <a:off x="6076485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1" name="Google Shape;48081;p36"/>
            <p:cNvSpPr/>
            <p:nvPr/>
          </p:nvSpPr>
          <p:spPr>
            <a:xfrm>
              <a:off x="6076485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2" name="Google Shape;48082;p36"/>
            <p:cNvSpPr/>
            <p:nvPr/>
          </p:nvSpPr>
          <p:spPr>
            <a:xfrm>
              <a:off x="6076485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3" name="Google Shape;48083;p36"/>
            <p:cNvSpPr/>
            <p:nvPr/>
          </p:nvSpPr>
          <p:spPr>
            <a:xfrm>
              <a:off x="6076485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4" name="Google Shape;48084;p36"/>
            <p:cNvSpPr/>
            <p:nvPr/>
          </p:nvSpPr>
          <p:spPr>
            <a:xfrm>
              <a:off x="6076485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5" name="Google Shape;48085;p36"/>
            <p:cNvSpPr/>
            <p:nvPr/>
          </p:nvSpPr>
          <p:spPr>
            <a:xfrm>
              <a:off x="6076485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6" name="Google Shape;48086;p36"/>
            <p:cNvSpPr/>
            <p:nvPr/>
          </p:nvSpPr>
          <p:spPr>
            <a:xfrm>
              <a:off x="6076485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7" name="Google Shape;48087;p36"/>
            <p:cNvSpPr/>
            <p:nvPr/>
          </p:nvSpPr>
          <p:spPr>
            <a:xfrm>
              <a:off x="6076485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8" name="Google Shape;48088;p36"/>
            <p:cNvSpPr/>
            <p:nvPr/>
          </p:nvSpPr>
          <p:spPr>
            <a:xfrm>
              <a:off x="6076485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9" name="Google Shape;48089;p36"/>
            <p:cNvSpPr/>
            <p:nvPr/>
          </p:nvSpPr>
          <p:spPr>
            <a:xfrm>
              <a:off x="6076485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0" name="Google Shape;48090;p36"/>
            <p:cNvSpPr/>
            <p:nvPr/>
          </p:nvSpPr>
          <p:spPr>
            <a:xfrm>
              <a:off x="6076485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1" name="Google Shape;48091;p36"/>
            <p:cNvSpPr/>
            <p:nvPr/>
          </p:nvSpPr>
          <p:spPr>
            <a:xfrm>
              <a:off x="6076485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2" name="Google Shape;48092;p36"/>
            <p:cNvSpPr/>
            <p:nvPr/>
          </p:nvSpPr>
          <p:spPr>
            <a:xfrm>
              <a:off x="6076485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3" name="Google Shape;48093;p36"/>
            <p:cNvSpPr/>
            <p:nvPr/>
          </p:nvSpPr>
          <p:spPr>
            <a:xfrm>
              <a:off x="6076485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4" name="Google Shape;48094;p36"/>
            <p:cNvSpPr/>
            <p:nvPr/>
          </p:nvSpPr>
          <p:spPr>
            <a:xfrm>
              <a:off x="6076485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5" name="Google Shape;48095;p36"/>
            <p:cNvSpPr/>
            <p:nvPr/>
          </p:nvSpPr>
          <p:spPr>
            <a:xfrm>
              <a:off x="6076485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6" name="Google Shape;48096;p36"/>
            <p:cNvSpPr/>
            <p:nvPr/>
          </p:nvSpPr>
          <p:spPr>
            <a:xfrm>
              <a:off x="6076485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7" name="Google Shape;48097;p36"/>
            <p:cNvSpPr/>
            <p:nvPr/>
          </p:nvSpPr>
          <p:spPr>
            <a:xfrm>
              <a:off x="6076485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8" name="Google Shape;48098;p36"/>
            <p:cNvSpPr/>
            <p:nvPr/>
          </p:nvSpPr>
          <p:spPr>
            <a:xfrm>
              <a:off x="6076485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9" name="Google Shape;48099;p36"/>
            <p:cNvSpPr/>
            <p:nvPr/>
          </p:nvSpPr>
          <p:spPr>
            <a:xfrm>
              <a:off x="6076485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0" name="Google Shape;48100;p36"/>
            <p:cNvSpPr/>
            <p:nvPr/>
          </p:nvSpPr>
          <p:spPr>
            <a:xfrm>
              <a:off x="6076485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1" name="Google Shape;48101;p36"/>
            <p:cNvSpPr/>
            <p:nvPr/>
          </p:nvSpPr>
          <p:spPr>
            <a:xfrm>
              <a:off x="6076485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2" name="Google Shape;48102;p36"/>
            <p:cNvSpPr/>
            <p:nvPr/>
          </p:nvSpPr>
          <p:spPr>
            <a:xfrm>
              <a:off x="6076485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3" name="Google Shape;48103;p36"/>
            <p:cNvSpPr/>
            <p:nvPr/>
          </p:nvSpPr>
          <p:spPr>
            <a:xfrm>
              <a:off x="6076485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4" name="Google Shape;48104;p36"/>
            <p:cNvSpPr/>
            <p:nvPr/>
          </p:nvSpPr>
          <p:spPr>
            <a:xfrm>
              <a:off x="6076485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5" name="Google Shape;48105;p36"/>
            <p:cNvSpPr/>
            <p:nvPr/>
          </p:nvSpPr>
          <p:spPr>
            <a:xfrm>
              <a:off x="6076485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6" name="Google Shape;48106;p36"/>
            <p:cNvSpPr/>
            <p:nvPr/>
          </p:nvSpPr>
          <p:spPr>
            <a:xfrm>
              <a:off x="6076485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7" name="Google Shape;48107;p36"/>
            <p:cNvSpPr/>
            <p:nvPr/>
          </p:nvSpPr>
          <p:spPr>
            <a:xfrm>
              <a:off x="6076485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8" name="Google Shape;48108;p36"/>
            <p:cNvSpPr/>
            <p:nvPr/>
          </p:nvSpPr>
          <p:spPr>
            <a:xfrm>
              <a:off x="6076485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9" name="Google Shape;48109;p36"/>
            <p:cNvSpPr/>
            <p:nvPr/>
          </p:nvSpPr>
          <p:spPr>
            <a:xfrm>
              <a:off x="6076485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0" name="Google Shape;48110;p36"/>
            <p:cNvSpPr/>
            <p:nvPr/>
          </p:nvSpPr>
          <p:spPr>
            <a:xfrm>
              <a:off x="6076485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1" name="Google Shape;48111;p36"/>
            <p:cNvSpPr/>
            <p:nvPr/>
          </p:nvSpPr>
          <p:spPr>
            <a:xfrm>
              <a:off x="6076485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2" name="Google Shape;48112;p36"/>
            <p:cNvSpPr/>
            <p:nvPr/>
          </p:nvSpPr>
          <p:spPr>
            <a:xfrm>
              <a:off x="6076485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3" name="Google Shape;48113;p36"/>
            <p:cNvSpPr/>
            <p:nvPr/>
          </p:nvSpPr>
          <p:spPr>
            <a:xfrm>
              <a:off x="6076485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4" name="Google Shape;48114;p36"/>
            <p:cNvSpPr/>
            <p:nvPr/>
          </p:nvSpPr>
          <p:spPr>
            <a:xfrm>
              <a:off x="6076485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5" name="Google Shape;48115;p36"/>
            <p:cNvSpPr/>
            <p:nvPr/>
          </p:nvSpPr>
          <p:spPr>
            <a:xfrm>
              <a:off x="6076485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6" name="Google Shape;48116;p36"/>
            <p:cNvSpPr/>
            <p:nvPr/>
          </p:nvSpPr>
          <p:spPr>
            <a:xfrm>
              <a:off x="6076485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7" name="Google Shape;48117;p36"/>
            <p:cNvSpPr/>
            <p:nvPr/>
          </p:nvSpPr>
          <p:spPr>
            <a:xfrm>
              <a:off x="6076485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8" name="Google Shape;48118;p36"/>
            <p:cNvSpPr/>
            <p:nvPr/>
          </p:nvSpPr>
          <p:spPr>
            <a:xfrm>
              <a:off x="6076485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9" name="Google Shape;48119;p36"/>
            <p:cNvSpPr/>
            <p:nvPr/>
          </p:nvSpPr>
          <p:spPr>
            <a:xfrm>
              <a:off x="6076485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0" name="Google Shape;48120;p36"/>
            <p:cNvSpPr/>
            <p:nvPr/>
          </p:nvSpPr>
          <p:spPr>
            <a:xfrm>
              <a:off x="6076485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1" name="Google Shape;48121;p36"/>
            <p:cNvSpPr/>
            <p:nvPr/>
          </p:nvSpPr>
          <p:spPr>
            <a:xfrm>
              <a:off x="6076485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2" name="Google Shape;48122;p36"/>
            <p:cNvSpPr/>
            <p:nvPr/>
          </p:nvSpPr>
          <p:spPr>
            <a:xfrm>
              <a:off x="6076485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3" name="Google Shape;48123;p36"/>
            <p:cNvSpPr/>
            <p:nvPr/>
          </p:nvSpPr>
          <p:spPr>
            <a:xfrm>
              <a:off x="6076485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4" name="Google Shape;48124;p36"/>
            <p:cNvSpPr/>
            <p:nvPr/>
          </p:nvSpPr>
          <p:spPr>
            <a:xfrm>
              <a:off x="6076485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5" name="Google Shape;48125;p36"/>
            <p:cNvSpPr/>
            <p:nvPr/>
          </p:nvSpPr>
          <p:spPr>
            <a:xfrm>
              <a:off x="6076485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6" name="Google Shape;48126;p36"/>
            <p:cNvSpPr/>
            <p:nvPr/>
          </p:nvSpPr>
          <p:spPr>
            <a:xfrm>
              <a:off x="6076485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7" name="Google Shape;48127;p36"/>
            <p:cNvSpPr/>
            <p:nvPr/>
          </p:nvSpPr>
          <p:spPr>
            <a:xfrm>
              <a:off x="6076485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8" name="Google Shape;48128;p36"/>
            <p:cNvSpPr/>
            <p:nvPr/>
          </p:nvSpPr>
          <p:spPr>
            <a:xfrm>
              <a:off x="6076485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9" name="Google Shape;48129;p36"/>
            <p:cNvSpPr/>
            <p:nvPr/>
          </p:nvSpPr>
          <p:spPr>
            <a:xfrm>
              <a:off x="6076485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0" name="Google Shape;48130;p36"/>
            <p:cNvSpPr/>
            <p:nvPr/>
          </p:nvSpPr>
          <p:spPr>
            <a:xfrm>
              <a:off x="6076485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1" name="Google Shape;48131;p36"/>
            <p:cNvSpPr/>
            <p:nvPr/>
          </p:nvSpPr>
          <p:spPr>
            <a:xfrm>
              <a:off x="6076485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2" name="Google Shape;48132;p36"/>
            <p:cNvSpPr/>
            <p:nvPr/>
          </p:nvSpPr>
          <p:spPr>
            <a:xfrm>
              <a:off x="6076485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3" name="Google Shape;48133;p36"/>
            <p:cNvSpPr/>
            <p:nvPr/>
          </p:nvSpPr>
          <p:spPr>
            <a:xfrm>
              <a:off x="6076485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4" name="Google Shape;48134;p36"/>
            <p:cNvSpPr/>
            <p:nvPr/>
          </p:nvSpPr>
          <p:spPr>
            <a:xfrm>
              <a:off x="6076485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5" name="Google Shape;48135;p36"/>
            <p:cNvSpPr/>
            <p:nvPr/>
          </p:nvSpPr>
          <p:spPr>
            <a:xfrm>
              <a:off x="6076485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6" name="Google Shape;48136;p36"/>
            <p:cNvSpPr/>
            <p:nvPr/>
          </p:nvSpPr>
          <p:spPr>
            <a:xfrm>
              <a:off x="6076485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7" name="Google Shape;48137;p36"/>
            <p:cNvSpPr/>
            <p:nvPr/>
          </p:nvSpPr>
          <p:spPr>
            <a:xfrm>
              <a:off x="6076485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8" name="Google Shape;48138;p36"/>
            <p:cNvSpPr/>
            <p:nvPr/>
          </p:nvSpPr>
          <p:spPr>
            <a:xfrm>
              <a:off x="6076485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9" name="Google Shape;48139;p36"/>
            <p:cNvSpPr/>
            <p:nvPr/>
          </p:nvSpPr>
          <p:spPr>
            <a:xfrm>
              <a:off x="6076485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0" name="Google Shape;48140;p36"/>
            <p:cNvSpPr/>
            <p:nvPr/>
          </p:nvSpPr>
          <p:spPr>
            <a:xfrm>
              <a:off x="6076485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1" name="Google Shape;48141;p36"/>
            <p:cNvSpPr/>
            <p:nvPr/>
          </p:nvSpPr>
          <p:spPr>
            <a:xfrm>
              <a:off x="6076485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0" y="247"/>
                    <a:pt x="20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2" name="Google Shape;48142;p36"/>
            <p:cNvSpPr/>
            <p:nvPr/>
          </p:nvSpPr>
          <p:spPr>
            <a:xfrm>
              <a:off x="6831592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3" name="Google Shape;48143;p36"/>
            <p:cNvSpPr/>
            <p:nvPr/>
          </p:nvSpPr>
          <p:spPr>
            <a:xfrm>
              <a:off x="6831592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4" name="Google Shape;48144;p36"/>
            <p:cNvSpPr/>
            <p:nvPr/>
          </p:nvSpPr>
          <p:spPr>
            <a:xfrm>
              <a:off x="6831592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5" name="Google Shape;48145;p36"/>
            <p:cNvSpPr/>
            <p:nvPr/>
          </p:nvSpPr>
          <p:spPr>
            <a:xfrm>
              <a:off x="6831592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6" name="Google Shape;48146;p36"/>
            <p:cNvSpPr/>
            <p:nvPr/>
          </p:nvSpPr>
          <p:spPr>
            <a:xfrm>
              <a:off x="6831592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7" name="Google Shape;48147;p36"/>
            <p:cNvSpPr/>
            <p:nvPr/>
          </p:nvSpPr>
          <p:spPr>
            <a:xfrm>
              <a:off x="6831592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8" name="Google Shape;48148;p36"/>
            <p:cNvSpPr/>
            <p:nvPr/>
          </p:nvSpPr>
          <p:spPr>
            <a:xfrm>
              <a:off x="6831592" y="1819791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9" name="Google Shape;48149;p36"/>
            <p:cNvSpPr/>
            <p:nvPr/>
          </p:nvSpPr>
          <p:spPr>
            <a:xfrm>
              <a:off x="6831592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0" name="Google Shape;48150;p36"/>
            <p:cNvSpPr/>
            <p:nvPr/>
          </p:nvSpPr>
          <p:spPr>
            <a:xfrm>
              <a:off x="6831592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1" name="Google Shape;48151;p36"/>
            <p:cNvSpPr/>
            <p:nvPr/>
          </p:nvSpPr>
          <p:spPr>
            <a:xfrm>
              <a:off x="6831592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2" name="Google Shape;48152;p36"/>
            <p:cNvSpPr/>
            <p:nvPr/>
          </p:nvSpPr>
          <p:spPr>
            <a:xfrm>
              <a:off x="6831592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3" name="Google Shape;48153;p36"/>
            <p:cNvSpPr/>
            <p:nvPr/>
          </p:nvSpPr>
          <p:spPr>
            <a:xfrm>
              <a:off x="6831592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4" name="Google Shape;48154;p36"/>
            <p:cNvSpPr/>
            <p:nvPr/>
          </p:nvSpPr>
          <p:spPr>
            <a:xfrm>
              <a:off x="6831592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5" name="Google Shape;48155;p36"/>
            <p:cNvSpPr/>
            <p:nvPr/>
          </p:nvSpPr>
          <p:spPr>
            <a:xfrm>
              <a:off x="6831592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6" name="Google Shape;48156;p36"/>
            <p:cNvSpPr/>
            <p:nvPr/>
          </p:nvSpPr>
          <p:spPr>
            <a:xfrm>
              <a:off x="6831592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7" name="Google Shape;48157;p36"/>
            <p:cNvSpPr/>
            <p:nvPr/>
          </p:nvSpPr>
          <p:spPr>
            <a:xfrm>
              <a:off x="6831592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8" name="Google Shape;48158;p36"/>
            <p:cNvSpPr/>
            <p:nvPr/>
          </p:nvSpPr>
          <p:spPr>
            <a:xfrm>
              <a:off x="6831592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9" name="Google Shape;48159;p36"/>
            <p:cNvSpPr/>
            <p:nvPr/>
          </p:nvSpPr>
          <p:spPr>
            <a:xfrm>
              <a:off x="6831592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0" name="Google Shape;48160;p36"/>
            <p:cNvSpPr/>
            <p:nvPr/>
          </p:nvSpPr>
          <p:spPr>
            <a:xfrm>
              <a:off x="6831592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1" name="Google Shape;48161;p36"/>
            <p:cNvSpPr/>
            <p:nvPr/>
          </p:nvSpPr>
          <p:spPr>
            <a:xfrm>
              <a:off x="6831592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2" name="Google Shape;48162;p36"/>
            <p:cNvSpPr/>
            <p:nvPr/>
          </p:nvSpPr>
          <p:spPr>
            <a:xfrm>
              <a:off x="6831592" y="434839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3" name="Google Shape;48163;p36"/>
            <p:cNvSpPr/>
            <p:nvPr/>
          </p:nvSpPr>
          <p:spPr>
            <a:xfrm>
              <a:off x="6831592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4" name="Google Shape;48164;p36"/>
            <p:cNvSpPr/>
            <p:nvPr/>
          </p:nvSpPr>
          <p:spPr>
            <a:xfrm>
              <a:off x="6831592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5" name="Google Shape;48165;p36"/>
            <p:cNvSpPr/>
            <p:nvPr/>
          </p:nvSpPr>
          <p:spPr>
            <a:xfrm>
              <a:off x="6831592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6" name="Google Shape;48166;p36"/>
            <p:cNvSpPr/>
            <p:nvPr/>
          </p:nvSpPr>
          <p:spPr>
            <a:xfrm>
              <a:off x="6831592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7" name="Google Shape;48167;p36"/>
            <p:cNvSpPr/>
            <p:nvPr/>
          </p:nvSpPr>
          <p:spPr>
            <a:xfrm>
              <a:off x="6831592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8" name="Google Shape;48168;p36"/>
            <p:cNvSpPr/>
            <p:nvPr/>
          </p:nvSpPr>
          <p:spPr>
            <a:xfrm>
              <a:off x="6831592" y="3658794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9" name="Google Shape;48169;p36"/>
            <p:cNvSpPr/>
            <p:nvPr/>
          </p:nvSpPr>
          <p:spPr>
            <a:xfrm>
              <a:off x="6831592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0" name="Google Shape;48170;p36"/>
            <p:cNvSpPr/>
            <p:nvPr/>
          </p:nvSpPr>
          <p:spPr>
            <a:xfrm>
              <a:off x="6831592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1" name="Google Shape;48171;p36"/>
            <p:cNvSpPr/>
            <p:nvPr/>
          </p:nvSpPr>
          <p:spPr>
            <a:xfrm>
              <a:off x="6831592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2" name="Google Shape;48172;p36"/>
            <p:cNvSpPr/>
            <p:nvPr/>
          </p:nvSpPr>
          <p:spPr>
            <a:xfrm>
              <a:off x="6831592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3" name="Google Shape;48173;p36"/>
            <p:cNvSpPr/>
            <p:nvPr/>
          </p:nvSpPr>
          <p:spPr>
            <a:xfrm>
              <a:off x="6831592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4" name="Google Shape;48174;p36"/>
            <p:cNvSpPr/>
            <p:nvPr/>
          </p:nvSpPr>
          <p:spPr>
            <a:xfrm>
              <a:off x="6831592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5" name="Google Shape;48175;p36"/>
            <p:cNvSpPr/>
            <p:nvPr/>
          </p:nvSpPr>
          <p:spPr>
            <a:xfrm>
              <a:off x="6831592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6" name="Google Shape;48176;p36"/>
            <p:cNvSpPr/>
            <p:nvPr/>
          </p:nvSpPr>
          <p:spPr>
            <a:xfrm>
              <a:off x="6831592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7" name="Google Shape;48177;p36"/>
            <p:cNvSpPr/>
            <p:nvPr/>
          </p:nvSpPr>
          <p:spPr>
            <a:xfrm>
              <a:off x="6831592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8" name="Google Shape;48178;p36"/>
            <p:cNvSpPr/>
            <p:nvPr/>
          </p:nvSpPr>
          <p:spPr>
            <a:xfrm>
              <a:off x="6831592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9" name="Google Shape;48179;p36"/>
            <p:cNvSpPr/>
            <p:nvPr/>
          </p:nvSpPr>
          <p:spPr>
            <a:xfrm>
              <a:off x="6831592" y="373553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0" name="Google Shape;48180;p36"/>
            <p:cNvSpPr/>
            <p:nvPr/>
          </p:nvSpPr>
          <p:spPr>
            <a:xfrm>
              <a:off x="6831592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1" name="Google Shape;48181;p36"/>
            <p:cNvSpPr/>
            <p:nvPr/>
          </p:nvSpPr>
          <p:spPr>
            <a:xfrm>
              <a:off x="6831592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2" name="Google Shape;48182;p36"/>
            <p:cNvSpPr/>
            <p:nvPr/>
          </p:nvSpPr>
          <p:spPr>
            <a:xfrm>
              <a:off x="6831592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3" name="Google Shape;48183;p36"/>
            <p:cNvSpPr/>
            <p:nvPr/>
          </p:nvSpPr>
          <p:spPr>
            <a:xfrm>
              <a:off x="6831592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4" name="Google Shape;48184;p36"/>
            <p:cNvSpPr/>
            <p:nvPr/>
          </p:nvSpPr>
          <p:spPr>
            <a:xfrm>
              <a:off x="6831592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5" name="Google Shape;48185;p36"/>
            <p:cNvSpPr/>
            <p:nvPr/>
          </p:nvSpPr>
          <p:spPr>
            <a:xfrm>
              <a:off x="6831592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6" name="Google Shape;48186;p36"/>
            <p:cNvSpPr/>
            <p:nvPr/>
          </p:nvSpPr>
          <p:spPr>
            <a:xfrm>
              <a:off x="6831592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7" name="Google Shape;48187;p36"/>
            <p:cNvSpPr/>
            <p:nvPr/>
          </p:nvSpPr>
          <p:spPr>
            <a:xfrm>
              <a:off x="6831592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8" name="Google Shape;48188;p36"/>
            <p:cNvSpPr/>
            <p:nvPr/>
          </p:nvSpPr>
          <p:spPr>
            <a:xfrm>
              <a:off x="6831592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9" name="Google Shape;48189;p36"/>
            <p:cNvSpPr/>
            <p:nvPr/>
          </p:nvSpPr>
          <p:spPr>
            <a:xfrm>
              <a:off x="6831592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0" name="Google Shape;48190;p36"/>
            <p:cNvSpPr/>
            <p:nvPr/>
          </p:nvSpPr>
          <p:spPr>
            <a:xfrm>
              <a:off x="6831592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1" name="Google Shape;48191;p36"/>
            <p:cNvSpPr/>
            <p:nvPr/>
          </p:nvSpPr>
          <p:spPr>
            <a:xfrm>
              <a:off x="6831592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2" name="Google Shape;48192;p36"/>
            <p:cNvSpPr/>
            <p:nvPr/>
          </p:nvSpPr>
          <p:spPr>
            <a:xfrm>
              <a:off x="6831592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3" name="Google Shape;48193;p36"/>
            <p:cNvSpPr/>
            <p:nvPr/>
          </p:nvSpPr>
          <p:spPr>
            <a:xfrm>
              <a:off x="6831592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4" name="Google Shape;48194;p36"/>
            <p:cNvSpPr/>
            <p:nvPr/>
          </p:nvSpPr>
          <p:spPr>
            <a:xfrm>
              <a:off x="6831592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5" name="Google Shape;48195;p36"/>
            <p:cNvSpPr/>
            <p:nvPr/>
          </p:nvSpPr>
          <p:spPr>
            <a:xfrm>
              <a:off x="6831592" y="21264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6" name="Google Shape;48196;p36"/>
            <p:cNvSpPr/>
            <p:nvPr/>
          </p:nvSpPr>
          <p:spPr>
            <a:xfrm>
              <a:off x="6831592" y="2815818"/>
              <a:ext cx="11211" cy="48195"/>
            </a:xfrm>
            <a:custGeom>
              <a:avLst/>
              <a:gdLst/>
              <a:ahLst/>
              <a:cxnLst/>
              <a:rect l="l" t="t" r="r" b="b"/>
              <a:pathLst>
                <a:path w="90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7" name="Google Shape;48197;p36"/>
            <p:cNvSpPr/>
            <p:nvPr/>
          </p:nvSpPr>
          <p:spPr>
            <a:xfrm>
              <a:off x="6831592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8" name="Google Shape;48198;p36"/>
            <p:cNvSpPr/>
            <p:nvPr/>
          </p:nvSpPr>
          <p:spPr>
            <a:xfrm>
              <a:off x="6831592" y="289266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9" name="Google Shape;48199;p36"/>
            <p:cNvSpPr/>
            <p:nvPr/>
          </p:nvSpPr>
          <p:spPr>
            <a:xfrm>
              <a:off x="6831592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0" name="Google Shape;48200;p36"/>
            <p:cNvSpPr/>
            <p:nvPr/>
          </p:nvSpPr>
          <p:spPr>
            <a:xfrm>
              <a:off x="6831592" y="296941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1" name="Google Shape;48201;p36"/>
            <p:cNvSpPr/>
            <p:nvPr/>
          </p:nvSpPr>
          <p:spPr>
            <a:xfrm>
              <a:off x="6831592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2" name="Google Shape;48202;p36"/>
            <p:cNvSpPr/>
            <p:nvPr/>
          </p:nvSpPr>
          <p:spPr>
            <a:xfrm>
              <a:off x="6831592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3" name="Google Shape;48203;p36"/>
            <p:cNvSpPr/>
            <p:nvPr/>
          </p:nvSpPr>
          <p:spPr>
            <a:xfrm>
              <a:off x="6831592" y="2049802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4" name="Google Shape;48204;p36"/>
            <p:cNvSpPr/>
            <p:nvPr/>
          </p:nvSpPr>
          <p:spPr>
            <a:xfrm>
              <a:off x="6831592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5" name="Google Shape;48205;p36"/>
            <p:cNvSpPr/>
            <p:nvPr/>
          </p:nvSpPr>
          <p:spPr>
            <a:xfrm>
              <a:off x="6831592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6" name="Google Shape;48206;p36"/>
            <p:cNvSpPr/>
            <p:nvPr/>
          </p:nvSpPr>
          <p:spPr>
            <a:xfrm>
              <a:off x="7586575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7" name="Google Shape;48207;p36"/>
            <p:cNvSpPr/>
            <p:nvPr/>
          </p:nvSpPr>
          <p:spPr>
            <a:xfrm>
              <a:off x="7586575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8" name="Google Shape;48208;p36"/>
            <p:cNvSpPr/>
            <p:nvPr/>
          </p:nvSpPr>
          <p:spPr>
            <a:xfrm>
              <a:off x="7586575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9" name="Google Shape;48209;p36"/>
            <p:cNvSpPr/>
            <p:nvPr/>
          </p:nvSpPr>
          <p:spPr>
            <a:xfrm>
              <a:off x="7586575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0" name="Google Shape;48210;p36"/>
            <p:cNvSpPr/>
            <p:nvPr/>
          </p:nvSpPr>
          <p:spPr>
            <a:xfrm>
              <a:off x="7586575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1" name="Google Shape;48211;p36"/>
            <p:cNvSpPr/>
            <p:nvPr/>
          </p:nvSpPr>
          <p:spPr>
            <a:xfrm>
              <a:off x="7586575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2" name="Google Shape;48212;p36"/>
            <p:cNvSpPr/>
            <p:nvPr/>
          </p:nvSpPr>
          <p:spPr>
            <a:xfrm>
              <a:off x="7586575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3" name="Google Shape;48213;p36"/>
            <p:cNvSpPr/>
            <p:nvPr/>
          </p:nvSpPr>
          <p:spPr>
            <a:xfrm>
              <a:off x="7586575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4" name="Google Shape;48214;p36"/>
            <p:cNvSpPr/>
            <p:nvPr/>
          </p:nvSpPr>
          <p:spPr>
            <a:xfrm>
              <a:off x="7586575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5" name="Google Shape;48215;p36"/>
            <p:cNvSpPr/>
            <p:nvPr/>
          </p:nvSpPr>
          <p:spPr>
            <a:xfrm>
              <a:off x="7586575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6" name="Google Shape;48216;p36"/>
            <p:cNvSpPr/>
            <p:nvPr/>
          </p:nvSpPr>
          <p:spPr>
            <a:xfrm>
              <a:off x="7586575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7" name="Google Shape;48217;p36"/>
            <p:cNvSpPr/>
            <p:nvPr/>
          </p:nvSpPr>
          <p:spPr>
            <a:xfrm>
              <a:off x="7586575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8" name="Google Shape;48218;p36"/>
            <p:cNvSpPr/>
            <p:nvPr/>
          </p:nvSpPr>
          <p:spPr>
            <a:xfrm>
              <a:off x="7586575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9" name="Google Shape;48219;p36"/>
            <p:cNvSpPr/>
            <p:nvPr/>
          </p:nvSpPr>
          <p:spPr>
            <a:xfrm>
              <a:off x="7586575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0" name="Google Shape;48220;p36"/>
            <p:cNvSpPr/>
            <p:nvPr/>
          </p:nvSpPr>
          <p:spPr>
            <a:xfrm>
              <a:off x="7586575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1" name="Google Shape;48221;p36"/>
            <p:cNvSpPr/>
            <p:nvPr/>
          </p:nvSpPr>
          <p:spPr>
            <a:xfrm>
              <a:off x="7586575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2" name="Google Shape;48222;p36"/>
            <p:cNvSpPr/>
            <p:nvPr/>
          </p:nvSpPr>
          <p:spPr>
            <a:xfrm>
              <a:off x="7586575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3" name="Google Shape;48223;p36"/>
            <p:cNvSpPr/>
            <p:nvPr/>
          </p:nvSpPr>
          <p:spPr>
            <a:xfrm>
              <a:off x="7586575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4" name="Google Shape;48224;p36"/>
            <p:cNvSpPr/>
            <p:nvPr/>
          </p:nvSpPr>
          <p:spPr>
            <a:xfrm>
              <a:off x="7586575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5" name="Google Shape;48225;p36"/>
            <p:cNvSpPr/>
            <p:nvPr/>
          </p:nvSpPr>
          <p:spPr>
            <a:xfrm>
              <a:off x="7586575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6" name="Google Shape;48226;p36"/>
            <p:cNvSpPr/>
            <p:nvPr/>
          </p:nvSpPr>
          <p:spPr>
            <a:xfrm>
              <a:off x="7586575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7" name="Google Shape;48227;p36"/>
            <p:cNvSpPr/>
            <p:nvPr/>
          </p:nvSpPr>
          <p:spPr>
            <a:xfrm>
              <a:off x="7586575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8" name="Google Shape;48228;p36"/>
            <p:cNvSpPr/>
            <p:nvPr/>
          </p:nvSpPr>
          <p:spPr>
            <a:xfrm>
              <a:off x="7586575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9" name="Google Shape;48229;p36"/>
            <p:cNvSpPr/>
            <p:nvPr/>
          </p:nvSpPr>
          <p:spPr>
            <a:xfrm>
              <a:off x="7586575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0" name="Google Shape;48230;p36"/>
            <p:cNvSpPr/>
            <p:nvPr/>
          </p:nvSpPr>
          <p:spPr>
            <a:xfrm>
              <a:off x="7586575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1" name="Google Shape;48231;p36"/>
            <p:cNvSpPr/>
            <p:nvPr/>
          </p:nvSpPr>
          <p:spPr>
            <a:xfrm>
              <a:off x="7586575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2" name="Google Shape;48232;p36"/>
            <p:cNvSpPr/>
            <p:nvPr/>
          </p:nvSpPr>
          <p:spPr>
            <a:xfrm>
              <a:off x="7586575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3" name="Google Shape;48233;p36"/>
            <p:cNvSpPr/>
            <p:nvPr/>
          </p:nvSpPr>
          <p:spPr>
            <a:xfrm>
              <a:off x="7586575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4" name="Google Shape;48234;p36"/>
            <p:cNvSpPr/>
            <p:nvPr/>
          </p:nvSpPr>
          <p:spPr>
            <a:xfrm>
              <a:off x="7586575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5" name="Google Shape;48235;p36"/>
            <p:cNvSpPr/>
            <p:nvPr/>
          </p:nvSpPr>
          <p:spPr>
            <a:xfrm>
              <a:off x="7586575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6" name="Google Shape;48236;p36"/>
            <p:cNvSpPr/>
            <p:nvPr/>
          </p:nvSpPr>
          <p:spPr>
            <a:xfrm>
              <a:off x="7586575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7" name="Google Shape;48237;p36"/>
            <p:cNvSpPr/>
            <p:nvPr/>
          </p:nvSpPr>
          <p:spPr>
            <a:xfrm>
              <a:off x="7586575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8" name="Google Shape;48238;p36"/>
            <p:cNvSpPr/>
            <p:nvPr/>
          </p:nvSpPr>
          <p:spPr>
            <a:xfrm>
              <a:off x="7586575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9" name="Google Shape;48239;p36"/>
            <p:cNvSpPr/>
            <p:nvPr/>
          </p:nvSpPr>
          <p:spPr>
            <a:xfrm>
              <a:off x="7586575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0" name="Google Shape;48240;p36"/>
            <p:cNvSpPr/>
            <p:nvPr/>
          </p:nvSpPr>
          <p:spPr>
            <a:xfrm>
              <a:off x="7586575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1" name="Google Shape;48241;p36"/>
            <p:cNvSpPr/>
            <p:nvPr/>
          </p:nvSpPr>
          <p:spPr>
            <a:xfrm>
              <a:off x="7586575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2" name="Google Shape;48242;p36"/>
            <p:cNvSpPr/>
            <p:nvPr/>
          </p:nvSpPr>
          <p:spPr>
            <a:xfrm>
              <a:off x="7586575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3" name="Google Shape;48243;p36"/>
            <p:cNvSpPr/>
            <p:nvPr/>
          </p:nvSpPr>
          <p:spPr>
            <a:xfrm>
              <a:off x="7586575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4" name="Google Shape;48244;p36"/>
            <p:cNvSpPr/>
            <p:nvPr/>
          </p:nvSpPr>
          <p:spPr>
            <a:xfrm>
              <a:off x="7586575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5" name="Google Shape;48245;p36"/>
            <p:cNvSpPr/>
            <p:nvPr/>
          </p:nvSpPr>
          <p:spPr>
            <a:xfrm>
              <a:off x="7586575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6" name="Google Shape;48246;p36"/>
            <p:cNvSpPr/>
            <p:nvPr/>
          </p:nvSpPr>
          <p:spPr>
            <a:xfrm>
              <a:off x="7586575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7" name="Google Shape;48247;p36"/>
            <p:cNvSpPr/>
            <p:nvPr/>
          </p:nvSpPr>
          <p:spPr>
            <a:xfrm>
              <a:off x="7586575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8" name="Google Shape;48248;p36"/>
            <p:cNvSpPr/>
            <p:nvPr/>
          </p:nvSpPr>
          <p:spPr>
            <a:xfrm>
              <a:off x="7586575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9" name="Google Shape;48249;p36"/>
            <p:cNvSpPr/>
            <p:nvPr/>
          </p:nvSpPr>
          <p:spPr>
            <a:xfrm>
              <a:off x="7586575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0" name="Google Shape;48250;p36"/>
            <p:cNvSpPr/>
            <p:nvPr/>
          </p:nvSpPr>
          <p:spPr>
            <a:xfrm>
              <a:off x="7586575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1" name="Google Shape;48251;p36"/>
            <p:cNvSpPr/>
            <p:nvPr/>
          </p:nvSpPr>
          <p:spPr>
            <a:xfrm>
              <a:off x="7586575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2" name="Google Shape;48252;p36"/>
            <p:cNvSpPr/>
            <p:nvPr/>
          </p:nvSpPr>
          <p:spPr>
            <a:xfrm>
              <a:off x="7586575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3" name="Google Shape;48253;p36"/>
            <p:cNvSpPr/>
            <p:nvPr/>
          </p:nvSpPr>
          <p:spPr>
            <a:xfrm>
              <a:off x="7586575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4" name="Google Shape;48254;p36"/>
            <p:cNvSpPr/>
            <p:nvPr/>
          </p:nvSpPr>
          <p:spPr>
            <a:xfrm>
              <a:off x="7586575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5" name="Google Shape;48255;p36"/>
            <p:cNvSpPr/>
            <p:nvPr/>
          </p:nvSpPr>
          <p:spPr>
            <a:xfrm>
              <a:off x="7586575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6" name="Google Shape;48256;p36"/>
            <p:cNvSpPr/>
            <p:nvPr/>
          </p:nvSpPr>
          <p:spPr>
            <a:xfrm>
              <a:off x="7586575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7" name="Google Shape;48257;p36"/>
            <p:cNvSpPr/>
            <p:nvPr/>
          </p:nvSpPr>
          <p:spPr>
            <a:xfrm>
              <a:off x="7586575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8" name="Google Shape;48258;p36"/>
            <p:cNvSpPr/>
            <p:nvPr/>
          </p:nvSpPr>
          <p:spPr>
            <a:xfrm>
              <a:off x="7586575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9" name="Google Shape;48259;p36"/>
            <p:cNvSpPr/>
            <p:nvPr/>
          </p:nvSpPr>
          <p:spPr>
            <a:xfrm>
              <a:off x="7586575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0" name="Google Shape;48260;p36"/>
            <p:cNvSpPr/>
            <p:nvPr/>
          </p:nvSpPr>
          <p:spPr>
            <a:xfrm>
              <a:off x="7586575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1" name="Google Shape;48261;p36"/>
            <p:cNvSpPr/>
            <p:nvPr/>
          </p:nvSpPr>
          <p:spPr>
            <a:xfrm>
              <a:off x="7586575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2" name="Google Shape;48262;p36"/>
            <p:cNvSpPr/>
            <p:nvPr/>
          </p:nvSpPr>
          <p:spPr>
            <a:xfrm>
              <a:off x="7586575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3" name="Google Shape;48263;p36"/>
            <p:cNvSpPr/>
            <p:nvPr/>
          </p:nvSpPr>
          <p:spPr>
            <a:xfrm>
              <a:off x="7586575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4" name="Google Shape;48264;p36"/>
            <p:cNvSpPr/>
            <p:nvPr/>
          </p:nvSpPr>
          <p:spPr>
            <a:xfrm>
              <a:off x="7586575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5" name="Google Shape;48265;p36"/>
            <p:cNvSpPr/>
            <p:nvPr/>
          </p:nvSpPr>
          <p:spPr>
            <a:xfrm>
              <a:off x="7586575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6" name="Google Shape;48266;p36"/>
            <p:cNvSpPr/>
            <p:nvPr/>
          </p:nvSpPr>
          <p:spPr>
            <a:xfrm>
              <a:off x="7586575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7" name="Google Shape;48267;p36"/>
            <p:cNvSpPr/>
            <p:nvPr/>
          </p:nvSpPr>
          <p:spPr>
            <a:xfrm>
              <a:off x="7586575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8" name="Google Shape;48268;p36"/>
            <p:cNvSpPr/>
            <p:nvPr/>
          </p:nvSpPr>
          <p:spPr>
            <a:xfrm>
              <a:off x="7586575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9" name="Google Shape;48269;p36"/>
            <p:cNvSpPr/>
            <p:nvPr/>
          </p:nvSpPr>
          <p:spPr>
            <a:xfrm>
              <a:off x="7586575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0" name="Google Shape;48270;p36"/>
            <p:cNvSpPr/>
            <p:nvPr/>
          </p:nvSpPr>
          <p:spPr>
            <a:xfrm>
              <a:off x="7586575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1" name="Google Shape;48271;p36"/>
            <p:cNvSpPr/>
            <p:nvPr/>
          </p:nvSpPr>
          <p:spPr>
            <a:xfrm>
              <a:off x="7586575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2" name="Google Shape;48272;p36"/>
            <p:cNvSpPr/>
            <p:nvPr/>
          </p:nvSpPr>
          <p:spPr>
            <a:xfrm>
              <a:off x="7586575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3" name="Google Shape;48273;p36"/>
            <p:cNvSpPr/>
            <p:nvPr/>
          </p:nvSpPr>
          <p:spPr>
            <a:xfrm>
              <a:off x="7586575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4" name="Google Shape;48274;p36"/>
            <p:cNvSpPr/>
            <p:nvPr/>
          </p:nvSpPr>
          <p:spPr>
            <a:xfrm>
              <a:off x="8341683" y="5114626"/>
              <a:ext cx="11086" cy="28874"/>
            </a:xfrm>
            <a:custGeom>
              <a:avLst/>
              <a:gdLst/>
              <a:ahLst/>
              <a:cxnLst/>
              <a:rect l="l" t="t" r="r" b="b"/>
              <a:pathLst>
                <a:path w="89" h="266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19" y="266"/>
                    <a:pt x="44" y="266"/>
                  </a:cubicBezTo>
                  <a:cubicBezTo>
                    <a:pt x="68" y="266"/>
                    <a:pt x="88" y="246"/>
                    <a:pt x="88" y="221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5" name="Google Shape;48275;p36"/>
            <p:cNvSpPr/>
            <p:nvPr/>
          </p:nvSpPr>
          <p:spPr>
            <a:xfrm>
              <a:off x="8341683" y="59386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6" name="Google Shape;48276;p36"/>
            <p:cNvSpPr/>
            <p:nvPr/>
          </p:nvSpPr>
          <p:spPr>
            <a:xfrm>
              <a:off x="8341807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7" name="Google Shape;48277;p36"/>
            <p:cNvSpPr/>
            <p:nvPr/>
          </p:nvSpPr>
          <p:spPr>
            <a:xfrm>
              <a:off x="8341807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8" name="Google Shape;48278;p36"/>
            <p:cNvSpPr/>
            <p:nvPr/>
          </p:nvSpPr>
          <p:spPr>
            <a:xfrm>
              <a:off x="8341807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9" name="Google Shape;48279;p36"/>
            <p:cNvSpPr/>
            <p:nvPr/>
          </p:nvSpPr>
          <p:spPr>
            <a:xfrm>
              <a:off x="8341807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0" name="Google Shape;48280;p36"/>
            <p:cNvSpPr/>
            <p:nvPr/>
          </p:nvSpPr>
          <p:spPr>
            <a:xfrm>
              <a:off x="8341807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1" name="Google Shape;48281;p36"/>
            <p:cNvSpPr/>
            <p:nvPr/>
          </p:nvSpPr>
          <p:spPr>
            <a:xfrm>
              <a:off x="8341683" y="44059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2" name="Google Shape;48282;p36"/>
            <p:cNvSpPr/>
            <p:nvPr/>
          </p:nvSpPr>
          <p:spPr>
            <a:xfrm>
              <a:off x="8341683" y="28754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3" name="Google Shape;48283;p36"/>
            <p:cNvSpPr/>
            <p:nvPr/>
          </p:nvSpPr>
          <p:spPr>
            <a:xfrm>
              <a:off x="8341683" y="3639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4" name="Google Shape;48284;p36"/>
            <p:cNvSpPr/>
            <p:nvPr/>
          </p:nvSpPr>
          <p:spPr>
            <a:xfrm>
              <a:off x="8341683" y="51722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5" name="Google Shape;48285;p36"/>
            <p:cNvSpPr/>
            <p:nvPr/>
          </p:nvSpPr>
          <p:spPr>
            <a:xfrm>
              <a:off x="8341683" y="2107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6" name="Google Shape;48286;p36"/>
            <p:cNvSpPr/>
            <p:nvPr/>
          </p:nvSpPr>
          <p:spPr>
            <a:xfrm>
              <a:off x="8341683" y="5763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7" name="Google Shape;48287;p36"/>
            <p:cNvSpPr/>
            <p:nvPr/>
          </p:nvSpPr>
          <p:spPr>
            <a:xfrm>
              <a:off x="8341807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8" name="Google Shape;48288;p36"/>
            <p:cNvSpPr/>
            <p:nvPr/>
          </p:nvSpPr>
          <p:spPr>
            <a:xfrm>
              <a:off x="8341683" y="1341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9" name="Google Shape;48289;p36"/>
            <p:cNvSpPr/>
            <p:nvPr/>
          </p:nvSpPr>
          <p:spPr>
            <a:xfrm>
              <a:off x="8341807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0" name="Google Shape;48290;p36"/>
            <p:cNvSpPr/>
            <p:nvPr/>
          </p:nvSpPr>
          <p:spPr>
            <a:xfrm>
              <a:off x="8341807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1" name="Google Shape;48291;p36"/>
            <p:cNvSpPr/>
            <p:nvPr/>
          </p:nvSpPr>
          <p:spPr>
            <a:xfrm>
              <a:off x="8341683" y="327562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2" name="Google Shape;48292;p36"/>
            <p:cNvSpPr/>
            <p:nvPr/>
          </p:nvSpPr>
          <p:spPr>
            <a:xfrm>
              <a:off x="8341807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3" name="Google Shape;48293;p36"/>
            <p:cNvSpPr/>
            <p:nvPr/>
          </p:nvSpPr>
          <p:spPr>
            <a:xfrm>
              <a:off x="8341807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4" name="Google Shape;48294;p36"/>
            <p:cNvSpPr/>
            <p:nvPr/>
          </p:nvSpPr>
          <p:spPr>
            <a:xfrm>
              <a:off x="8341807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5" name="Google Shape;48295;p36"/>
            <p:cNvSpPr/>
            <p:nvPr/>
          </p:nvSpPr>
          <p:spPr>
            <a:xfrm>
              <a:off x="8341807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6" name="Google Shape;48296;p36"/>
            <p:cNvSpPr/>
            <p:nvPr/>
          </p:nvSpPr>
          <p:spPr>
            <a:xfrm>
              <a:off x="8341807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7" name="Google Shape;48297;p36"/>
            <p:cNvSpPr/>
            <p:nvPr/>
          </p:nvSpPr>
          <p:spPr>
            <a:xfrm>
              <a:off x="8341807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8" name="Google Shape;48298;p36"/>
            <p:cNvSpPr/>
            <p:nvPr/>
          </p:nvSpPr>
          <p:spPr>
            <a:xfrm>
              <a:off x="8341807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9" name="Google Shape;48299;p36"/>
            <p:cNvSpPr/>
            <p:nvPr/>
          </p:nvSpPr>
          <p:spPr>
            <a:xfrm>
              <a:off x="8341807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0" name="Google Shape;48300;p36"/>
            <p:cNvSpPr/>
            <p:nvPr/>
          </p:nvSpPr>
          <p:spPr>
            <a:xfrm>
              <a:off x="8341807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1" name="Google Shape;48301;p36"/>
            <p:cNvSpPr/>
            <p:nvPr/>
          </p:nvSpPr>
          <p:spPr>
            <a:xfrm>
              <a:off x="8341683" y="48847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19" y="441"/>
                    <a:pt x="44" y="441"/>
                  </a:cubicBezTo>
                  <a:cubicBezTo>
                    <a:pt x="68" y="441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2" name="Google Shape;48302;p36"/>
            <p:cNvSpPr/>
            <p:nvPr/>
          </p:nvSpPr>
          <p:spPr>
            <a:xfrm>
              <a:off x="8341807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3" name="Google Shape;48303;p36"/>
            <p:cNvSpPr/>
            <p:nvPr/>
          </p:nvSpPr>
          <p:spPr>
            <a:xfrm>
              <a:off x="8341807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4" name="Google Shape;48304;p36"/>
            <p:cNvSpPr/>
            <p:nvPr/>
          </p:nvSpPr>
          <p:spPr>
            <a:xfrm>
              <a:off x="8341683" y="480809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19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5" name="Google Shape;48305;p36"/>
            <p:cNvSpPr/>
            <p:nvPr/>
          </p:nvSpPr>
          <p:spPr>
            <a:xfrm>
              <a:off x="8341683" y="50381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6" name="Google Shape;48306;p36"/>
            <p:cNvSpPr/>
            <p:nvPr/>
          </p:nvSpPr>
          <p:spPr>
            <a:xfrm>
              <a:off x="8341683" y="49613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19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7" name="Google Shape;48307;p36"/>
            <p:cNvSpPr/>
            <p:nvPr/>
          </p:nvSpPr>
          <p:spPr>
            <a:xfrm>
              <a:off x="8341807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8" name="Google Shape;48308;p36"/>
            <p:cNvSpPr/>
            <p:nvPr/>
          </p:nvSpPr>
          <p:spPr>
            <a:xfrm>
              <a:off x="8341807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9" name="Google Shape;48309;p36"/>
            <p:cNvSpPr/>
            <p:nvPr/>
          </p:nvSpPr>
          <p:spPr>
            <a:xfrm>
              <a:off x="8341683" y="38885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0" name="Google Shape;48310;p36"/>
            <p:cNvSpPr/>
            <p:nvPr/>
          </p:nvSpPr>
          <p:spPr>
            <a:xfrm>
              <a:off x="8341807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1" name="Google Shape;48311;p36"/>
            <p:cNvSpPr/>
            <p:nvPr/>
          </p:nvSpPr>
          <p:spPr>
            <a:xfrm>
              <a:off x="8341683" y="45781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2" name="Google Shape;48312;p36"/>
            <p:cNvSpPr/>
            <p:nvPr/>
          </p:nvSpPr>
          <p:spPr>
            <a:xfrm>
              <a:off x="8341683" y="465471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19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3" name="Google Shape;48313;p36"/>
            <p:cNvSpPr/>
            <p:nvPr/>
          </p:nvSpPr>
          <p:spPr>
            <a:xfrm>
              <a:off x="8341683" y="47315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4" name="Google Shape;48314;p36"/>
            <p:cNvSpPr/>
            <p:nvPr/>
          </p:nvSpPr>
          <p:spPr>
            <a:xfrm>
              <a:off x="8341807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5" name="Google Shape;48315;p36"/>
            <p:cNvSpPr/>
            <p:nvPr/>
          </p:nvSpPr>
          <p:spPr>
            <a:xfrm>
              <a:off x="8341807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6" name="Google Shape;48316;p36"/>
            <p:cNvSpPr/>
            <p:nvPr/>
          </p:nvSpPr>
          <p:spPr>
            <a:xfrm>
              <a:off x="8341683" y="128335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7" name="Google Shape;48317;p36"/>
            <p:cNvSpPr/>
            <p:nvPr/>
          </p:nvSpPr>
          <p:spPr>
            <a:xfrm>
              <a:off x="8341807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8" name="Google Shape;48318;p36"/>
            <p:cNvSpPr/>
            <p:nvPr/>
          </p:nvSpPr>
          <p:spPr>
            <a:xfrm>
              <a:off x="8341807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9" name="Google Shape;48319;p36"/>
            <p:cNvSpPr/>
            <p:nvPr/>
          </p:nvSpPr>
          <p:spPr>
            <a:xfrm>
              <a:off x="8341807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0" name="Google Shape;48320;p36"/>
            <p:cNvSpPr/>
            <p:nvPr/>
          </p:nvSpPr>
          <p:spPr>
            <a:xfrm>
              <a:off x="8341807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1" name="Google Shape;48321;p36"/>
            <p:cNvSpPr/>
            <p:nvPr/>
          </p:nvSpPr>
          <p:spPr>
            <a:xfrm>
              <a:off x="8341807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2" name="Google Shape;48322;p36"/>
            <p:cNvSpPr/>
            <p:nvPr/>
          </p:nvSpPr>
          <p:spPr>
            <a:xfrm>
              <a:off x="8341807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3" name="Google Shape;48323;p36"/>
            <p:cNvSpPr/>
            <p:nvPr/>
          </p:nvSpPr>
          <p:spPr>
            <a:xfrm>
              <a:off x="8341807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4" name="Google Shape;48324;p36"/>
            <p:cNvSpPr/>
            <p:nvPr/>
          </p:nvSpPr>
          <p:spPr>
            <a:xfrm>
              <a:off x="8341807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5" name="Google Shape;48325;p36"/>
            <p:cNvSpPr/>
            <p:nvPr/>
          </p:nvSpPr>
          <p:spPr>
            <a:xfrm>
              <a:off x="8341807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6" name="Google Shape;48326;p36"/>
            <p:cNvSpPr/>
            <p:nvPr/>
          </p:nvSpPr>
          <p:spPr>
            <a:xfrm>
              <a:off x="8341807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7" name="Google Shape;48327;p36"/>
            <p:cNvSpPr/>
            <p:nvPr/>
          </p:nvSpPr>
          <p:spPr>
            <a:xfrm>
              <a:off x="8341807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8" name="Google Shape;48328;p36"/>
            <p:cNvSpPr/>
            <p:nvPr/>
          </p:nvSpPr>
          <p:spPr>
            <a:xfrm>
              <a:off x="8341807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9" name="Google Shape;48329;p36"/>
            <p:cNvSpPr/>
            <p:nvPr/>
          </p:nvSpPr>
          <p:spPr>
            <a:xfrm>
              <a:off x="8341807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0" name="Google Shape;48330;p36"/>
            <p:cNvSpPr/>
            <p:nvPr/>
          </p:nvSpPr>
          <p:spPr>
            <a:xfrm>
              <a:off x="8341683" y="25860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1" name="Google Shape;48331;p36"/>
            <p:cNvSpPr/>
            <p:nvPr/>
          </p:nvSpPr>
          <p:spPr>
            <a:xfrm>
              <a:off x="8341807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2" name="Google Shape;48332;p36"/>
            <p:cNvSpPr/>
            <p:nvPr/>
          </p:nvSpPr>
          <p:spPr>
            <a:xfrm>
              <a:off x="8341807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3" name="Google Shape;48333;p36"/>
            <p:cNvSpPr/>
            <p:nvPr/>
          </p:nvSpPr>
          <p:spPr>
            <a:xfrm>
              <a:off x="8341683" y="197295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2"/>
                    <a:pt x="21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4" name="Google Shape;48334;p36"/>
            <p:cNvSpPr/>
            <p:nvPr/>
          </p:nvSpPr>
          <p:spPr>
            <a:xfrm>
              <a:off x="8341807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5" name="Google Shape;48335;p36"/>
            <p:cNvSpPr/>
            <p:nvPr/>
          </p:nvSpPr>
          <p:spPr>
            <a:xfrm>
              <a:off x="8341807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6" name="Google Shape;48336;p36"/>
            <p:cNvSpPr/>
            <p:nvPr/>
          </p:nvSpPr>
          <p:spPr>
            <a:xfrm>
              <a:off x="8341807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7" name="Google Shape;48337;p36"/>
            <p:cNvSpPr/>
            <p:nvPr/>
          </p:nvSpPr>
          <p:spPr>
            <a:xfrm>
              <a:off x="8341683" y="0"/>
              <a:ext cx="11086" cy="28982"/>
            </a:xfrm>
            <a:custGeom>
              <a:avLst/>
              <a:gdLst/>
              <a:ahLst/>
              <a:cxnLst/>
              <a:rect l="l" t="t" r="r" b="b"/>
              <a:pathLst>
                <a:path w="89" h="267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1" y="247"/>
                    <a:pt x="21" y="267"/>
                    <a:pt x="44" y="267"/>
                  </a:cubicBezTo>
                  <a:cubicBezTo>
                    <a:pt x="68" y="267"/>
                    <a:pt x="88" y="247"/>
                    <a:pt x="88" y="221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338" name="Google Shape;48338;p36"/>
          <p:cNvGrpSpPr/>
          <p:nvPr/>
        </p:nvGrpSpPr>
        <p:grpSpPr>
          <a:xfrm>
            <a:off x="10275497" y="1850983"/>
            <a:ext cx="2208592" cy="1394632"/>
            <a:chOff x="7706623" y="1388237"/>
            <a:chExt cx="1656444" cy="1045974"/>
          </a:xfrm>
        </p:grpSpPr>
        <p:sp>
          <p:nvSpPr>
            <p:cNvPr id="48339" name="Google Shape;48339;p36"/>
            <p:cNvSpPr/>
            <p:nvPr/>
          </p:nvSpPr>
          <p:spPr>
            <a:xfrm>
              <a:off x="7706623" y="1388237"/>
              <a:ext cx="1656444" cy="1045974"/>
            </a:xfrm>
            <a:custGeom>
              <a:avLst/>
              <a:gdLst/>
              <a:ahLst/>
              <a:cxnLst/>
              <a:rect l="l" t="t" r="r" b="b"/>
              <a:pathLst>
                <a:path w="33391" h="21085" extrusionOk="0">
                  <a:moveTo>
                    <a:pt x="29493" y="1"/>
                  </a:moveTo>
                  <a:cubicBezTo>
                    <a:pt x="29458" y="1"/>
                    <a:pt x="29428" y="27"/>
                    <a:pt x="29427" y="62"/>
                  </a:cubicBezTo>
                  <a:cubicBezTo>
                    <a:pt x="29424" y="99"/>
                    <a:pt x="29453" y="132"/>
                    <a:pt x="29488" y="133"/>
                  </a:cubicBezTo>
                  <a:cubicBezTo>
                    <a:pt x="29831" y="157"/>
                    <a:pt x="30174" y="217"/>
                    <a:pt x="30510" y="311"/>
                  </a:cubicBezTo>
                  <a:cubicBezTo>
                    <a:pt x="30515" y="312"/>
                    <a:pt x="30523" y="312"/>
                    <a:pt x="30528" y="312"/>
                  </a:cubicBezTo>
                  <a:cubicBezTo>
                    <a:pt x="30557" y="312"/>
                    <a:pt x="30584" y="292"/>
                    <a:pt x="30592" y="267"/>
                  </a:cubicBezTo>
                  <a:cubicBezTo>
                    <a:pt x="30601" y="231"/>
                    <a:pt x="30581" y="196"/>
                    <a:pt x="30545" y="184"/>
                  </a:cubicBezTo>
                  <a:cubicBezTo>
                    <a:pt x="30202" y="86"/>
                    <a:pt x="29851" y="26"/>
                    <a:pt x="29498" y="1"/>
                  </a:cubicBezTo>
                  <a:cubicBezTo>
                    <a:pt x="29496" y="1"/>
                    <a:pt x="29495" y="1"/>
                    <a:pt x="29493" y="1"/>
                  </a:cubicBezTo>
                  <a:close/>
                  <a:moveTo>
                    <a:pt x="28442" y="40"/>
                  </a:moveTo>
                  <a:cubicBezTo>
                    <a:pt x="28439" y="40"/>
                    <a:pt x="28436" y="40"/>
                    <a:pt x="28432" y="41"/>
                  </a:cubicBezTo>
                  <a:lnTo>
                    <a:pt x="28411" y="43"/>
                  </a:lnTo>
                  <a:cubicBezTo>
                    <a:pt x="28074" y="97"/>
                    <a:pt x="27745" y="181"/>
                    <a:pt x="27404" y="298"/>
                  </a:cubicBezTo>
                  <a:cubicBezTo>
                    <a:pt x="27370" y="309"/>
                    <a:pt x="27350" y="348"/>
                    <a:pt x="27363" y="382"/>
                  </a:cubicBezTo>
                  <a:cubicBezTo>
                    <a:pt x="27371" y="409"/>
                    <a:pt x="27398" y="426"/>
                    <a:pt x="27425" y="426"/>
                  </a:cubicBezTo>
                  <a:cubicBezTo>
                    <a:pt x="27432" y="426"/>
                    <a:pt x="27439" y="425"/>
                    <a:pt x="27446" y="423"/>
                  </a:cubicBezTo>
                  <a:cubicBezTo>
                    <a:pt x="27781" y="307"/>
                    <a:pt x="28102" y="226"/>
                    <a:pt x="28431" y="174"/>
                  </a:cubicBezTo>
                  <a:lnTo>
                    <a:pt x="28452" y="170"/>
                  </a:lnTo>
                  <a:cubicBezTo>
                    <a:pt x="28488" y="164"/>
                    <a:pt x="28514" y="132"/>
                    <a:pt x="28508" y="96"/>
                  </a:cubicBezTo>
                  <a:cubicBezTo>
                    <a:pt x="28503" y="64"/>
                    <a:pt x="28474" y="40"/>
                    <a:pt x="28442" y="40"/>
                  </a:cubicBezTo>
                  <a:close/>
                  <a:moveTo>
                    <a:pt x="31504" y="565"/>
                  </a:moveTo>
                  <a:cubicBezTo>
                    <a:pt x="31480" y="565"/>
                    <a:pt x="31457" y="578"/>
                    <a:pt x="31446" y="601"/>
                  </a:cubicBezTo>
                  <a:cubicBezTo>
                    <a:pt x="31430" y="632"/>
                    <a:pt x="31442" y="674"/>
                    <a:pt x="31474" y="689"/>
                  </a:cubicBezTo>
                  <a:cubicBezTo>
                    <a:pt x="31794" y="854"/>
                    <a:pt x="32080" y="1051"/>
                    <a:pt x="32329" y="1268"/>
                  </a:cubicBezTo>
                  <a:cubicBezTo>
                    <a:pt x="32342" y="1280"/>
                    <a:pt x="32358" y="1286"/>
                    <a:pt x="32374" y="1286"/>
                  </a:cubicBezTo>
                  <a:cubicBezTo>
                    <a:pt x="32392" y="1286"/>
                    <a:pt x="32412" y="1277"/>
                    <a:pt x="32422" y="1261"/>
                  </a:cubicBezTo>
                  <a:cubicBezTo>
                    <a:pt x="32448" y="1236"/>
                    <a:pt x="32443" y="1194"/>
                    <a:pt x="32416" y="1170"/>
                  </a:cubicBezTo>
                  <a:cubicBezTo>
                    <a:pt x="32160" y="944"/>
                    <a:pt x="31863" y="743"/>
                    <a:pt x="31534" y="573"/>
                  </a:cubicBezTo>
                  <a:cubicBezTo>
                    <a:pt x="31525" y="568"/>
                    <a:pt x="31514" y="565"/>
                    <a:pt x="31504" y="565"/>
                  </a:cubicBezTo>
                  <a:close/>
                  <a:moveTo>
                    <a:pt x="26458" y="711"/>
                  </a:moveTo>
                  <a:cubicBezTo>
                    <a:pt x="26448" y="711"/>
                    <a:pt x="26438" y="713"/>
                    <a:pt x="26429" y="718"/>
                  </a:cubicBezTo>
                  <a:cubicBezTo>
                    <a:pt x="26152" y="859"/>
                    <a:pt x="25860" y="1024"/>
                    <a:pt x="25509" y="1237"/>
                  </a:cubicBezTo>
                  <a:cubicBezTo>
                    <a:pt x="25479" y="1257"/>
                    <a:pt x="25467" y="1295"/>
                    <a:pt x="25487" y="1328"/>
                  </a:cubicBezTo>
                  <a:cubicBezTo>
                    <a:pt x="25500" y="1350"/>
                    <a:pt x="25521" y="1359"/>
                    <a:pt x="25544" y="1359"/>
                  </a:cubicBezTo>
                  <a:cubicBezTo>
                    <a:pt x="25557" y="1359"/>
                    <a:pt x="25568" y="1357"/>
                    <a:pt x="25578" y="1350"/>
                  </a:cubicBezTo>
                  <a:cubicBezTo>
                    <a:pt x="25926" y="1138"/>
                    <a:pt x="26216" y="974"/>
                    <a:pt x="26489" y="836"/>
                  </a:cubicBezTo>
                  <a:cubicBezTo>
                    <a:pt x="26522" y="819"/>
                    <a:pt x="26533" y="779"/>
                    <a:pt x="26517" y="746"/>
                  </a:cubicBezTo>
                  <a:cubicBezTo>
                    <a:pt x="26506" y="724"/>
                    <a:pt x="26482" y="711"/>
                    <a:pt x="26458" y="711"/>
                  </a:cubicBezTo>
                  <a:close/>
                  <a:moveTo>
                    <a:pt x="24653" y="1786"/>
                  </a:moveTo>
                  <a:cubicBezTo>
                    <a:pt x="24641" y="1786"/>
                    <a:pt x="24629" y="1789"/>
                    <a:pt x="24618" y="1796"/>
                  </a:cubicBezTo>
                  <a:cubicBezTo>
                    <a:pt x="24289" y="2000"/>
                    <a:pt x="23993" y="2176"/>
                    <a:pt x="23716" y="2331"/>
                  </a:cubicBezTo>
                  <a:cubicBezTo>
                    <a:pt x="23685" y="2348"/>
                    <a:pt x="23673" y="2390"/>
                    <a:pt x="23692" y="2422"/>
                  </a:cubicBezTo>
                  <a:cubicBezTo>
                    <a:pt x="23702" y="2444"/>
                    <a:pt x="23726" y="2455"/>
                    <a:pt x="23749" y="2455"/>
                  </a:cubicBezTo>
                  <a:cubicBezTo>
                    <a:pt x="23759" y="2455"/>
                    <a:pt x="23771" y="2452"/>
                    <a:pt x="23780" y="2446"/>
                  </a:cubicBezTo>
                  <a:cubicBezTo>
                    <a:pt x="24060" y="2291"/>
                    <a:pt x="24356" y="2114"/>
                    <a:pt x="24688" y="1907"/>
                  </a:cubicBezTo>
                  <a:cubicBezTo>
                    <a:pt x="24719" y="1889"/>
                    <a:pt x="24729" y="1848"/>
                    <a:pt x="24709" y="1818"/>
                  </a:cubicBezTo>
                  <a:cubicBezTo>
                    <a:pt x="24696" y="1797"/>
                    <a:pt x="24675" y="1786"/>
                    <a:pt x="24653" y="1786"/>
                  </a:cubicBezTo>
                  <a:close/>
                  <a:moveTo>
                    <a:pt x="33040" y="1958"/>
                  </a:moveTo>
                  <a:cubicBezTo>
                    <a:pt x="33029" y="1958"/>
                    <a:pt x="33017" y="1961"/>
                    <a:pt x="33007" y="1967"/>
                  </a:cubicBezTo>
                  <a:cubicBezTo>
                    <a:pt x="32975" y="1984"/>
                    <a:pt x="32964" y="2025"/>
                    <a:pt x="32983" y="2057"/>
                  </a:cubicBezTo>
                  <a:cubicBezTo>
                    <a:pt x="33138" y="2333"/>
                    <a:pt x="33227" y="2617"/>
                    <a:pt x="33251" y="2903"/>
                  </a:cubicBezTo>
                  <a:cubicBezTo>
                    <a:pt x="33254" y="2946"/>
                    <a:pt x="33256" y="2987"/>
                    <a:pt x="33259" y="3028"/>
                  </a:cubicBezTo>
                  <a:cubicBezTo>
                    <a:pt x="33259" y="3064"/>
                    <a:pt x="33288" y="3092"/>
                    <a:pt x="33324" y="3092"/>
                  </a:cubicBezTo>
                  <a:cubicBezTo>
                    <a:pt x="33325" y="3092"/>
                    <a:pt x="33325" y="3092"/>
                    <a:pt x="33325" y="3091"/>
                  </a:cubicBezTo>
                  <a:cubicBezTo>
                    <a:pt x="33361" y="3091"/>
                    <a:pt x="33391" y="3060"/>
                    <a:pt x="33389" y="3023"/>
                  </a:cubicBezTo>
                  <a:cubicBezTo>
                    <a:pt x="33388" y="2979"/>
                    <a:pt x="33387" y="2936"/>
                    <a:pt x="33382" y="2892"/>
                  </a:cubicBezTo>
                  <a:cubicBezTo>
                    <a:pt x="33358" y="2587"/>
                    <a:pt x="33261" y="2283"/>
                    <a:pt x="33098" y="1991"/>
                  </a:cubicBezTo>
                  <a:cubicBezTo>
                    <a:pt x="33086" y="1970"/>
                    <a:pt x="33064" y="1958"/>
                    <a:pt x="33040" y="1958"/>
                  </a:cubicBezTo>
                  <a:close/>
                  <a:moveTo>
                    <a:pt x="14560" y="3028"/>
                  </a:moveTo>
                  <a:cubicBezTo>
                    <a:pt x="14558" y="3028"/>
                    <a:pt x="14555" y="3028"/>
                    <a:pt x="14553" y="3028"/>
                  </a:cubicBezTo>
                  <a:cubicBezTo>
                    <a:pt x="14215" y="3044"/>
                    <a:pt x="13869" y="3081"/>
                    <a:pt x="13500" y="3142"/>
                  </a:cubicBezTo>
                  <a:cubicBezTo>
                    <a:pt x="13463" y="3149"/>
                    <a:pt x="13441" y="3183"/>
                    <a:pt x="13446" y="3219"/>
                  </a:cubicBezTo>
                  <a:cubicBezTo>
                    <a:pt x="13451" y="3250"/>
                    <a:pt x="13479" y="3273"/>
                    <a:pt x="13512" y="3273"/>
                  </a:cubicBezTo>
                  <a:cubicBezTo>
                    <a:pt x="13515" y="3273"/>
                    <a:pt x="13519" y="3272"/>
                    <a:pt x="13525" y="3272"/>
                  </a:cubicBezTo>
                  <a:cubicBezTo>
                    <a:pt x="13887" y="3212"/>
                    <a:pt x="14226" y="3176"/>
                    <a:pt x="14560" y="3159"/>
                  </a:cubicBezTo>
                  <a:cubicBezTo>
                    <a:pt x="14596" y="3158"/>
                    <a:pt x="14624" y="3128"/>
                    <a:pt x="14623" y="3091"/>
                  </a:cubicBezTo>
                  <a:cubicBezTo>
                    <a:pt x="14622" y="3058"/>
                    <a:pt x="14593" y="3028"/>
                    <a:pt x="14560" y="3028"/>
                  </a:cubicBezTo>
                  <a:close/>
                  <a:moveTo>
                    <a:pt x="22812" y="2801"/>
                  </a:moveTo>
                  <a:cubicBezTo>
                    <a:pt x="22803" y="2801"/>
                    <a:pt x="22793" y="2803"/>
                    <a:pt x="22784" y="2808"/>
                  </a:cubicBezTo>
                  <a:cubicBezTo>
                    <a:pt x="22455" y="2960"/>
                    <a:pt x="22130" y="3091"/>
                    <a:pt x="21815" y="3195"/>
                  </a:cubicBezTo>
                  <a:cubicBezTo>
                    <a:pt x="21781" y="3208"/>
                    <a:pt x="21761" y="3245"/>
                    <a:pt x="21774" y="3279"/>
                  </a:cubicBezTo>
                  <a:cubicBezTo>
                    <a:pt x="21784" y="3306"/>
                    <a:pt x="21808" y="3323"/>
                    <a:pt x="21836" y="3323"/>
                  </a:cubicBezTo>
                  <a:cubicBezTo>
                    <a:pt x="21844" y="3323"/>
                    <a:pt x="21849" y="3321"/>
                    <a:pt x="21856" y="3320"/>
                  </a:cubicBezTo>
                  <a:cubicBezTo>
                    <a:pt x="22176" y="3213"/>
                    <a:pt x="22505" y="3080"/>
                    <a:pt x="22839" y="2927"/>
                  </a:cubicBezTo>
                  <a:cubicBezTo>
                    <a:pt x="22871" y="2913"/>
                    <a:pt x="22888" y="2873"/>
                    <a:pt x="22871" y="2839"/>
                  </a:cubicBezTo>
                  <a:cubicBezTo>
                    <a:pt x="22861" y="2816"/>
                    <a:pt x="22838" y="2801"/>
                    <a:pt x="22812" y="2801"/>
                  </a:cubicBezTo>
                  <a:close/>
                  <a:moveTo>
                    <a:pt x="15607" y="3052"/>
                  </a:moveTo>
                  <a:cubicBezTo>
                    <a:pt x="15573" y="3052"/>
                    <a:pt x="15545" y="3080"/>
                    <a:pt x="15541" y="3114"/>
                  </a:cubicBezTo>
                  <a:cubicBezTo>
                    <a:pt x="15538" y="3149"/>
                    <a:pt x="15566" y="3181"/>
                    <a:pt x="15602" y="3185"/>
                  </a:cubicBezTo>
                  <a:cubicBezTo>
                    <a:pt x="15902" y="3212"/>
                    <a:pt x="16231" y="3256"/>
                    <a:pt x="16638" y="3323"/>
                  </a:cubicBezTo>
                  <a:cubicBezTo>
                    <a:pt x="16642" y="3326"/>
                    <a:pt x="16645" y="3326"/>
                    <a:pt x="16649" y="3326"/>
                  </a:cubicBezTo>
                  <a:cubicBezTo>
                    <a:pt x="16680" y="3326"/>
                    <a:pt x="16709" y="3302"/>
                    <a:pt x="16713" y="3270"/>
                  </a:cubicBezTo>
                  <a:cubicBezTo>
                    <a:pt x="16720" y="3233"/>
                    <a:pt x="16694" y="3199"/>
                    <a:pt x="16659" y="3193"/>
                  </a:cubicBezTo>
                  <a:cubicBezTo>
                    <a:pt x="16249" y="3124"/>
                    <a:pt x="15916" y="3080"/>
                    <a:pt x="15612" y="3053"/>
                  </a:cubicBezTo>
                  <a:cubicBezTo>
                    <a:pt x="15610" y="3052"/>
                    <a:pt x="15608" y="3052"/>
                    <a:pt x="15607" y="3052"/>
                  </a:cubicBezTo>
                  <a:close/>
                  <a:moveTo>
                    <a:pt x="17684" y="3377"/>
                  </a:moveTo>
                  <a:cubicBezTo>
                    <a:pt x="17653" y="3377"/>
                    <a:pt x="17626" y="3400"/>
                    <a:pt x="17619" y="3431"/>
                  </a:cubicBezTo>
                  <a:cubicBezTo>
                    <a:pt x="17612" y="3467"/>
                    <a:pt x="17638" y="3502"/>
                    <a:pt x="17673" y="3508"/>
                  </a:cubicBezTo>
                  <a:cubicBezTo>
                    <a:pt x="17959" y="3556"/>
                    <a:pt x="18336" y="3619"/>
                    <a:pt x="18719" y="3660"/>
                  </a:cubicBezTo>
                  <a:lnTo>
                    <a:pt x="18726" y="3660"/>
                  </a:lnTo>
                  <a:cubicBezTo>
                    <a:pt x="18758" y="3660"/>
                    <a:pt x="18789" y="3635"/>
                    <a:pt x="18792" y="3602"/>
                  </a:cubicBezTo>
                  <a:cubicBezTo>
                    <a:pt x="18796" y="3566"/>
                    <a:pt x="18769" y="3533"/>
                    <a:pt x="18733" y="3529"/>
                  </a:cubicBezTo>
                  <a:cubicBezTo>
                    <a:pt x="18355" y="3488"/>
                    <a:pt x="17981" y="3428"/>
                    <a:pt x="17696" y="3378"/>
                  </a:cubicBezTo>
                  <a:cubicBezTo>
                    <a:pt x="17692" y="3378"/>
                    <a:pt x="17688" y="3377"/>
                    <a:pt x="17684" y="3377"/>
                  </a:cubicBezTo>
                  <a:close/>
                  <a:moveTo>
                    <a:pt x="20820" y="3458"/>
                  </a:moveTo>
                  <a:cubicBezTo>
                    <a:pt x="20815" y="3458"/>
                    <a:pt x="20811" y="3459"/>
                    <a:pt x="20806" y="3460"/>
                  </a:cubicBezTo>
                  <a:cubicBezTo>
                    <a:pt x="20462" y="3526"/>
                    <a:pt x="20113" y="3563"/>
                    <a:pt x="19773" y="3573"/>
                  </a:cubicBezTo>
                  <a:cubicBezTo>
                    <a:pt x="19738" y="3573"/>
                    <a:pt x="19708" y="3605"/>
                    <a:pt x="19709" y="3642"/>
                  </a:cubicBezTo>
                  <a:cubicBezTo>
                    <a:pt x="19709" y="3677"/>
                    <a:pt x="19739" y="3706"/>
                    <a:pt x="19775" y="3706"/>
                  </a:cubicBezTo>
                  <a:cubicBezTo>
                    <a:pt x="20122" y="3696"/>
                    <a:pt x="20478" y="3656"/>
                    <a:pt x="20831" y="3590"/>
                  </a:cubicBezTo>
                  <a:cubicBezTo>
                    <a:pt x="20868" y="3585"/>
                    <a:pt x="20890" y="3549"/>
                    <a:pt x="20883" y="3514"/>
                  </a:cubicBezTo>
                  <a:cubicBezTo>
                    <a:pt x="20878" y="3481"/>
                    <a:pt x="20852" y="3458"/>
                    <a:pt x="20820" y="3458"/>
                  </a:cubicBezTo>
                  <a:close/>
                  <a:moveTo>
                    <a:pt x="12482" y="3357"/>
                  </a:moveTo>
                  <a:cubicBezTo>
                    <a:pt x="12477" y="3357"/>
                    <a:pt x="12471" y="3357"/>
                    <a:pt x="12466" y="3358"/>
                  </a:cubicBezTo>
                  <a:cubicBezTo>
                    <a:pt x="12166" y="3435"/>
                    <a:pt x="11841" y="3525"/>
                    <a:pt x="11450" y="3642"/>
                  </a:cubicBezTo>
                  <a:cubicBezTo>
                    <a:pt x="11415" y="3653"/>
                    <a:pt x="11395" y="3689"/>
                    <a:pt x="11406" y="3724"/>
                  </a:cubicBezTo>
                  <a:cubicBezTo>
                    <a:pt x="11415" y="3754"/>
                    <a:pt x="11442" y="3771"/>
                    <a:pt x="11470" y="3771"/>
                  </a:cubicBezTo>
                  <a:cubicBezTo>
                    <a:pt x="11476" y="3771"/>
                    <a:pt x="11483" y="3770"/>
                    <a:pt x="11487" y="3768"/>
                  </a:cubicBezTo>
                  <a:cubicBezTo>
                    <a:pt x="11877" y="3650"/>
                    <a:pt x="12199" y="3562"/>
                    <a:pt x="12497" y="3487"/>
                  </a:cubicBezTo>
                  <a:cubicBezTo>
                    <a:pt x="12533" y="3478"/>
                    <a:pt x="12554" y="3442"/>
                    <a:pt x="12546" y="3407"/>
                  </a:cubicBezTo>
                  <a:cubicBezTo>
                    <a:pt x="12538" y="3377"/>
                    <a:pt x="12512" y="3357"/>
                    <a:pt x="12482" y="3357"/>
                  </a:cubicBezTo>
                  <a:close/>
                  <a:moveTo>
                    <a:pt x="10463" y="3946"/>
                  </a:moveTo>
                  <a:cubicBezTo>
                    <a:pt x="10457" y="3946"/>
                    <a:pt x="10450" y="3947"/>
                    <a:pt x="10444" y="3949"/>
                  </a:cubicBezTo>
                  <a:cubicBezTo>
                    <a:pt x="10127" y="4047"/>
                    <a:pt x="9785" y="4151"/>
                    <a:pt x="9437" y="4246"/>
                  </a:cubicBezTo>
                  <a:cubicBezTo>
                    <a:pt x="9401" y="4258"/>
                    <a:pt x="9381" y="4293"/>
                    <a:pt x="9391" y="4329"/>
                  </a:cubicBezTo>
                  <a:cubicBezTo>
                    <a:pt x="9400" y="4357"/>
                    <a:pt x="9427" y="4376"/>
                    <a:pt x="9455" y="4376"/>
                  </a:cubicBezTo>
                  <a:cubicBezTo>
                    <a:pt x="9460" y="4376"/>
                    <a:pt x="9465" y="4376"/>
                    <a:pt x="9471" y="4373"/>
                  </a:cubicBezTo>
                  <a:cubicBezTo>
                    <a:pt x="9821" y="4276"/>
                    <a:pt x="10163" y="4174"/>
                    <a:pt x="10481" y="4076"/>
                  </a:cubicBezTo>
                  <a:cubicBezTo>
                    <a:pt x="10517" y="4066"/>
                    <a:pt x="10537" y="4030"/>
                    <a:pt x="10525" y="3994"/>
                  </a:cubicBezTo>
                  <a:cubicBezTo>
                    <a:pt x="10517" y="3965"/>
                    <a:pt x="10491" y="3946"/>
                    <a:pt x="10463" y="3946"/>
                  </a:cubicBezTo>
                  <a:close/>
                  <a:moveTo>
                    <a:pt x="3225" y="4200"/>
                  </a:moveTo>
                  <a:cubicBezTo>
                    <a:pt x="3194" y="4200"/>
                    <a:pt x="3168" y="4225"/>
                    <a:pt x="3162" y="4258"/>
                  </a:cubicBezTo>
                  <a:cubicBezTo>
                    <a:pt x="3157" y="4293"/>
                    <a:pt x="3184" y="4325"/>
                    <a:pt x="3219" y="4330"/>
                  </a:cubicBezTo>
                  <a:cubicBezTo>
                    <a:pt x="3562" y="4373"/>
                    <a:pt x="3918" y="4437"/>
                    <a:pt x="4252" y="4501"/>
                  </a:cubicBezTo>
                  <a:cubicBezTo>
                    <a:pt x="4257" y="4502"/>
                    <a:pt x="4261" y="4502"/>
                    <a:pt x="4265" y="4502"/>
                  </a:cubicBezTo>
                  <a:cubicBezTo>
                    <a:pt x="4295" y="4502"/>
                    <a:pt x="4323" y="4480"/>
                    <a:pt x="4331" y="4450"/>
                  </a:cubicBezTo>
                  <a:cubicBezTo>
                    <a:pt x="4336" y="4414"/>
                    <a:pt x="4313" y="4380"/>
                    <a:pt x="4278" y="4373"/>
                  </a:cubicBezTo>
                  <a:cubicBezTo>
                    <a:pt x="3941" y="4309"/>
                    <a:pt x="3582" y="4243"/>
                    <a:pt x="3235" y="4201"/>
                  </a:cubicBezTo>
                  <a:cubicBezTo>
                    <a:pt x="3232" y="4200"/>
                    <a:pt x="3229" y="4200"/>
                    <a:pt x="3225" y="4200"/>
                  </a:cubicBezTo>
                  <a:close/>
                  <a:moveTo>
                    <a:pt x="2180" y="4152"/>
                  </a:moveTo>
                  <a:cubicBezTo>
                    <a:pt x="2178" y="4152"/>
                    <a:pt x="2177" y="4152"/>
                    <a:pt x="2175" y="4152"/>
                  </a:cubicBezTo>
                  <a:cubicBezTo>
                    <a:pt x="1787" y="4175"/>
                    <a:pt x="1445" y="4252"/>
                    <a:pt x="1132" y="4383"/>
                  </a:cubicBezTo>
                  <a:cubicBezTo>
                    <a:pt x="1098" y="4397"/>
                    <a:pt x="1082" y="4437"/>
                    <a:pt x="1097" y="4470"/>
                  </a:cubicBezTo>
                  <a:cubicBezTo>
                    <a:pt x="1106" y="4495"/>
                    <a:pt x="1132" y="4511"/>
                    <a:pt x="1156" y="4511"/>
                  </a:cubicBezTo>
                  <a:cubicBezTo>
                    <a:pt x="1163" y="4511"/>
                    <a:pt x="1172" y="4510"/>
                    <a:pt x="1183" y="4504"/>
                  </a:cubicBezTo>
                  <a:cubicBezTo>
                    <a:pt x="1482" y="4379"/>
                    <a:pt x="1809" y="4307"/>
                    <a:pt x="2182" y="4283"/>
                  </a:cubicBezTo>
                  <a:cubicBezTo>
                    <a:pt x="2221" y="4282"/>
                    <a:pt x="2246" y="4252"/>
                    <a:pt x="2245" y="4214"/>
                  </a:cubicBezTo>
                  <a:cubicBezTo>
                    <a:pt x="2243" y="4178"/>
                    <a:pt x="2214" y="4152"/>
                    <a:pt x="2180" y="4152"/>
                  </a:cubicBezTo>
                  <a:close/>
                  <a:moveTo>
                    <a:pt x="8431" y="4493"/>
                  </a:moveTo>
                  <a:cubicBezTo>
                    <a:pt x="8427" y="4493"/>
                    <a:pt x="8423" y="4493"/>
                    <a:pt x="8418" y="4494"/>
                  </a:cubicBezTo>
                  <a:cubicBezTo>
                    <a:pt x="8054" y="4568"/>
                    <a:pt x="7715" y="4620"/>
                    <a:pt x="7387" y="4652"/>
                  </a:cubicBezTo>
                  <a:cubicBezTo>
                    <a:pt x="7351" y="4653"/>
                    <a:pt x="7324" y="4687"/>
                    <a:pt x="7328" y="4723"/>
                  </a:cubicBezTo>
                  <a:cubicBezTo>
                    <a:pt x="7331" y="4759"/>
                    <a:pt x="7360" y="4784"/>
                    <a:pt x="7394" y="4784"/>
                  </a:cubicBezTo>
                  <a:lnTo>
                    <a:pt x="7399" y="4784"/>
                  </a:lnTo>
                  <a:cubicBezTo>
                    <a:pt x="7734" y="4751"/>
                    <a:pt x="8075" y="4700"/>
                    <a:pt x="8445" y="4623"/>
                  </a:cubicBezTo>
                  <a:cubicBezTo>
                    <a:pt x="8481" y="4616"/>
                    <a:pt x="8504" y="4581"/>
                    <a:pt x="8496" y="4545"/>
                  </a:cubicBezTo>
                  <a:cubicBezTo>
                    <a:pt x="8490" y="4514"/>
                    <a:pt x="8462" y="4493"/>
                    <a:pt x="8431" y="4493"/>
                  </a:cubicBezTo>
                  <a:close/>
                  <a:moveTo>
                    <a:pt x="5300" y="4563"/>
                  </a:moveTo>
                  <a:cubicBezTo>
                    <a:pt x="5267" y="4563"/>
                    <a:pt x="5239" y="4586"/>
                    <a:pt x="5234" y="4618"/>
                  </a:cubicBezTo>
                  <a:cubicBezTo>
                    <a:pt x="5230" y="4656"/>
                    <a:pt x="5254" y="4689"/>
                    <a:pt x="5289" y="4694"/>
                  </a:cubicBezTo>
                  <a:cubicBezTo>
                    <a:pt x="5604" y="4749"/>
                    <a:pt x="5879" y="4781"/>
                    <a:pt x="6127" y="4801"/>
                  </a:cubicBezTo>
                  <a:cubicBezTo>
                    <a:pt x="6199" y="4807"/>
                    <a:pt x="6270" y="4810"/>
                    <a:pt x="6341" y="4814"/>
                  </a:cubicBezTo>
                  <a:lnTo>
                    <a:pt x="6344" y="4814"/>
                  </a:lnTo>
                  <a:cubicBezTo>
                    <a:pt x="6378" y="4814"/>
                    <a:pt x="6408" y="4786"/>
                    <a:pt x="6409" y="4750"/>
                  </a:cubicBezTo>
                  <a:cubicBezTo>
                    <a:pt x="6412" y="4713"/>
                    <a:pt x="6384" y="4682"/>
                    <a:pt x="6348" y="4680"/>
                  </a:cubicBezTo>
                  <a:cubicBezTo>
                    <a:pt x="6278" y="4677"/>
                    <a:pt x="6207" y="4673"/>
                    <a:pt x="6137" y="4667"/>
                  </a:cubicBezTo>
                  <a:cubicBezTo>
                    <a:pt x="5894" y="4649"/>
                    <a:pt x="5624" y="4615"/>
                    <a:pt x="5311" y="4564"/>
                  </a:cubicBezTo>
                  <a:cubicBezTo>
                    <a:pt x="5307" y="4563"/>
                    <a:pt x="5304" y="4563"/>
                    <a:pt x="5300" y="4563"/>
                  </a:cubicBezTo>
                  <a:close/>
                  <a:moveTo>
                    <a:pt x="33128" y="3987"/>
                  </a:moveTo>
                  <a:cubicBezTo>
                    <a:pt x="33103" y="3987"/>
                    <a:pt x="33079" y="4002"/>
                    <a:pt x="33068" y="4027"/>
                  </a:cubicBezTo>
                  <a:cubicBezTo>
                    <a:pt x="32947" y="4322"/>
                    <a:pt x="32769" y="4618"/>
                    <a:pt x="32537" y="4909"/>
                  </a:cubicBezTo>
                  <a:cubicBezTo>
                    <a:pt x="32514" y="4938"/>
                    <a:pt x="32520" y="4979"/>
                    <a:pt x="32549" y="5002"/>
                  </a:cubicBezTo>
                  <a:cubicBezTo>
                    <a:pt x="32561" y="5012"/>
                    <a:pt x="32576" y="5016"/>
                    <a:pt x="32590" y="5016"/>
                  </a:cubicBezTo>
                  <a:cubicBezTo>
                    <a:pt x="32608" y="5016"/>
                    <a:pt x="32628" y="5007"/>
                    <a:pt x="32641" y="4993"/>
                  </a:cubicBezTo>
                  <a:cubicBezTo>
                    <a:pt x="32879" y="4692"/>
                    <a:pt x="33064" y="4383"/>
                    <a:pt x="33189" y="4077"/>
                  </a:cubicBezTo>
                  <a:cubicBezTo>
                    <a:pt x="33203" y="4044"/>
                    <a:pt x="33186" y="4006"/>
                    <a:pt x="33153" y="3992"/>
                  </a:cubicBezTo>
                  <a:cubicBezTo>
                    <a:pt x="33145" y="3988"/>
                    <a:pt x="33137" y="3987"/>
                    <a:pt x="33128" y="3987"/>
                  </a:cubicBezTo>
                  <a:close/>
                  <a:moveTo>
                    <a:pt x="334" y="5017"/>
                  </a:moveTo>
                  <a:cubicBezTo>
                    <a:pt x="313" y="5017"/>
                    <a:pt x="293" y="5026"/>
                    <a:pt x="280" y="5044"/>
                  </a:cubicBezTo>
                  <a:cubicBezTo>
                    <a:pt x="96" y="5306"/>
                    <a:pt x="1" y="5602"/>
                    <a:pt x="1" y="5898"/>
                  </a:cubicBezTo>
                  <a:cubicBezTo>
                    <a:pt x="2" y="5962"/>
                    <a:pt x="5" y="6026"/>
                    <a:pt x="15" y="6087"/>
                  </a:cubicBezTo>
                  <a:cubicBezTo>
                    <a:pt x="19" y="6122"/>
                    <a:pt x="48" y="6144"/>
                    <a:pt x="81" y="6144"/>
                  </a:cubicBezTo>
                  <a:lnTo>
                    <a:pt x="88" y="6144"/>
                  </a:lnTo>
                  <a:cubicBezTo>
                    <a:pt x="125" y="6139"/>
                    <a:pt x="150" y="6104"/>
                    <a:pt x="145" y="6069"/>
                  </a:cubicBezTo>
                  <a:cubicBezTo>
                    <a:pt x="136" y="6015"/>
                    <a:pt x="132" y="5958"/>
                    <a:pt x="132" y="5901"/>
                  </a:cubicBezTo>
                  <a:cubicBezTo>
                    <a:pt x="132" y="5631"/>
                    <a:pt x="222" y="5362"/>
                    <a:pt x="388" y="5121"/>
                  </a:cubicBezTo>
                  <a:cubicBezTo>
                    <a:pt x="409" y="5091"/>
                    <a:pt x="402" y="5050"/>
                    <a:pt x="372" y="5029"/>
                  </a:cubicBezTo>
                  <a:cubicBezTo>
                    <a:pt x="361" y="5021"/>
                    <a:pt x="347" y="5017"/>
                    <a:pt x="334" y="5017"/>
                  </a:cubicBezTo>
                  <a:close/>
                  <a:moveTo>
                    <a:pt x="31862" y="5642"/>
                  </a:moveTo>
                  <a:cubicBezTo>
                    <a:pt x="31847" y="5642"/>
                    <a:pt x="31831" y="5647"/>
                    <a:pt x="31819" y="5659"/>
                  </a:cubicBezTo>
                  <a:cubicBezTo>
                    <a:pt x="31574" y="5875"/>
                    <a:pt x="31297" y="6089"/>
                    <a:pt x="30993" y="6297"/>
                  </a:cubicBezTo>
                  <a:cubicBezTo>
                    <a:pt x="30964" y="6318"/>
                    <a:pt x="30955" y="6359"/>
                    <a:pt x="30976" y="6389"/>
                  </a:cubicBezTo>
                  <a:cubicBezTo>
                    <a:pt x="30991" y="6407"/>
                    <a:pt x="31009" y="6417"/>
                    <a:pt x="31032" y="6417"/>
                  </a:cubicBezTo>
                  <a:cubicBezTo>
                    <a:pt x="31043" y="6417"/>
                    <a:pt x="31056" y="6415"/>
                    <a:pt x="31069" y="6406"/>
                  </a:cubicBezTo>
                  <a:cubicBezTo>
                    <a:pt x="31375" y="6196"/>
                    <a:pt x="31658" y="5976"/>
                    <a:pt x="31907" y="5756"/>
                  </a:cubicBezTo>
                  <a:cubicBezTo>
                    <a:pt x="31932" y="5733"/>
                    <a:pt x="31937" y="5690"/>
                    <a:pt x="31911" y="5663"/>
                  </a:cubicBezTo>
                  <a:cubicBezTo>
                    <a:pt x="31899" y="5650"/>
                    <a:pt x="31881" y="5642"/>
                    <a:pt x="31862" y="5642"/>
                  </a:cubicBezTo>
                  <a:close/>
                  <a:moveTo>
                    <a:pt x="30135" y="6840"/>
                  </a:moveTo>
                  <a:cubicBezTo>
                    <a:pt x="30124" y="6840"/>
                    <a:pt x="30113" y="6843"/>
                    <a:pt x="30103" y="6849"/>
                  </a:cubicBezTo>
                  <a:lnTo>
                    <a:pt x="30086" y="6859"/>
                  </a:lnTo>
                  <a:cubicBezTo>
                    <a:pt x="30000" y="6905"/>
                    <a:pt x="29915" y="6951"/>
                    <a:pt x="29830" y="6999"/>
                  </a:cubicBezTo>
                  <a:cubicBezTo>
                    <a:pt x="29611" y="7120"/>
                    <a:pt x="29383" y="7244"/>
                    <a:pt x="29168" y="7376"/>
                  </a:cubicBezTo>
                  <a:cubicBezTo>
                    <a:pt x="29137" y="7396"/>
                    <a:pt x="29127" y="7435"/>
                    <a:pt x="29147" y="7467"/>
                  </a:cubicBezTo>
                  <a:cubicBezTo>
                    <a:pt x="29158" y="7489"/>
                    <a:pt x="29179" y="7499"/>
                    <a:pt x="29204" y="7499"/>
                  </a:cubicBezTo>
                  <a:cubicBezTo>
                    <a:pt x="29214" y="7499"/>
                    <a:pt x="29226" y="7496"/>
                    <a:pt x="29236" y="7490"/>
                  </a:cubicBezTo>
                  <a:cubicBezTo>
                    <a:pt x="29448" y="7361"/>
                    <a:pt x="29675" y="7236"/>
                    <a:pt x="29894" y="7117"/>
                  </a:cubicBezTo>
                  <a:cubicBezTo>
                    <a:pt x="29980" y="7069"/>
                    <a:pt x="30066" y="7022"/>
                    <a:pt x="30151" y="6975"/>
                  </a:cubicBezTo>
                  <a:lnTo>
                    <a:pt x="30168" y="6964"/>
                  </a:lnTo>
                  <a:cubicBezTo>
                    <a:pt x="30201" y="6947"/>
                    <a:pt x="30211" y="6905"/>
                    <a:pt x="30194" y="6873"/>
                  </a:cubicBezTo>
                  <a:cubicBezTo>
                    <a:pt x="30181" y="6852"/>
                    <a:pt x="30159" y="6840"/>
                    <a:pt x="30135" y="6840"/>
                  </a:cubicBezTo>
                  <a:close/>
                  <a:moveTo>
                    <a:pt x="612" y="6893"/>
                  </a:moveTo>
                  <a:cubicBezTo>
                    <a:pt x="594" y="6893"/>
                    <a:pt x="575" y="6900"/>
                    <a:pt x="563" y="6915"/>
                  </a:cubicBezTo>
                  <a:cubicBezTo>
                    <a:pt x="539" y="6942"/>
                    <a:pt x="542" y="6985"/>
                    <a:pt x="570" y="7008"/>
                  </a:cubicBezTo>
                  <a:cubicBezTo>
                    <a:pt x="828" y="7230"/>
                    <a:pt x="1148" y="7413"/>
                    <a:pt x="1457" y="7591"/>
                  </a:cubicBezTo>
                  <a:cubicBezTo>
                    <a:pt x="1466" y="7597"/>
                    <a:pt x="1478" y="7600"/>
                    <a:pt x="1489" y="7600"/>
                  </a:cubicBezTo>
                  <a:cubicBezTo>
                    <a:pt x="1511" y="7600"/>
                    <a:pt x="1533" y="7588"/>
                    <a:pt x="1548" y="7568"/>
                  </a:cubicBezTo>
                  <a:cubicBezTo>
                    <a:pt x="1566" y="7537"/>
                    <a:pt x="1555" y="7496"/>
                    <a:pt x="1523" y="7477"/>
                  </a:cubicBezTo>
                  <a:cubicBezTo>
                    <a:pt x="1219" y="7304"/>
                    <a:pt x="904" y="7122"/>
                    <a:pt x="655" y="6908"/>
                  </a:cubicBezTo>
                  <a:cubicBezTo>
                    <a:pt x="643" y="6898"/>
                    <a:pt x="627" y="6893"/>
                    <a:pt x="612" y="6893"/>
                  </a:cubicBezTo>
                  <a:close/>
                  <a:moveTo>
                    <a:pt x="2371" y="8037"/>
                  </a:moveTo>
                  <a:cubicBezTo>
                    <a:pt x="2350" y="8037"/>
                    <a:pt x="2330" y="8047"/>
                    <a:pt x="2317" y="8064"/>
                  </a:cubicBezTo>
                  <a:cubicBezTo>
                    <a:pt x="2296" y="8092"/>
                    <a:pt x="2302" y="8135"/>
                    <a:pt x="2330" y="8156"/>
                  </a:cubicBezTo>
                  <a:cubicBezTo>
                    <a:pt x="2609" y="8370"/>
                    <a:pt x="2865" y="8606"/>
                    <a:pt x="3093" y="8860"/>
                  </a:cubicBezTo>
                  <a:cubicBezTo>
                    <a:pt x="3107" y="8875"/>
                    <a:pt x="3125" y="8882"/>
                    <a:pt x="3142" y="8882"/>
                  </a:cubicBezTo>
                  <a:cubicBezTo>
                    <a:pt x="3160" y="8882"/>
                    <a:pt x="3175" y="8876"/>
                    <a:pt x="3185" y="8863"/>
                  </a:cubicBezTo>
                  <a:cubicBezTo>
                    <a:pt x="3212" y="8840"/>
                    <a:pt x="3216" y="8798"/>
                    <a:pt x="3191" y="8771"/>
                  </a:cubicBezTo>
                  <a:cubicBezTo>
                    <a:pt x="2958" y="8512"/>
                    <a:pt x="2694" y="8267"/>
                    <a:pt x="2410" y="8051"/>
                  </a:cubicBezTo>
                  <a:cubicBezTo>
                    <a:pt x="2398" y="8042"/>
                    <a:pt x="2384" y="8037"/>
                    <a:pt x="2371" y="8037"/>
                  </a:cubicBezTo>
                  <a:close/>
                  <a:moveTo>
                    <a:pt x="28377" y="8014"/>
                  </a:moveTo>
                  <a:cubicBezTo>
                    <a:pt x="28359" y="8014"/>
                    <a:pt x="28342" y="8021"/>
                    <a:pt x="28329" y="8035"/>
                  </a:cubicBezTo>
                  <a:cubicBezTo>
                    <a:pt x="28259" y="8111"/>
                    <a:pt x="28196" y="8189"/>
                    <a:pt x="28144" y="8270"/>
                  </a:cubicBezTo>
                  <a:cubicBezTo>
                    <a:pt x="28065" y="8385"/>
                    <a:pt x="28004" y="8506"/>
                    <a:pt x="27944" y="8623"/>
                  </a:cubicBezTo>
                  <a:cubicBezTo>
                    <a:pt x="27890" y="8728"/>
                    <a:pt x="27835" y="8835"/>
                    <a:pt x="27771" y="8936"/>
                  </a:cubicBezTo>
                  <a:cubicBezTo>
                    <a:pt x="27752" y="8967"/>
                    <a:pt x="27761" y="9007"/>
                    <a:pt x="27791" y="9027"/>
                  </a:cubicBezTo>
                  <a:cubicBezTo>
                    <a:pt x="27802" y="9034"/>
                    <a:pt x="27814" y="9038"/>
                    <a:pt x="27826" y="9038"/>
                  </a:cubicBezTo>
                  <a:cubicBezTo>
                    <a:pt x="27849" y="9038"/>
                    <a:pt x="27870" y="9027"/>
                    <a:pt x="27883" y="9005"/>
                  </a:cubicBezTo>
                  <a:cubicBezTo>
                    <a:pt x="27953" y="8900"/>
                    <a:pt x="28008" y="8789"/>
                    <a:pt x="28063" y="8683"/>
                  </a:cubicBezTo>
                  <a:cubicBezTo>
                    <a:pt x="28119" y="8569"/>
                    <a:pt x="28181" y="8449"/>
                    <a:pt x="28253" y="8341"/>
                  </a:cubicBezTo>
                  <a:cubicBezTo>
                    <a:pt x="28303" y="8267"/>
                    <a:pt x="28360" y="8193"/>
                    <a:pt x="28425" y="8122"/>
                  </a:cubicBezTo>
                  <a:cubicBezTo>
                    <a:pt x="28450" y="8095"/>
                    <a:pt x="28447" y="8054"/>
                    <a:pt x="28421" y="8029"/>
                  </a:cubicBezTo>
                  <a:cubicBezTo>
                    <a:pt x="28409" y="8019"/>
                    <a:pt x="28393" y="8014"/>
                    <a:pt x="28377" y="8014"/>
                  </a:cubicBezTo>
                  <a:close/>
                  <a:moveTo>
                    <a:pt x="27044" y="9585"/>
                  </a:moveTo>
                  <a:cubicBezTo>
                    <a:pt x="27034" y="9585"/>
                    <a:pt x="27023" y="9587"/>
                    <a:pt x="27014" y="9593"/>
                  </a:cubicBezTo>
                  <a:cubicBezTo>
                    <a:pt x="26745" y="9733"/>
                    <a:pt x="26418" y="9849"/>
                    <a:pt x="26039" y="9937"/>
                  </a:cubicBezTo>
                  <a:cubicBezTo>
                    <a:pt x="26004" y="9946"/>
                    <a:pt x="25981" y="9982"/>
                    <a:pt x="25990" y="10017"/>
                  </a:cubicBezTo>
                  <a:cubicBezTo>
                    <a:pt x="25997" y="10048"/>
                    <a:pt x="26024" y="10070"/>
                    <a:pt x="26054" y="10070"/>
                  </a:cubicBezTo>
                  <a:cubicBezTo>
                    <a:pt x="26056" y="10070"/>
                    <a:pt x="26062" y="10067"/>
                    <a:pt x="26069" y="10065"/>
                  </a:cubicBezTo>
                  <a:cubicBezTo>
                    <a:pt x="26459" y="9974"/>
                    <a:pt x="26796" y="9853"/>
                    <a:pt x="27074" y="9710"/>
                  </a:cubicBezTo>
                  <a:cubicBezTo>
                    <a:pt x="27106" y="9694"/>
                    <a:pt x="27118" y="9653"/>
                    <a:pt x="27102" y="9622"/>
                  </a:cubicBezTo>
                  <a:cubicBezTo>
                    <a:pt x="27091" y="9599"/>
                    <a:pt x="27068" y="9585"/>
                    <a:pt x="27044" y="9585"/>
                  </a:cubicBezTo>
                  <a:close/>
                  <a:moveTo>
                    <a:pt x="25013" y="10108"/>
                  </a:moveTo>
                  <a:cubicBezTo>
                    <a:pt x="25011" y="10108"/>
                    <a:pt x="25010" y="10108"/>
                    <a:pt x="25008" y="10108"/>
                  </a:cubicBezTo>
                  <a:cubicBezTo>
                    <a:pt x="24767" y="10135"/>
                    <a:pt x="24510" y="10155"/>
                    <a:pt x="24221" y="10171"/>
                  </a:cubicBezTo>
                  <a:lnTo>
                    <a:pt x="23962" y="10185"/>
                  </a:lnTo>
                  <a:cubicBezTo>
                    <a:pt x="23926" y="10186"/>
                    <a:pt x="23898" y="10216"/>
                    <a:pt x="23899" y="10255"/>
                  </a:cubicBezTo>
                  <a:cubicBezTo>
                    <a:pt x="23901" y="10290"/>
                    <a:pt x="23929" y="10316"/>
                    <a:pt x="23965" y="10316"/>
                  </a:cubicBezTo>
                  <a:lnTo>
                    <a:pt x="23969" y="10316"/>
                  </a:lnTo>
                  <a:lnTo>
                    <a:pt x="24228" y="10302"/>
                  </a:lnTo>
                  <a:cubicBezTo>
                    <a:pt x="24520" y="10286"/>
                    <a:pt x="24780" y="10266"/>
                    <a:pt x="25022" y="10240"/>
                  </a:cubicBezTo>
                  <a:cubicBezTo>
                    <a:pt x="25058" y="10236"/>
                    <a:pt x="25085" y="10202"/>
                    <a:pt x="25080" y="10166"/>
                  </a:cubicBezTo>
                  <a:cubicBezTo>
                    <a:pt x="25078" y="10133"/>
                    <a:pt x="25047" y="10108"/>
                    <a:pt x="25013" y="10108"/>
                  </a:cubicBezTo>
                  <a:close/>
                  <a:moveTo>
                    <a:pt x="22919" y="10266"/>
                  </a:moveTo>
                  <a:cubicBezTo>
                    <a:pt x="22916" y="10266"/>
                    <a:pt x="22913" y="10266"/>
                    <a:pt x="22911" y="10266"/>
                  </a:cubicBezTo>
                  <a:cubicBezTo>
                    <a:pt x="22509" y="10312"/>
                    <a:pt x="22168" y="10370"/>
                    <a:pt x="21865" y="10444"/>
                  </a:cubicBezTo>
                  <a:cubicBezTo>
                    <a:pt x="21829" y="10454"/>
                    <a:pt x="21808" y="10489"/>
                    <a:pt x="21817" y="10525"/>
                  </a:cubicBezTo>
                  <a:cubicBezTo>
                    <a:pt x="21824" y="10555"/>
                    <a:pt x="21851" y="10575"/>
                    <a:pt x="21881" y="10575"/>
                  </a:cubicBezTo>
                  <a:cubicBezTo>
                    <a:pt x="21886" y="10575"/>
                    <a:pt x="21892" y="10572"/>
                    <a:pt x="21898" y="10572"/>
                  </a:cubicBezTo>
                  <a:cubicBezTo>
                    <a:pt x="22194" y="10499"/>
                    <a:pt x="22531" y="10441"/>
                    <a:pt x="22925" y="10398"/>
                  </a:cubicBezTo>
                  <a:cubicBezTo>
                    <a:pt x="22962" y="10394"/>
                    <a:pt x="22987" y="10361"/>
                    <a:pt x="22983" y="10326"/>
                  </a:cubicBezTo>
                  <a:cubicBezTo>
                    <a:pt x="22981" y="10290"/>
                    <a:pt x="22952" y="10266"/>
                    <a:pt x="22919" y="10266"/>
                  </a:cubicBezTo>
                  <a:close/>
                  <a:moveTo>
                    <a:pt x="3761" y="9598"/>
                  </a:moveTo>
                  <a:cubicBezTo>
                    <a:pt x="3749" y="9598"/>
                    <a:pt x="3738" y="9601"/>
                    <a:pt x="3727" y="9607"/>
                  </a:cubicBezTo>
                  <a:cubicBezTo>
                    <a:pt x="3697" y="9626"/>
                    <a:pt x="3687" y="9666"/>
                    <a:pt x="3704" y="9697"/>
                  </a:cubicBezTo>
                  <a:cubicBezTo>
                    <a:pt x="3881" y="9996"/>
                    <a:pt x="4025" y="10313"/>
                    <a:pt x="4136" y="10640"/>
                  </a:cubicBezTo>
                  <a:cubicBezTo>
                    <a:pt x="4144" y="10667"/>
                    <a:pt x="4171" y="10684"/>
                    <a:pt x="4198" y="10684"/>
                  </a:cubicBezTo>
                  <a:cubicBezTo>
                    <a:pt x="4205" y="10684"/>
                    <a:pt x="4212" y="10684"/>
                    <a:pt x="4220" y="10682"/>
                  </a:cubicBezTo>
                  <a:cubicBezTo>
                    <a:pt x="4252" y="10670"/>
                    <a:pt x="4272" y="10632"/>
                    <a:pt x="4259" y="10598"/>
                  </a:cubicBezTo>
                  <a:cubicBezTo>
                    <a:pt x="4146" y="10262"/>
                    <a:pt x="3999" y="9936"/>
                    <a:pt x="3818" y="9630"/>
                  </a:cubicBezTo>
                  <a:cubicBezTo>
                    <a:pt x="3805" y="9610"/>
                    <a:pt x="3783" y="9598"/>
                    <a:pt x="3761" y="9598"/>
                  </a:cubicBezTo>
                  <a:close/>
                  <a:moveTo>
                    <a:pt x="20904" y="10820"/>
                  </a:moveTo>
                  <a:cubicBezTo>
                    <a:pt x="20892" y="10820"/>
                    <a:pt x="20881" y="10823"/>
                    <a:pt x="20870" y="10828"/>
                  </a:cubicBezTo>
                  <a:cubicBezTo>
                    <a:pt x="20717" y="10918"/>
                    <a:pt x="20576" y="11019"/>
                    <a:pt x="20455" y="11130"/>
                  </a:cubicBezTo>
                  <a:cubicBezTo>
                    <a:pt x="20314" y="11258"/>
                    <a:pt x="20195" y="11397"/>
                    <a:pt x="20091" y="11564"/>
                  </a:cubicBezTo>
                  <a:cubicBezTo>
                    <a:pt x="20071" y="11594"/>
                    <a:pt x="20079" y="11635"/>
                    <a:pt x="20109" y="11653"/>
                  </a:cubicBezTo>
                  <a:cubicBezTo>
                    <a:pt x="20121" y="11660"/>
                    <a:pt x="20133" y="11665"/>
                    <a:pt x="20145" y="11665"/>
                  </a:cubicBezTo>
                  <a:cubicBezTo>
                    <a:pt x="20166" y="11665"/>
                    <a:pt x="20187" y="11653"/>
                    <a:pt x="20205" y="11636"/>
                  </a:cubicBezTo>
                  <a:cubicBezTo>
                    <a:pt x="20301" y="11481"/>
                    <a:pt x="20414" y="11347"/>
                    <a:pt x="20546" y="11229"/>
                  </a:cubicBezTo>
                  <a:cubicBezTo>
                    <a:pt x="20661" y="11125"/>
                    <a:pt x="20792" y="11030"/>
                    <a:pt x="20939" y="10945"/>
                  </a:cubicBezTo>
                  <a:cubicBezTo>
                    <a:pt x="20969" y="10925"/>
                    <a:pt x="20980" y="10885"/>
                    <a:pt x="20961" y="10854"/>
                  </a:cubicBezTo>
                  <a:cubicBezTo>
                    <a:pt x="20950" y="10832"/>
                    <a:pt x="20927" y="10820"/>
                    <a:pt x="20904" y="10820"/>
                  </a:cubicBezTo>
                  <a:close/>
                  <a:moveTo>
                    <a:pt x="4431" y="11577"/>
                  </a:moveTo>
                  <a:cubicBezTo>
                    <a:pt x="4428" y="11577"/>
                    <a:pt x="4426" y="11578"/>
                    <a:pt x="4423" y="11578"/>
                  </a:cubicBezTo>
                  <a:cubicBezTo>
                    <a:pt x="4387" y="11581"/>
                    <a:pt x="4362" y="11615"/>
                    <a:pt x="4366" y="11650"/>
                  </a:cubicBezTo>
                  <a:cubicBezTo>
                    <a:pt x="4393" y="11860"/>
                    <a:pt x="4406" y="12076"/>
                    <a:pt x="4406" y="12286"/>
                  </a:cubicBezTo>
                  <a:cubicBezTo>
                    <a:pt x="4406" y="12419"/>
                    <a:pt x="4400" y="12554"/>
                    <a:pt x="4390" y="12688"/>
                  </a:cubicBezTo>
                  <a:cubicBezTo>
                    <a:pt x="4386" y="12725"/>
                    <a:pt x="4414" y="12755"/>
                    <a:pt x="4450" y="12759"/>
                  </a:cubicBezTo>
                  <a:lnTo>
                    <a:pt x="4456" y="12759"/>
                  </a:lnTo>
                  <a:cubicBezTo>
                    <a:pt x="4490" y="12759"/>
                    <a:pt x="4518" y="12732"/>
                    <a:pt x="4521" y="12698"/>
                  </a:cubicBezTo>
                  <a:cubicBezTo>
                    <a:pt x="4533" y="12561"/>
                    <a:pt x="4537" y="12423"/>
                    <a:pt x="4537" y="12286"/>
                  </a:cubicBezTo>
                  <a:cubicBezTo>
                    <a:pt x="4537" y="12067"/>
                    <a:pt x="4523" y="11850"/>
                    <a:pt x="4497" y="11633"/>
                  </a:cubicBezTo>
                  <a:cubicBezTo>
                    <a:pt x="4493" y="11601"/>
                    <a:pt x="4464" y="11577"/>
                    <a:pt x="4431" y="11577"/>
                  </a:cubicBezTo>
                  <a:close/>
                  <a:moveTo>
                    <a:pt x="19733" y="12497"/>
                  </a:moveTo>
                  <a:cubicBezTo>
                    <a:pt x="19705" y="12497"/>
                    <a:pt x="19679" y="12514"/>
                    <a:pt x="19671" y="12543"/>
                  </a:cubicBezTo>
                  <a:lnTo>
                    <a:pt x="19640" y="12635"/>
                  </a:lnTo>
                  <a:cubicBezTo>
                    <a:pt x="19547" y="12931"/>
                    <a:pt x="19449" y="13235"/>
                    <a:pt x="19302" y="13514"/>
                  </a:cubicBezTo>
                  <a:cubicBezTo>
                    <a:pt x="19284" y="13546"/>
                    <a:pt x="19297" y="13585"/>
                    <a:pt x="19329" y="13602"/>
                  </a:cubicBezTo>
                  <a:cubicBezTo>
                    <a:pt x="19338" y="13608"/>
                    <a:pt x="19348" y="13610"/>
                    <a:pt x="19359" y="13610"/>
                  </a:cubicBezTo>
                  <a:cubicBezTo>
                    <a:pt x="19384" y="13610"/>
                    <a:pt x="19408" y="13598"/>
                    <a:pt x="19418" y="13575"/>
                  </a:cubicBezTo>
                  <a:cubicBezTo>
                    <a:pt x="19571" y="13288"/>
                    <a:pt x="19671" y="12976"/>
                    <a:pt x="19766" y="12676"/>
                  </a:cubicBezTo>
                  <a:lnTo>
                    <a:pt x="19796" y="12584"/>
                  </a:lnTo>
                  <a:cubicBezTo>
                    <a:pt x="19808" y="12548"/>
                    <a:pt x="19789" y="12511"/>
                    <a:pt x="19753" y="12500"/>
                  </a:cubicBezTo>
                  <a:cubicBezTo>
                    <a:pt x="19747" y="12498"/>
                    <a:pt x="19740" y="12497"/>
                    <a:pt x="19733" y="12497"/>
                  </a:cubicBezTo>
                  <a:close/>
                  <a:moveTo>
                    <a:pt x="4273" y="13661"/>
                  </a:moveTo>
                  <a:cubicBezTo>
                    <a:pt x="4244" y="13661"/>
                    <a:pt x="4218" y="13680"/>
                    <a:pt x="4210" y="13709"/>
                  </a:cubicBezTo>
                  <a:cubicBezTo>
                    <a:pt x="4123" y="14034"/>
                    <a:pt x="4008" y="14364"/>
                    <a:pt x="3865" y="14691"/>
                  </a:cubicBezTo>
                  <a:cubicBezTo>
                    <a:pt x="3851" y="14725"/>
                    <a:pt x="3865" y="14763"/>
                    <a:pt x="3899" y="14779"/>
                  </a:cubicBezTo>
                  <a:cubicBezTo>
                    <a:pt x="3908" y="14782"/>
                    <a:pt x="3916" y="14783"/>
                    <a:pt x="3925" y="14783"/>
                  </a:cubicBezTo>
                  <a:cubicBezTo>
                    <a:pt x="3951" y="14783"/>
                    <a:pt x="3975" y="14769"/>
                    <a:pt x="3986" y="14746"/>
                  </a:cubicBezTo>
                  <a:cubicBezTo>
                    <a:pt x="4131" y="14412"/>
                    <a:pt x="4249" y="14076"/>
                    <a:pt x="4338" y="13745"/>
                  </a:cubicBezTo>
                  <a:cubicBezTo>
                    <a:pt x="4349" y="13709"/>
                    <a:pt x="4328" y="13672"/>
                    <a:pt x="4292" y="13664"/>
                  </a:cubicBezTo>
                  <a:cubicBezTo>
                    <a:pt x="4286" y="13662"/>
                    <a:pt x="4279" y="13661"/>
                    <a:pt x="4273" y="13661"/>
                  </a:cubicBezTo>
                  <a:close/>
                  <a:moveTo>
                    <a:pt x="18681" y="14268"/>
                  </a:moveTo>
                  <a:cubicBezTo>
                    <a:pt x="18667" y="14268"/>
                    <a:pt x="18653" y="14272"/>
                    <a:pt x="18641" y="14281"/>
                  </a:cubicBezTo>
                  <a:cubicBezTo>
                    <a:pt x="18393" y="14466"/>
                    <a:pt x="18087" y="14628"/>
                    <a:pt x="17732" y="14768"/>
                  </a:cubicBezTo>
                  <a:cubicBezTo>
                    <a:pt x="17698" y="14781"/>
                    <a:pt x="17680" y="14819"/>
                    <a:pt x="17695" y="14853"/>
                  </a:cubicBezTo>
                  <a:cubicBezTo>
                    <a:pt x="17705" y="14880"/>
                    <a:pt x="17730" y="14896"/>
                    <a:pt x="17757" y="14896"/>
                  </a:cubicBezTo>
                  <a:cubicBezTo>
                    <a:pt x="17764" y="14896"/>
                    <a:pt x="17773" y="14894"/>
                    <a:pt x="17780" y="14893"/>
                  </a:cubicBezTo>
                  <a:cubicBezTo>
                    <a:pt x="18146" y="14748"/>
                    <a:pt x="18463" y="14580"/>
                    <a:pt x="18719" y="14388"/>
                  </a:cubicBezTo>
                  <a:cubicBezTo>
                    <a:pt x="18749" y="14367"/>
                    <a:pt x="18755" y="14324"/>
                    <a:pt x="18733" y="14295"/>
                  </a:cubicBezTo>
                  <a:cubicBezTo>
                    <a:pt x="18721" y="14277"/>
                    <a:pt x="18701" y="14268"/>
                    <a:pt x="18681" y="14268"/>
                  </a:cubicBezTo>
                  <a:close/>
                  <a:moveTo>
                    <a:pt x="16748" y="15064"/>
                  </a:moveTo>
                  <a:cubicBezTo>
                    <a:pt x="16744" y="15064"/>
                    <a:pt x="16739" y="15064"/>
                    <a:pt x="16734" y="15065"/>
                  </a:cubicBezTo>
                  <a:cubicBezTo>
                    <a:pt x="16663" y="15081"/>
                    <a:pt x="16591" y="15095"/>
                    <a:pt x="16519" y="15109"/>
                  </a:cubicBezTo>
                  <a:cubicBezTo>
                    <a:pt x="16280" y="15158"/>
                    <a:pt x="16022" y="15200"/>
                    <a:pt x="15704" y="15244"/>
                  </a:cubicBezTo>
                  <a:cubicBezTo>
                    <a:pt x="15667" y="15250"/>
                    <a:pt x="15642" y="15284"/>
                    <a:pt x="15647" y="15320"/>
                  </a:cubicBezTo>
                  <a:cubicBezTo>
                    <a:pt x="15653" y="15352"/>
                    <a:pt x="15681" y="15377"/>
                    <a:pt x="15713" y="15377"/>
                  </a:cubicBezTo>
                  <a:cubicBezTo>
                    <a:pt x="15716" y="15377"/>
                    <a:pt x="15718" y="15377"/>
                    <a:pt x="15723" y="15374"/>
                  </a:cubicBezTo>
                  <a:cubicBezTo>
                    <a:pt x="16040" y="15330"/>
                    <a:pt x="16302" y="15287"/>
                    <a:pt x="16544" y="15239"/>
                  </a:cubicBezTo>
                  <a:cubicBezTo>
                    <a:pt x="16616" y="15224"/>
                    <a:pt x="16690" y="15209"/>
                    <a:pt x="16763" y="15193"/>
                  </a:cubicBezTo>
                  <a:cubicBezTo>
                    <a:pt x="16798" y="15186"/>
                    <a:pt x="16820" y="15150"/>
                    <a:pt x="16813" y="15115"/>
                  </a:cubicBezTo>
                  <a:cubicBezTo>
                    <a:pt x="16806" y="15084"/>
                    <a:pt x="16779" y="15064"/>
                    <a:pt x="16748" y="15064"/>
                  </a:cubicBezTo>
                  <a:close/>
                  <a:moveTo>
                    <a:pt x="14673" y="15380"/>
                  </a:moveTo>
                  <a:cubicBezTo>
                    <a:pt x="14669" y="15380"/>
                    <a:pt x="14666" y="15380"/>
                    <a:pt x="14663" y="15381"/>
                  </a:cubicBezTo>
                  <a:cubicBezTo>
                    <a:pt x="14373" y="15421"/>
                    <a:pt x="13994" y="15476"/>
                    <a:pt x="13620" y="15550"/>
                  </a:cubicBezTo>
                  <a:cubicBezTo>
                    <a:pt x="13584" y="15557"/>
                    <a:pt x="13562" y="15593"/>
                    <a:pt x="13569" y="15629"/>
                  </a:cubicBezTo>
                  <a:cubicBezTo>
                    <a:pt x="13574" y="15661"/>
                    <a:pt x="13603" y="15683"/>
                    <a:pt x="13633" y="15683"/>
                  </a:cubicBezTo>
                  <a:cubicBezTo>
                    <a:pt x="13636" y="15683"/>
                    <a:pt x="13640" y="15680"/>
                    <a:pt x="13647" y="15680"/>
                  </a:cubicBezTo>
                  <a:cubicBezTo>
                    <a:pt x="14015" y="15606"/>
                    <a:pt x="14392" y="15552"/>
                    <a:pt x="14680" y="15513"/>
                  </a:cubicBezTo>
                  <a:cubicBezTo>
                    <a:pt x="14715" y="15508"/>
                    <a:pt x="14742" y="15473"/>
                    <a:pt x="14737" y="15438"/>
                  </a:cubicBezTo>
                  <a:cubicBezTo>
                    <a:pt x="14732" y="15405"/>
                    <a:pt x="14705" y="15380"/>
                    <a:pt x="14673" y="15380"/>
                  </a:cubicBezTo>
                  <a:close/>
                  <a:moveTo>
                    <a:pt x="12613" y="15811"/>
                  </a:moveTo>
                  <a:cubicBezTo>
                    <a:pt x="12607" y="15811"/>
                    <a:pt x="12601" y="15812"/>
                    <a:pt x="12594" y="15813"/>
                  </a:cubicBezTo>
                  <a:cubicBezTo>
                    <a:pt x="12254" y="15922"/>
                    <a:pt x="11921" y="16048"/>
                    <a:pt x="11605" y="16192"/>
                  </a:cubicBezTo>
                  <a:cubicBezTo>
                    <a:pt x="11571" y="16206"/>
                    <a:pt x="11557" y="16246"/>
                    <a:pt x="11571" y="16280"/>
                  </a:cubicBezTo>
                  <a:cubicBezTo>
                    <a:pt x="11582" y="16304"/>
                    <a:pt x="11607" y="16319"/>
                    <a:pt x="11632" y="16319"/>
                  </a:cubicBezTo>
                  <a:cubicBezTo>
                    <a:pt x="11641" y="16319"/>
                    <a:pt x="11649" y="16317"/>
                    <a:pt x="11661" y="16313"/>
                  </a:cubicBezTo>
                  <a:cubicBezTo>
                    <a:pt x="11974" y="16171"/>
                    <a:pt x="12301" y="16047"/>
                    <a:pt x="12635" y="15940"/>
                  </a:cubicBezTo>
                  <a:cubicBezTo>
                    <a:pt x="12668" y="15927"/>
                    <a:pt x="12688" y="15892"/>
                    <a:pt x="12678" y="15856"/>
                  </a:cubicBezTo>
                  <a:cubicBezTo>
                    <a:pt x="12668" y="15828"/>
                    <a:pt x="12642" y="15811"/>
                    <a:pt x="12613" y="15811"/>
                  </a:cubicBezTo>
                  <a:close/>
                  <a:moveTo>
                    <a:pt x="3446" y="15589"/>
                  </a:moveTo>
                  <a:cubicBezTo>
                    <a:pt x="3424" y="15589"/>
                    <a:pt x="3402" y="15601"/>
                    <a:pt x="3390" y="15621"/>
                  </a:cubicBezTo>
                  <a:cubicBezTo>
                    <a:pt x="3224" y="15910"/>
                    <a:pt x="3029" y="16205"/>
                    <a:pt x="2820" y="16496"/>
                  </a:cubicBezTo>
                  <a:cubicBezTo>
                    <a:pt x="2798" y="16526"/>
                    <a:pt x="2802" y="16568"/>
                    <a:pt x="2834" y="16589"/>
                  </a:cubicBezTo>
                  <a:cubicBezTo>
                    <a:pt x="2847" y="16597"/>
                    <a:pt x="2858" y="16602"/>
                    <a:pt x="2872" y="16602"/>
                  </a:cubicBezTo>
                  <a:cubicBezTo>
                    <a:pt x="2892" y="16602"/>
                    <a:pt x="2913" y="16590"/>
                    <a:pt x="2926" y="16575"/>
                  </a:cubicBezTo>
                  <a:cubicBezTo>
                    <a:pt x="3140" y="16280"/>
                    <a:pt x="3333" y="15981"/>
                    <a:pt x="3504" y="15690"/>
                  </a:cubicBezTo>
                  <a:cubicBezTo>
                    <a:pt x="3524" y="15657"/>
                    <a:pt x="3512" y="15616"/>
                    <a:pt x="3481" y="15599"/>
                  </a:cubicBezTo>
                  <a:cubicBezTo>
                    <a:pt x="3470" y="15592"/>
                    <a:pt x="3458" y="15589"/>
                    <a:pt x="3446" y="15589"/>
                  </a:cubicBezTo>
                  <a:close/>
                  <a:moveTo>
                    <a:pt x="10702" y="16681"/>
                  </a:moveTo>
                  <a:cubicBezTo>
                    <a:pt x="10690" y="16681"/>
                    <a:pt x="10678" y="16684"/>
                    <a:pt x="10668" y="16690"/>
                  </a:cubicBezTo>
                  <a:cubicBezTo>
                    <a:pt x="10439" y="16832"/>
                    <a:pt x="10218" y="16986"/>
                    <a:pt x="10013" y="17145"/>
                  </a:cubicBezTo>
                  <a:cubicBezTo>
                    <a:pt x="9943" y="17199"/>
                    <a:pt x="9877" y="17255"/>
                    <a:pt x="9808" y="17312"/>
                  </a:cubicBezTo>
                  <a:cubicBezTo>
                    <a:pt x="9780" y="17334"/>
                    <a:pt x="9777" y="17376"/>
                    <a:pt x="9800" y="17403"/>
                  </a:cubicBezTo>
                  <a:cubicBezTo>
                    <a:pt x="9814" y="17418"/>
                    <a:pt x="9832" y="17427"/>
                    <a:pt x="9851" y="17427"/>
                  </a:cubicBezTo>
                  <a:cubicBezTo>
                    <a:pt x="9865" y="17427"/>
                    <a:pt x="9882" y="17423"/>
                    <a:pt x="9892" y="17413"/>
                  </a:cubicBezTo>
                  <a:cubicBezTo>
                    <a:pt x="9959" y="17357"/>
                    <a:pt x="10027" y="17302"/>
                    <a:pt x="10094" y="17249"/>
                  </a:cubicBezTo>
                  <a:cubicBezTo>
                    <a:pt x="10296" y="17093"/>
                    <a:pt x="10511" y="16940"/>
                    <a:pt x="10737" y="16802"/>
                  </a:cubicBezTo>
                  <a:cubicBezTo>
                    <a:pt x="10767" y="16782"/>
                    <a:pt x="10779" y="16741"/>
                    <a:pt x="10759" y="16711"/>
                  </a:cubicBezTo>
                  <a:cubicBezTo>
                    <a:pt x="10746" y="16692"/>
                    <a:pt x="10724" y="16681"/>
                    <a:pt x="10702" y="16681"/>
                  </a:cubicBezTo>
                  <a:close/>
                  <a:moveTo>
                    <a:pt x="2224" y="17297"/>
                  </a:moveTo>
                  <a:cubicBezTo>
                    <a:pt x="2205" y="17297"/>
                    <a:pt x="2186" y="17306"/>
                    <a:pt x="2174" y="17322"/>
                  </a:cubicBezTo>
                  <a:cubicBezTo>
                    <a:pt x="1959" y="17576"/>
                    <a:pt x="1724" y="17840"/>
                    <a:pt x="1475" y="18103"/>
                  </a:cubicBezTo>
                  <a:cubicBezTo>
                    <a:pt x="1448" y="18130"/>
                    <a:pt x="1449" y="18172"/>
                    <a:pt x="1476" y="18197"/>
                  </a:cubicBezTo>
                  <a:cubicBezTo>
                    <a:pt x="1491" y="18209"/>
                    <a:pt x="1506" y="18215"/>
                    <a:pt x="1523" y="18215"/>
                  </a:cubicBezTo>
                  <a:cubicBezTo>
                    <a:pt x="1540" y="18215"/>
                    <a:pt x="1559" y="18208"/>
                    <a:pt x="1570" y="18194"/>
                  </a:cubicBezTo>
                  <a:cubicBezTo>
                    <a:pt x="1822" y="17928"/>
                    <a:pt x="2058" y="17663"/>
                    <a:pt x="2275" y="17406"/>
                  </a:cubicBezTo>
                  <a:cubicBezTo>
                    <a:pt x="2299" y="17379"/>
                    <a:pt x="2295" y="17336"/>
                    <a:pt x="2266" y="17313"/>
                  </a:cubicBezTo>
                  <a:cubicBezTo>
                    <a:pt x="2254" y="17302"/>
                    <a:pt x="2239" y="17297"/>
                    <a:pt x="2224" y="17297"/>
                  </a:cubicBezTo>
                  <a:close/>
                  <a:moveTo>
                    <a:pt x="9069" y="17998"/>
                  </a:moveTo>
                  <a:cubicBezTo>
                    <a:pt x="9052" y="17998"/>
                    <a:pt x="9036" y="18004"/>
                    <a:pt x="9023" y="18016"/>
                  </a:cubicBezTo>
                  <a:cubicBezTo>
                    <a:pt x="8787" y="18236"/>
                    <a:pt x="8518" y="18485"/>
                    <a:pt x="8240" y="18713"/>
                  </a:cubicBezTo>
                  <a:cubicBezTo>
                    <a:pt x="8212" y="18736"/>
                    <a:pt x="8208" y="18777"/>
                    <a:pt x="8232" y="18806"/>
                  </a:cubicBezTo>
                  <a:cubicBezTo>
                    <a:pt x="8246" y="18821"/>
                    <a:pt x="8263" y="18830"/>
                    <a:pt x="8283" y="18830"/>
                  </a:cubicBezTo>
                  <a:cubicBezTo>
                    <a:pt x="8297" y="18830"/>
                    <a:pt x="8313" y="18824"/>
                    <a:pt x="8326" y="18816"/>
                  </a:cubicBezTo>
                  <a:cubicBezTo>
                    <a:pt x="8606" y="18585"/>
                    <a:pt x="8875" y="18333"/>
                    <a:pt x="9114" y="18113"/>
                  </a:cubicBezTo>
                  <a:cubicBezTo>
                    <a:pt x="9140" y="18088"/>
                    <a:pt x="9142" y="18046"/>
                    <a:pt x="9117" y="18019"/>
                  </a:cubicBezTo>
                  <a:cubicBezTo>
                    <a:pt x="9104" y="18005"/>
                    <a:pt x="9087" y="17998"/>
                    <a:pt x="9069" y="17998"/>
                  </a:cubicBezTo>
                  <a:close/>
                  <a:moveTo>
                    <a:pt x="7421" y="19295"/>
                  </a:moveTo>
                  <a:cubicBezTo>
                    <a:pt x="7410" y="19295"/>
                    <a:pt x="7399" y="19298"/>
                    <a:pt x="7388" y="19304"/>
                  </a:cubicBezTo>
                  <a:cubicBezTo>
                    <a:pt x="7075" y="19477"/>
                    <a:pt x="6762" y="19604"/>
                    <a:pt x="6432" y="19689"/>
                  </a:cubicBezTo>
                  <a:cubicBezTo>
                    <a:pt x="6396" y="19698"/>
                    <a:pt x="6375" y="19733"/>
                    <a:pt x="6384" y="19769"/>
                  </a:cubicBezTo>
                  <a:cubicBezTo>
                    <a:pt x="6391" y="19799"/>
                    <a:pt x="6418" y="19819"/>
                    <a:pt x="6448" y="19819"/>
                  </a:cubicBezTo>
                  <a:cubicBezTo>
                    <a:pt x="6453" y="19819"/>
                    <a:pt x="6458" y="19819"/>
                    <a:pt x="6465" y="19817"/>
                  </a:cubicBezTo>
                  <a:cubicBezTo>
                    <a:pt x="6809" y="19728"/>
                    <a:pt x="7131" y="19598"/>
                    <a:pt x="7454" y="19419"/>
                  </a:cubicBezTo>
                  <a:cubicBezTo>
                    <a:pt x="7486" y="19400"/>
                    <a:pt x="7496" y="19360"/>
                    <a:pt x="7479" y="19328"/>
                  </a:cubicBezTo>
                  <a:cubicBezTo>
                    <a:pt x="7467" y="19307"/>
                    <a:pt x="7444" y="19295"/>
                    <a:pt x="7421" y="19295"/>
                  </a:cubicBezTo>
                  <a:close/>
                  <a:moveTo>
                    <a:pt x="786" y="18833"/>
                  </a:moveTo>
                  <a:cubicBezTo>
                    <a:pt x="768" y="18833"/>
                    <a:pt x="751" y="18840"/>
                    <a:pt x="738" y="18853"/>
                  </a:cubicBezTo>
                  <a:cubicBezTo>
                    <a:pt x="503" y="19099"/>
                    <a:pt x="247" y="19397"/>
                    <a:pt x="138" y="19740"/>
                  </a:cubicBezTo>
                  <a:cubicBezTo>
                    <a:pt x="126" y="19776"/>
                    <a:pt x="146" y="19813"/>
                    <a:pt x="180" y="19824"/>
                  </a:cubicBezTo>
                  <a:cubicBezTo>
                    <a:pt x="186" y="19826"/>
                    <a:pt x="193" y="19827"/>
                    <a:pt x="200" y="19827"/>
                  </a:cubicBezTo>
                  <a:cubicBezTo>
                    <a:pt x="229" y="19827"/>
                    <a:pt x="253" y="19810"/>
                    <a:pt x="264" y="19783"/>
                  </a:cubicBezTo>
                  <a:cubicBezTo>
                    <a:pt x="365" y="19464"/>
                    <a:pt x="609" y="19180"/>
                    <a:pt x="835" y="18945"/>
                  </a:cubicBezTo>
                  <a:cubicBezTo>
                    <a:pt x="859" y="18919"/>
                    <a:pt x="859" y="18877"/>
                    <a:pt x="833" y="18851"/>
                  </a:cubicBezTo>
                  <a:cubicBezTo>
                    <a:pt x="820" y="18839"/>
                    <a:pt x="803" y="18833"/>
                    <a:pt x="786" y="18833"/>
                  </a:cubicBezTo>
                  <a:close/>
                  <a:moveTo>
                    <a:pt x="5410" y="19830"/>
                  </a:moveTo>
                  <a:cubicBezTo>
                    <a:pt x="5408" y="19830"/>
                    <a:pt x="5406" y="19830"/>
                    <a:pt x="5405" y="19830"/>
                  </a:cubicBezTo>
                  <a:cubicBezTo>
                    <a:pt x="5247" y="19839"/>
                    <a:pt x="5090" y="19844"/>
                    <a:pt x="4932" y="19848"/>
                  </a:cubicBezTo>
                  <a:cubicBezTo>
                    <a:pt x="4740" y="19856"/>
                    <a:pt x="4544" y="19863"/>
                    <a:pt x="4352" y="19875"/>
                  </a:cubicBezTo>
                  <a:cubicBezTo>
                    <a:pt x="4315" y="19880"/>
                    <a:pt x="4288" y="19911"/>
                    <a:pt x="4291" y="19947"/>
                  </a:cubicBezTo>
                  <a:cubicBezTo>
                    <a:pt x="4292" y="19982"/>
                    <a:pt x="4322" y="20009"/>
                    <a:pt x="4356" y="20009"/>
                  </a:cubicBezTo>
                  <a:lnTo>
                    <a:pt x="4363" y="20009"/>
                  </a:lnTo>
                  <a:cubicBezTo>
                    <a:pt x="4551" y="19996"/>
                    <a:pt x="4747" y="19989"/>
                    <a:pt x="4937" y="19982"/>
                  </a:cubicBezTo>
                  <a:cubicBezTo>
                    <a:pt x="5096" y="19975"/>
                    <a:pt x="5254" y="19969"/>
                    <a:pt x="5412" y="19961"/>
                  </a:cubicBezTo>
                  <a:cubicBezTo>
                    <a:pt x="5447" y="19959"/>
                    <a:pt x="5476" y="19927"/>
                    <a:pt x="5474" y="19891"/>
                  </a:cubicBezTo>
                  <a:cubicBezTo>
                    <a:pt x="5473" y="19856"/>
                    <a:pt x="5442" y="19830"/>
                    <a:pt x="5410" y="19830"/>
                  </a:cubicBezTo>
                  <a:close/>
                  <a:moveTo>
                    <a:pt x="3323" y="20049"/>
                  </a:moveTo>
                  <a:cubicBezTo>
                    <a:pt x="3316" y="20049"/>
                    <a:pt x="3310" y="20050"/>
                    <a:pt x="3303" y="20052"/>
                  </a:cubicBezTo>
                  <a:cubicBezTo>
                    <a:pt x="3221" y="20079"/>
                    <a:pt x="3142" y="20107"/>
                    <a:pt x="3069" y="20139"/>
                  </a:cubicBezTo>
                  <a:cubicBezTo>
                    <a:pt x="2844" y="20235"/>
                    <a:pt x="2632" y="20364"/>
                    <a:pt x="2428" y="20487"/>
                  </a:cubicBezTo>
                  <a:lnTo>
                    <a:pt x="2351" y="20534"/>
                  </a:lnTo>
                  <a:cubicBezTo>
                    <a:pt x="2320" y="20553"/>
                    <a:pt x="2309" y="20593"/>
                    <a:pt x="2329" y="20624"/>
                  </a:cubicBezTo>
                  <a:cubicBezTo>
                    <a:pt x="2341" y="20645"/>
                    <a:pt x="2363" y="20657"/>
                    <a:pt x="2386" y="20657"/>
                  </a:cubicBezTo>
                  <a:cubicBezTo>
                    <a:pt x="2398" y="20657"/>
                    <a:pt x="2408" y="20652"/>
                    <a:pt x="2423" y="20645"/>
                  </a:cubicBezTo>
                  <a:lnTo>
                    <a:pt x="2499" y="20600"/>
                  </a:lnTo>
                  <a:cubicBezTo>
                    <a:pt x="2700" y="20477"/>
                    <a:pt x="2906" y="20351"/>
                    <a:pt x="3121" y="20260"/>
                  </a:cubicBezTo>
                  <a:cubicBezTo>
                    <a:pt x="3192" y="20230"/>
                    <a:pt x="3268" y="20203"/>
                    <a:pt x="3345" y="20179"/>
                  </a:cubicBezTo>
                  <a:cubicBezTo>
                    <a:pt x="3377" y="20166"/>
                    <a:pt x="3397" y="20130"/>
                    <a:pt x="3387" y="20095"/>
                  </a:cubicBezTo>
                  <a:cubicBezTo>
                    <a:pt x="3377" y="20067"/>
                    <a:pt x="3350" y="20049"/>
                    <a:pt x="3323" y="20049"/>
                  </a:cubicBezTo>
                  <a:close/>
                  <a:moveTo>
                    <a:pt x="451" y="20659"/>
                  </a:moveTo>
                  <a:cubicBezTo>
                    <a:pt x="434" y="20659"/>
                    <a:pt x="417" y="20666"/>
                    <a:pt x="404" y="20679"/>
                  </a:cubicBezTo>
                  <a:cubicBezTo>
                    <a:pt x="379" y="20706"/>
                    <a:pt x="379" y="20749"/>
                    <a:pt x="406" y="20773"/>
                  </a:cubicBezTo>
                  <a:cubicBezTo>
                    <a:pt x="577" y="20937"/>
                    <a:pt x="795" y="21041"/>
                    <a:pt x="1041" y="21072"/>
                  </a:cubicBezTo>
                  <a:cubicBezTo>
                    <a:pt x="1101" y="21082"/>
                    <a:pt x="1163" y="21085"/>
                    <a:pt x="1225" y="21085"/>
                  </a:cubicBezTo>
                  <a:cubicBezTo>
                    <a:pt x="1293" y="21085"/>
                    <a:pt x="1367" y="21079"/>
                    <a:pt x="1438" y="21068"/>
                  </a:cubicBezTo>
                  <a:cubicBezTo>
                    <a:pt x="1474" y="21062"/>
                    <a:pt x="1498" y="21028"/>
                    <a:pt x="1492" y="20992"/>
                  </a:cubicBezTo>
                  <a:cubicBezTo>
                    <a:pt x="1487" y="20960"/>
                    <a:pt x="1459" y="20936"/>
                    <a:pt x="1426" y="20936"/>
                  </a:cubicBezTo>
                  <a:cubicBezTo>
                    <a:pt x="1424" y="20936"/>
                    <a:pt x="1421" y="20937"/>
                    <a:pt x="1418" y="20937"/>
                  </a:cubicBezTo>
                  <a:cubicBezTo>
                    <a:pt x="1353" y="20947"/>
                    <a:pt x="1288" y="20952"/>
                    <a:pt x="1223" y="20952"/>
                  </a:cubicBezTo>
                  <a:cubicBezTo>
                    <a:pt x="1168" y="20952"/>
                    <a:pt x="1113" y="20948"/>
                    <a:pt x="1058" y="20941"/>
                  </a:cubicBezTo>
                  <a:cubicBezTo>
                    <a:pt x="842" y="20913"/>
                    <a:pt x="647" y="20822"/>
                    <a:pt x="498" y="20678"/>
                  </a:cubicBezTo>
                  <a:cubicBezTo>
                    <a:pt x="485" y="20665"/>
                    <a:pt x="468" y="20659"/>
                    <a:pt x="451" y="206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0" name="Google Shape;48340;p36"/>
            <p:cNvSpPr/>
            <p:nvPr/>
          </p:nvSpPr>
          <p:spPr>
            <a:xfrm>
              <a:off x="7790759" y="1439333"/>
              <a:ext cx="1457270" cy="919376"/>
            </a:xfrm>
            <a:custGeom>
              <a:avLst/>
              <a:gdLst/>
              <a:ahLst/>
              <a:cxnLst/>
              <a:rect l="l" t="t" r="r" b="b"/>
              <a:pathLst>
                <a:path w="29376" h="18533" extrusionOk="0">
                  <a:moveTo>
                    <a:pt x="25659" y="119"/>
                  </a:moveTo>
                  <a:cubicBezTo>
                    <a:pt x="27441" y="119"/>
                    <a:pt x="29077" y="1278"/>
                    <a:pt x="29159" y="2602"/>
                  </a:cubicBezTo>
                  <a:cubicBezTo>
                    <a:pt x="29255" y="4148"/>
                    <a:pt x="27515" y="5369"/>
                    <a:pt x="26466" y="5959"/>
                  </a:cubicBezTo>
                  <a:cubicBezTo>
                    <a:pt x="26394" y="5999"/>
                    <a:pt x="26321" y="6039"/>
                    <a:pt x="26248" y="6080"/>
                  </a:cubicBezTo>
                  <a:cubicBezTo>
                    <a:pt x="25701" y="6383"/>
                    <a:pt x="25133" y="6696"/>
                    <a:pt x="24820" y="7157"/>
                  </a:cubicBezTo>
                  <a:cubicBezTo>
                    <a:pt x="24755" y="7256"/>
                    <a:pt x="24700" y="7357"/>
                    <a:pt x="24649" y="7456"/>
                  </a:cubicBezTo>
                  <a:cubicBezTo>
                    <a:pt x="24588" y="7574"/>
                    <a:pt x="24531" y="7684"/>
                    <a:pt x="24453" y="7789"/>
                  </a:cubicBezTo>
                  <a:cubicBezTo>
                    <a:pt x="23891" y="8546"/>
                    <a:pt x="22497" y="8717"/>
                    <a:pt x="21496" y="8781"/>
                  </a:cubicBezTo>
                  <a:cubicBezTo>
                    <a:pt x="20355" y="8855"/>
                    <a:pt x="19063" y="8936"/>
                    <a:pt x="18305" y="9610"/>
                  </a:cubicBezTo>
                  <a:cubicBezTo>
                    <a:pt x="17887" y="9983"/>
                    <a:pt x="17702" y="10451"/>
                    <a:pt x="17524" y="10904"/>
                  </a:cubicBezTo>
                  <a:cubicBezTo>
                    <a:pt x="17370" y="11295"/>
                    <a:pt x="17211" y="11697"/>
                    <a:pt x="16901" y="12032"/>
                  </a:cubicBezTo>
                  <a:cubicBezTo>
                    <a:pt x="16463" y="12504"/>
                    <a:pt x="15708" y="12856"/>
                    <a:pt x="14660" y="13082"/>
                  </a:cubicBezTo>
                  <a:cubicBezTo>
                    <a:pt x="14269" y="13166"/>
                    <a:pt x="13866" y="13227"/>
                    <a:pt x="13476" y="13290"/>
                  </a:cubicBezTo>
                  <a:cubicBezTo>
                    <a:pt x="12997" y="13366"/>
                    <a:pt x="12500" y="13445"/>
                    <a:pt x="12028" y="13560"/>
                  </a:cubicBezTo>
                  <a:cubicBezTo>
                    <a:pt x="10890" y="13839"/>
                    <a:pt x="9854" y="14344"/>
                    <a:pt x="9037" y="15018"/>
                  </a:cubicBezTo>
                  <a:cubicBezTo>
                    <a:pt x="8755" y="15252"/>
                    <a:pt x="8489" y="15509"/>
                    <a:pt x="8232" y="15759"/>
                  </a:cubicBezTo>
                  <a:cubicBezTo>
                    <a:pt x="7546" y="16427"/>
                    <a:pt x="6835" y="17117"/>
                    <a:pt x="5785" y="17354"/>
                  </a:cubicBezTo>
                  <a:cubicBezTo>
                    <a:pt x="5412" y="17438"/>
                    <a:pt x="5006" y="17461"/>
                    <a:pt x="4612" y="17485"/>
                  </a:cubicBezTo>
                  <a:cubicBezTo>
                    <a:pt x="4544" y="17488"/>
                    <a:pt x="4476" y="17494"/>
                    <a:pt x="4406" y="17497"/>
                  </a:cubicBezTo>
                  <a:cubicBezTo>
                    <a:pt x="3939" y="17525"/>
                    <a:pt x="3446" y="17568"/>
                    <a:pt x="3007" y="17746"/>
                  </a:cubicBezTo>
                  <a:cubicBezTo>
                    <a:pt x="2812" y="17827"/>
                    <a:pt x="2627" y="17931"/>
                    <a:pt x="2448" y="18033"/>
                  </a:cubicBezTo>
                  <a:cubicBezTo>
                    <a:pt x="2094" y="18234"/>
                    <a:pt x="1760" y="18424"/>
                    <a:pt x="1371" y="18424"/>
                  </a:cubicBezTo>
                  <a:cubicBezTo>
                    <a:pt x="1318" y="18424"/>
                    <a:pt x="1266" y="18420"/>
                    <a:pt x="1215" y="18413"/>
                  </a:cubicBezTo>
                  <a:cubicBezTo>
                    <a:pt x="973" y="18380"/>
                    <a:pt x="764" y="18258"/>
                    <a:pt x="628" y="18072"/>
                  </a:cubicBezTo>
                  <a:cubicBezTo>
                    <a:pt x="510" y="17905"/>
                    <a:pt x="461" y="17702"/>
                    <a:pt x="496" y="17519"/>
                  </a:cubicBezTo>
                  <a:cubicBezTo>
                    <a:pt x="564" y="17150"/>
                    <a:pt x="873" y="16829"/>
                    <a:pt x="1168" y="16519"/>
                  </a:cubicBezTo>
                  <a:lnTo>
                    <a:pt x="1210" y="16475"/>
                  </a:lnTo>
                  <a:cubicBezTo>
                    <a:pt x="2755" y="14856"/>
                    <a:pt x="3615" y="13358"/>
                    <a:pt x="3840" y="11895"/>
                  </a:cubicBezTo>
                  <a:cubicBezTo>
                    <a:pt x="4121" y="10050"/>
                    <a:pt x="3289" y="8257"/>
                    <a:pt x="1666" y="7219"/>
                  </a:cubicBezTo>
                  <a:cubicBezTo>
                    <a:pt x="1545" y="7140"/>
                    <a:pt x="1415" y="7065"/>
                    <a:pt x="1289" y="6992"/>
                  </a:cubicBezTo>
                  <a:cubicBezTo>
                    <a:pt x="941" y="6793"/>
                    <a:pt x="584" y="6585"/>
                    <a:pt x="375" y="6302"/>
                  </a:cubicBezTo>
                  <a:cubicBezTo>
                    <a:pt x="142" y="5988"/>
                    <a:pt x="122" y="5564"/>
                    <a:pt x="323" y="5198"/>
                  </a:cubicBezTo>
                  <a:cubicBezTo>
                    <a:pt x="399" y="5056"/>
                    <a:pt x="510" y="4918"/>
                    <a:pt x="671" y="4761"/>
                  </a:cubicBezTo>
                  <a:cubicBezTo>
                    <a:pt x="951" y="4494"/>
                    <a:pt x="1279" y="4266"/>
                    <a:pt x="1620" y="4103"/>
                  </a:cubicBezTo>
                  <a:cubicBezTo>
                    <a:pt x="1977" y="3931"/>
                    <a:pt x="2391" y="3848"/>
                    <a:pt x="2886" y="3848"/>
                  </a:cubicBezTo>
                  <a:cubicBezTo>
                    <a:pt x="3420" y="3848"/>
                    <a:pt x="3992" y="3943"/>
                    <a:pt x="4544" y="4046"/>
                  </a:cubicBezTo>
                  <a:cubicBezTo>
                    <a:pt x="5013" y="4125"/>
                    <a:pt x="5500" y="4207"/>
                    <a:pt x="5968" y="4232"/>
                  </a:cubicBezTo>
                  <a:cubicBezTo>
                    <a:pt x="6076" y="4238"/>
                    <a:pt x="6187" y="4241"/>
                    <a:pt x="6295" y="4241"/>
                  </a:cubicBezTo>
                  <a:cubicBezTo>
                    <a:pt x="7563" y="4241"/>
                    <a:pt x="8791" y="3842"/>
                    <a:pt x="9976" y="3458"/>
                  </a:cubicBezTo>
                  <a:cubicBezTo>
                    <a:pt x="10766" y="3202"/>
                    <a:pt x="11582" y="2937"/>
                    <a:pt x="12402" y="2794"/>
                  </a:cubicBezTo>
                  <a:cubicBezTo>
                    <a:pt x="12826" y="2718"/>
                    <a:pt x="13216" y="2681"/>
                    <a:pt x="13596" y="2677"/>
                  </a:cubicBezTo>
                  <a:lnTo>
                    <a:pt x="13658" y="2677"/>
                  </a:lnTo>
                  <a:cubicBezTo>
                    <a:pt x="14284" y="2677"/>
                    <a:pt x="14912" y="2772"/>
                    <a:pt x="15518" y="2862"/>
                  </a:cubicBezTo>
                  <a:cubicBezTo>
                    <a:pt x="16132" y="2955"/>
                    <a:pt x="16766" y="3050"/>
                    <a:pt x="17402" y="3050"/>
                  </a:cubicBezTo>
                  <a:cubicBezTo>
                    <a:pt x="17498" y="3050"/>
                    <a:pt x="17592" y="3046"/>
                    <a:pt x="17685" y="3043"/>
                  </a:cubicBezTo>
                  <a:cubicBezTo>
                    <a:pt x="19274" y="2969"/>
                    <a:pt x="20715" y="2246"/>
                    <a:pt x="22034" y="1472"/>
                  </a:cubicBezTo>
                  <a:lnTo>
                    <a:pt x="22145" y="1408"/>
                  </a:lnTo>
                  <a:cubicBezTo>
                    <a:pt x="22272" y="1333"/>
                    <a:pt x="22397" y="1259"/>
                    <a:pt x="22525" y="1186"/>
                  </a:cubicBezTo>
                  <a:cubicBezTo>
                    <a:pt x="23318" y="729"/>
                    <a:pt x="24174" y="274"/>
                    <a:pt x="25183" y="149"/>
                  </a:cubicBezTo>
                  <a:cubicBezTo>
                    <a:pt x="25338" y="129"/>
                    <a:pt x="25499" y="119"/>
                    <a:pt x="25659" y="119"/>
                  </a:cubicBezTo>
                  <a:close/>
                  <a:moveTo>
                    <a:pt x="25662" y="1"/>
                  </a:moveTo>
                  <a:cubicBezTo>
                    <a:pt x="25497" y="1"/>
                    <a:pt x="25332" y="12"/>
                    <a:pt x="25171" y="31"/>
                  </a:cubicBezTo>
                  <a:cubicBezTo>
                    <a:pt x="24143" y="159"/>
                    <a:pt x="23275" y="621"/>
                    <a:pt x="22472" y="1082"/>
                  </a:cubicBezTo>
                  <a:cubicBezTo>
                    <a:pt x="22344" y="1155"/>
                    <a:pt x="22216" y="1230"/>
                    <a:pt x="22090" y="1304"/>
                  </a:cubicBezTo>
                  <a:lnTo>
                    <a:pt x="21980" y="1368"/>
                  </a:lnTo>
                  <a:cubicBezTo>
                    <a:pt x="20761" y="2082"/>
                    <a:pt x="19324" y="2848"/>
                    <a:pt x="17680" y="2923"/>
                  </a:cubicBezTo>
                  <a:cubicBezTo>
                    <a:pt x="17592" y="2929"/>
                    <a:pt x="17498" y="2930"/>
                    <a:pt x="17403" y="2930"/>
                  </a:cubicBezTo>
                  <a:cubicBezTo>
                    <a:pt x="16776" y="2930"/>
                    <a:pt x="16147" y="2836"/>
                    <a:pt x="15538" y="2745"/>
                  </a:cubicBezTo>
                  <a:cubicBezTo>
                    <a:pt x="14926" y="2653"/>
                    <a:pt x="14294" y="2559"/>
                    <a:pt x="13660" y="2559"/>
                  </a:cubicBezTo>
                  <a:lnTo>
                    <a:pt x="13596" y="2559"/>
                  </a:lnTo>
                  <a:cubicBezTo>
                    <a:pt x="13210" y="2562"/>
                    <a:pt x="12813" y="2599"/>
                    <a:pt x="12385" y="2676"/>
                  </a:cubicBezTo>
                  <a:cubicBezTo>
                    <a:pt x="11555" y="2822"/>
                    <a:pt x="10737" y="3088"/>
                    <a:pt x="9945" y="3344"/>
                  </a:cubicBezTo>
                  <a:cubicBezTo>
                    <a:pt x="8765" y="3726"/>
                    <a:pt x="7549" y="4120"/>
                    <a:pt x="6297" y="4120"/>
                  </a:cubicBezTo>
                  <a:cubicBezTo>
                    <a:pt x="6190" y="4120"/>
                    <a:pt x="6082" y="4117"/>
                    <a:pt x="5977" y="4111"/>
                  </a:cubicBezTo>
                  <a:cubicBezTo>
                    <a:pt x="5514" y="4086"/>
                    <a:pt x="5030" y="4005"/>
                    <a:pt x="4565" y="3926"/>
                  </a:cubicBezTo>
                  <a:cubicBezTo>
                    <a:pt x="4005" y="3831"/>
                    <a:pt x="3427" y="3734"/>
                    <a:pt x="2884" y="3734"/>
                  </a:cubicBezTo>
                  <a:cubicBezTo>
                    <a:pt x="2374" y="3734"/>
                    <a:pt x="1943" y="3821"/>
                    <a:pt x="1570" y="3999"/>
                  </a:cubicBezTo>
                  <a:cubicBezTo>
                    <a:pt x="1217" y="4168"/>
                    <a:pt x="880" y="4403"/>
                    <a:pt x="593" y="4680"/>
                  </a:cubicBezTo>
                  <a:cubicBezTo>
                    <a:pt x="422" y="4844"/>
                    <a:pt x="305" y="4992"/>
                    <a:pt x="223" y="5143"/>
                  </a:cubicBezTo>
                  <a:cubicBezTo>
                    <a:pt x="1" y="5548"/>
                    <a:pt x="24" y="6018"/>
                    <a:pt x="283" y="6368"/>
                  </a:cubicBezTo>
                  <a:cubicBezTo>
                    <a:pt x="506" y="6671"/>
                    <a:pt x="875" y="6884"/>
                    <a:pt x="1232" y="7091"/>
                  </a:cubicBezTo>
                  <a:cubicBezTo>
                    <a:pt x="1357" y="7162"/>
                    <a:pt x="1486" y="7236"/>
                    <a:pt x="1606" y="7312"/>
                  </a:cubicBezTo>
                  <a:cubicBezTo>
                    <a:pt x="3189" y="8325"/>
                    <a:pt x="4003" y="10076"/>
                    <a:pt x="3727" y="11875"/>
                  </a:cubicBezTo>
                  <a:cubicBezTo>
                    <a:pt x="3507" y="13315"/>
                    <a:pt x="2656" y="14792"/>
                    <a:pt x="1129" y="16393"/>
                  </a:cubicBezTo>
                  <a:lnTo>
                    <a:pt x="1087" y="16438"/>
                  </a:lnTo>
                  <a:cubicBezTo>
                    <a:pt x="778" y="16760"/>
                    <a:pt x="461" y="17093"/>
                    <a:pt x="384" y="17494"/>
                  </a:cubicBezTo>
                  <a:cubicBezTo>
                    <a:pt x="342" y="17709"/>
                    <a:pt x="399" y="17942"/>
                    <a:pt x="539" y="18134"/>
                  </a:cubicBezTo>
                  <a:cubicBezTo>
                    <a:pt x="692" y="18348"/>
                    <a:pt x="927" y="18487"/>
                    <a:pt x="1202" y="18523"/>
                  </a:cubicBezTo>
                  <a:cubicBezTo>
                    <a:pt x="1259" y="18530"/>
                    <a:pt x="1317" y="18532"/>
                    <a:pt x="1374" y="18532"/>
                  </a:cubicBezTo>
                  <a:cubicBezTo>
                    <a:pt x="1794" y="18532"/>
                    <a:pt x="2156" y="18326"/>
                    <a:pt x="2511" y="18131"/>
                  </a:cubicBezTo>
                  <a:cubicBezTo>
                    <a:pt x="2687" y="18032"/>
                    <a:pt x="2869" y="17928"/>
                    <a:pt x="3057" y="17851"/>
                  </a:cubicBezTo>
                  <a:cubicBezTo>
                    <a:pt x="3480" y="17679"/>
                    <a:pt x="3962" y="17638"/>
                    <a:pt x="4420" y="17609"/>
                  </a:cubicBezTo>
                  <a:cubicBezTo>
                    <a:pt x="4490" y="17605"/>
                    <a:pt x="4558" y="17601"/>
                    <a:pt x="4626" y="17598"/>
                  </a:cubicBezTo>
                  <a:cubicBezTo>
                    <a:pt x="5023" y="17574"/>
                    <a:pt x="5435" y="17551"/>
                    <a:pt x="5817" y="17464"/>
                  </a:cubicBezTo>
                  <a:cubicBezTo>
                    <a:pt x="6896" y="17218"/>
                    <a:pt x="7619" y="16518"/>
                    <a:pt x="8317" y="15841"/>
                  </a:cubicBezTo>
                  <a:cubicBezTo>
                    <a:pt x="8573" y="15592"/>
                    <a:pt x="8838" y="15336"/>
                    <a:pt x="9115" y="15105"/>
                  </a:cubicBezTo>
                  <a:cubicBezTo>
                    <a:pt x="9919" y="14441"/>
                    <a:pt x="10936" y="13944"/>
                    <a:pt x="12060" y="13668"/>
                  </a:cubicBezTo>
                  <a:cubicBezTo>
                    <a:pt x="12529" y="13553"/>
                    <a:pt x="13024" y="13475"/>
                    <a:pt x="13500" y="13401"/>
                  </a:cubicBezTo>
                  <a:cubicBezTo>
                    <a:pt x="13892" y="13338"/>
                    <a:pt x="14294" y="13274"/>
                    <a:pt x="14688" y="13190"/>
                  </a:cubicBezTo>
                  <a:cubicBezTo>
                    <a:pt x="15763" y="12961"/>
                    <a:pt x="16535" y="12597"/>
                    <a:pt x="16989" y="12107"/>
                  </a:cubicBezTo>
                  <a:cubicBezTo>
                    <a:pt x="17315" y="11757"/>
                    <a:pt x="17477" y="11342"/>
                    <a:pt x="17635" y="10942"/>
                  </a:cubicBezTo>
                  <a:cubicBezTo>
                    <a:pt x="17816" y="10484"/>
                    <a:pt x="17986" y="10047"/>
                    <a:pt x="18385" y="9694"/>
                  </a:cubicBezTo>
                  <a:cubicBezTo>
                    <a:pt x="19115" y="9044"/>
                    <a:pt x="20384" y="8964"/>
                    <a:pt x="21506" y="8893"/>
                  </a:cubicBezTo>
                  <a:cubicBezTo>
                    <a:pt x="22616" y="8823"/>
                    <a:pt x="23966" y="8641"/>
                    <a:pt x="24548" y="7855"/>
                  </a:cubicBezTo>
                  <a:cubicBezTo>
                    <a:pt x="24631" y="7742"/>
                    <a:pt x="24693" y="7621"/>
                    <a:pt x="24755" y="7506"/>
                  </a:cubicBezTo>
                  <a:cubicBezTo>
                    <a:pt x="24804" y="7411"/>
                    <a:pt x="24856" y="7311"/>
                    <a:pt x="24918" y="7219"/>
                  </a:cubicBezTo>
                  <a:cubicBezTo>
                    <a:pt x="25214" y="6780"/>
                    <a:pt x="25769" y="6473"/>
                    <a:pt x="26307" y="6176"/>
                  </a:cubicBezTo>
                  <a:lnTo>
                    <a:pt x="26526" y="6053"/>
                  </a:lnTo>
                  <a:cubicBezTo>
                    <a:pt x="27596" y="5451"/>
                    <a:pt x="29376" y="4199"/>
                    <a:pt x="29276" y="2590"/>
                  </a:cubicBezTo>
                  <a:cubicBezTo>
                    <a:pt x="29191" y="1212"/>
                    <a:pt x="27503" y="1"/>
                    <a:pt x="25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1" name="Google Shape;48341;p36"/>
            <p:cNvSpPr/>
            <p:nvPr/>
          </p:nvSpPr>
          <p:spPr>
            <a:xfrm>
              <a:off x="7872017" y="1490429"/>
              <a:ext cx="1253333" cy="792827"/>
            </a:xfrm>
            <a:custGeom>
              <a:avLst/>
              <a:gdLst/>
              <a:ahLst/>
              <a:cxnLst/>
              <a:rect l="l" t="t" r="r" b="b"/>
              <a:pathLst>
                <a:path w="25265" h="15982" extrusionOk="0">
                  <a:moveTo>
                    <a:pt x="22239" y="98"/>
                  </a:moveTo>
                  <a:cubicBezTo>
                    <a:pt x="23716" y="98"/>
                    <a:pt x="25094" y="1141"/>
                    <a:pt x="25130" y="2286"/>
                  </a:cubicBezTo>
                  <a:cubicBezTo>
                    <a:pt x="25170" y="3561"/>
                    <a:pt x="23754" y="4562"/>
                    <a:pt x="22907" y="5046"/>
                  </a:cubicBezTo>
                  <a:cubicBezTo>
                    <a:pt x="22848" y="5082"/>
                    <a:pt x="22786" y="5116"/>
                    <a:pt x="22727" y="5149"/>
                  </a:cubicBezTo>
                  <a:cubicBezTo>
                    <a:pt x="22280" y="5402"/>
                    <a:pt x="21818" y="5662"/>
                    <a:pt x="21559" y="6036"/>
                  </a:cubicBezTo>
                  <a:cubicBezTo>
                    <a:pt x="21503" y="6117"/>
                    <a:pt x="21456" y="6200"/>
                    <a:pt x="21413" y="6282"/>
                  </a:cubicBezTo>
                  <a:cubicBezTo>
                    <a:pt x="21364" y="6378"/>
                    <a:pt x="21314" y="6469"/>
                    <a:pt x="21250" y="6554"/>
                  </a:cubicBezTo>
                  <a:cubicBezTo>
                    <a:pt x="20790" y="7165"/>
                    <a:pt x="19716" y="7320"/>
                    <a:pt x="18830" y="7387"/>
                  </a:cubicBezTo>
                  <a:cubicBezTo>
                    <a:pt x="17949" y="7455"/>
                    <a:pt x="16853" y="7536"/>
                    <a:pt x="16217" y="8085"/>
                  </a:cubicBezTo>
                  <a:cubicBezTo>
                    <a:pt x="15850" y="8404"/>
                    <a:pt x="15658" y="8789"/>
                    <a:pt x="15472" y="9164"/>
                  </a:cubicBezTo>
                  <a:cubicBezTo>
                    <a:pt x="15307" y="9494"/>
                    <a:pt x="15136" y="9838"/>
                    <a:pt x="14843" y="10125"/>
                  </a:cubicBezTo>
                  <a:cubicBezTo>
                    <a:pt x="14442" y="10517"/>
                    <a:pt x="13776" y="10827"/>
                    <a:pt x="12861" y="11045"/>
                  </a:cubicBezTo>
                  <a:cubicBezTo>
                    <a:pt x="12557" y="11118"/>
                    <a:pt x="12244" y="11178"/>
                    <a:pt x="11942" y="11237"/>
                  </a:cubicBezTo>
                  <a:cubicBezTo>
                    <a:pt x="11500" y="11325"/>
                    <a:pt x="11040" y="11413"/>
                    <a:pt x="10607" y="11540"/>
                  </a:cubicBezTo>
                  <a:cubicBezTo>
                    <a:pt x="9660" y="11817"/>
                    <a:pt x="8800" y="12282"/>
                    <a:pt x="8123" y="12886"/>
                  </a:cubicBezTo>
                  <a:cubicBezTo>
                    <a:pt x="7900" y="13085"/>
                    <a:pt x="7684" y="13305"/>
                    <a:pt x="7477" y="13519"/>
                  </a:cubicBezTo>
                  <a:cubicBezTo>
                    <a:pt x="6898" y="14116"/>
                    <a:pt x="6296" y="14735"/>
                    <a:pt x="5397" y="14969"/>
                  </a:cubicBezTo>
                  <a:cubicBezTo>
                    <a:pt x="5066" y="15054"/>
                    <a:pt x="4703" y="15084"/>
                    <a:pt x="4351" y="15114"/>
                  </a:cubicBezTo>
                  <a:lnTo>
                    <a:pt x="4223" y="15125"/>
                  </a:lnTo>
                  <a:cubicBezTo>
                    <a:pt x="3798" y="15161"/>
                    <a:pt x="3385" y="15205"/>
                    <a:pt x="3014" y="15347"/>
                  </a:cubicBezTo>
                  <a:cubicBezTo>
                    <a:pt x="2849" y="15410"/>
                    <a:pt x="2690" y="15491"/>
                    <a:pt x="2537" y="15572"/>
                  </a:cubicBezTo>
                  <a:cubicBezTo>
                    <a:pt x="2223" y="15735"/>
                    <a:pt x="1926" y="15888"/>
                    <a:pt x="1586" y="15888"/>
                  </a:cubicBezTo>
                  <a:cubicBezTo>
                    <a:pt x="1536" y="15888"/>
                    <a:pt x="1486" y="15885"/>
                    <a:pt x="1436" y="15878"/>
                  </a:cubicBezTo>
                  <a:cubicBezTo>
                    <a:pt x="1236" y="15851"/>
                    <a:pt x="1059" y="15751"/>
                    <a:pt x="944" y="15597"/>
                  </a:cubicBezTo>
                  <a:cubicBezTo>
                    <a:pt x="843" y="15465"/>
                    <a:pt x="796" y="15303"/>
                    <a:pt x="817" y="15155"/>
                  </a:cubicBezTo>
                  <a:cubicBezTo>
                    <a:pt x="860" y="14858"/>
                    <a:pt x="1088" y="14600"/>
                    <a:pt x="1310" y="14350"/>
                  </a:cubicBezTo>
                  <a:lnTo>
                    <a:pt x="1344" y="14310"/>
                  </a:lnTo>
                  <a:cubicBezTo>
                    <a:pt x="2510" y="12989"/>
                    <a:pt x="3145" y="11763"/>
                    <a:pt x="3284" y="10565"/>
                  </a:cubicBezTo>
                  <a:cubicBezTo>
                    <a:pt x="3461" y="9053"/>
                    <a:pt x="2752" y="7573"/>
                    <a:pt x="1440" y="6704"/>
                  </a:cubicBezTo>
                  <a:cubicBezTo>
                    <a:pt x="1338" y="6638"/>
                    <a:pt x="1230" y="6574"/>
                    <a:pt x="1125" y="6512"/>
                  </a:cubicBezTo>
                  <a:cubicBezTo>
                    <a:pt x="844" y="6345"/>
                    <a:pt x="553" y="6171"/>
                    <a:pt x="392" y="5935"/>
                  </a:cubicBezTo>
                  <a:cubicBezTo>
                    <a:pt x="112" y="5517"/>
                    <a:pt x="268" y="5026"/>
                    <a:pt x="547" y="4725"/>
                  </a:cubicBezTo>
                  <a:cubicBezTo>
                    <a:pt x="686" y="4575"/>
                    <a:pt x="854" y="4460"/>
                    <a:pt x="1063" y="4325"/>
                  </a:cubicBezTo>
                  <a:cubicBezTo>
                    <a:pt x="1416" y="4094"/>
                    <a:pt x="1800" y="3855"/>
                    <a:pt x="2216" y="3653"/>
                  </a:cubicBezTo>
                  <a:cubicBezTo>
                    <a:pt x="2550" y="3492"/>
                    <a:pt x="2924" y="3417"/>
                    <a:pt x="3400" y="3417"/>
                  </a:cubicBezTo>
                  <a:cubicBezTo>
                    <a:pt x="3812" y="3417"/>
                    <a:pt x="4252" y="3475"/>
                    <a:pt x="4673" y="3532"/>
                  </a:cubicBezTo>
                  <a:cubicBezTo>
                    <a:pt x="5070" y="3585"/>
                    <a:pt x="5477" y="3639"/>
                    <a:pt x="5872" y="3649"/>
                  </a:cubicBezTo>
                  <a:cubicBezTo>
                    <a:pt x="5911" y="3650"/>
                    <a:pt x="5951" y="3650"/>
                    <a:pt x="5988" y="3650"/>
                  </a:cubicBezTo>
                  <a:cubicBezTo>
                    <a:pt x="7114" y="3650"/>
                    <a:pt x="8200" y="3276"/>
                    <a:pt x="9249" y="2913"/>
                  </a:cubicBezTo>
                  <a:cubicBezTo>
                    <a:pt x="9900" y="2690"/>
                    <a:pt x="10575" y="2457"/>
                    <a:pt x="11248" y="2319"/>
                  </a:cubicBezTo>
                  <a:cubicBezTo>
                    <a:pt x="11599" y="2247"/>
                    <a:pt x="11923" y="2205"/>
                    <a:pt x="12239" y="2191"/>
                  </a:cubicBezTo>
                  <a:cubicBezTo>
                    <a:pt x="12326" y="2186"/>
                    <a:pt x="12417" y="2185"/>
                    <a:pt x="12507" y="2185"/>
                  </a:cubicBezTo>
                  <a:cubicBezTo>
                    <a:pt x="12961" y="2185"/>
                    <a:pt x="13417" y="2235"/>
                    <a:pt x="13861" y="2283"/>
                  </a:cubicBezTo>
                  <a:cubicBezTo>
                    <a:pt x="14309" y="2331"/>
                    <a:pt x="14773" y="2383"/>
                    <a:pt x="15241" y="2383"/>
                  </a:cubicBezTo>
                  <a:cubicBezTo>
                    <a:pt x="15385" y="2383"/>
                    <a:pt x="15520" y="2377"/>
                    <a:pt x="15654" y="2367"/>
                  </a:cubicBezTo>
                  <a:cubicBezTo>
                    <a:pt x="16993" y="2276"/>
                    <a:pt x="18219" y="1680"/>
                    <a:pt x="19360" y="1077"/>
                  </a:cubicBezTo>
                  <a:cubicBezTo>
                    <a:pt x="19500" y="1001"/>
                    <a:pt x="19641" y="929"/>
                    <a:pt x="19782" y="856"/>
                  </a:cubicBezTo>
                  <a:cubicBezTo>
                    <a:pt x="20449" y="515"/>
                    <a:pt x="21169" y="174"/>
                    <a:pt x="21994" y="109"/>
                  </a:cubicBezTo>
                  <a:cubicBezTo>
                    <a:pt x="22075" y="102"/>
                    <a:pt x="22158" y="98"/>
                    <a:pt x="22239" y="98"/>
                  </a:cubicBezTo>
                  <a:close/>
                  <a:moveTo>
                    <a:pt x="22237" y="1"/>
                  </a:moveTo>
                  <a:cubicBezTo>
                    <a:pt x="22153" y="1"/>
                    <a:pt x="22068" y="4"/>
                    <a:pt x="21985" y="11"/>
                  </a:cubicBezTo>
                  <a:cubicBezTo>
                    <a:pt x="21143" y="78"/>
                    <a:pt x="20413" y="421"/>
                    <a:pt x="19737" y="768"/>
                  </a:cubicBezTo>
                  <a:cubicBezTo>
                    <a:pt x="19597" y="840"/>
                    <a:pt x="19456" y="913"/>
                    <a:pt x="19315" y="988"/>
                  </a:cubicBezTo>
                  <a:cubicBezTo>
                    <a:pt x="18184" y="1586"/>
                    <a:pt x="16969" y="2176"/>
                    <a:pt x="15648" y="2269"/>
                  </a:cubicBezTo>
                  <a:cubicBezTo>
                    <a:pt x="15516" y="2277"/>
                    <a:pt x="15385" y="2283"/>
                    <a:pt x="15243" y="2283"/>
                  </a:cubicBezTo>
                  <a:cubicBezTo>
                    <a:pt x="14780" y="2283"/>
                    <a:pt x="14318" y="2233"/>
                    <a:pt x="13871" y="2185"/>
                  </a:cubicBezTo>
                  <a:cubicBezTo>
                    <a:pt x="13427" y="2137"/>
                    <a:pt x="12968" y="2087"/>
                    <a:pt x="12510" y="2087"/>
                  </a:cubicBezTo>
                  <a:cubicBezTo>
                    <a:pt x="12414" y="2087"/>
                    <a:pt x="12325" y="2088"/>
                    <a:pt x="12235" y="2092"/>
                  </a:cubicBezTo>
                  <a:cubicBezTo>
                    <a:pt x="11915" y="2107"/>
                    <a:pt x="11586" y="2149"/>
                    <a:pt x="11229" y="2222"/>
                  </a:cubicBezTo>
                  <a:cubicBezTo>
                    <a:pt x="10548" y="2363"/>
                    <a:pt x="9872" y="2596"/>
                    <a:pt x="9217" y="2821"/>
                  </a:cubicBezTo>
                  <a:cubicBezTo>
                    <a:pt x="8178" y="3181"/>
                    <a:pt x="7106" y="3554"/>
                    <a:pt x="5989" y="3554"/>
                  </a:cubicBezTo>
                  <a:cubicBezTo>
                    <a:pt x="5951" y="3554"/>
                    <a:pt x="5912" y="3553"/>
                    <a:pt x="5874" y="3552"/>
                  </a:cubicBezTo>
                  <a:cubicBezTo>
                    <a:pt x="5484" y="3544"/>
                    <a:pt x="5078" y="3490"/>
                    <a:pt x="4686" y="3437"/>
                  </a:cubicBezTo>
                  <a:cubicBezTo>
                    <a:pt x="4259" y="3380"/>
                    <a:pt x="3818" y="3322"/>
                    <a:pt x="3398" y="3322"/>
                  </a:cubicBezTo>
                  <a:cubicBezTo>
                    <a:pt x="2916" y="3322"/>
                    <a:pt x="2515" y="3401"/>
                    <a:pt x="2173" y="3566"/>
                  </a:cubicBezTo>
                  <a:cubicBezTo>
                    <a:pt x="1753" y="3770"/>
                    <a:pt x="1365" y="4013"/>
                    <a:pt x="1009" y="4244"/>
                  </a:cubicBezTo>
                  <a:cubicBezTo>
                    <a:pt x="803" y="4377"/>
                    <a:pt x="622" y="4500"/>
                    <a:pt x="476" y="4659"/>
                  </a:cubicBezTo>
                  <a:cubicBezTo>
                    <a:pt x="170" y="4988"/>
                    <a:pt x="1" y="5527"/>
                    <a:pt x="312" y="5987"/>
                  </a:cubicBezTo>
                  <a:cubicBezTo>
                    <a:pt x="484" y="6241"/>
                    <a:pt x="786" y="6419"/>
                    <a:pt x="1078" y="6591"/>
                  </a:cubicBezTo>
                  <a:cubicBezTo>
                    <a:pt x="1180" y="6654"/>
                    <a:pt x="1287" y="6716"/>
                    <a:pt x="1386" y="6782"/>
                  </a:cubicBezTo>
                  <a:cubicBezTo>
                    <a:pt x="2670" y="7630"/>
                    <a:pt x="3361" y="9077"/>
                    <a:pt x="3190" y="10552"/>
                  </a:cubicBezTo>
                  <a:cubicBezTo>
                    <a:pt x="3055" y="11732"/>
                    <a:pt x="2426" y="12940"/>
                    <a:pt x="1273" y="14246"/>
                  </a:cubicBezTo>
                  <a:lnTo>
                    <a:pt x="1238" y="14286"/>
                  </a:lnTo>
                  <a:cubicBezTo>
                    <a:pt x="1008" y="14547"/>
                    <a:pt x="769" y="14815"/>
                    <a:pt x="723" y="15141"/>
                  </a:cubicBezTo>
                  <a:cubicBezTo>
                    <a:pt x="698" y="15313"/>
                    <a:pt x="752" y="15501"/>
                    <a:pt x="867" y="15654"/>
                  </a:cubicBezTo>
                  <a:cubicBezTo>
                    <a:pt x="999" y="15829"/>
                    <a:pt x="1196" y="15942"/>
                    <a:pt x="1423" y="15972"/>
                  </a:cubicBezTo>
                  <a:cubicBezTo>
                    <a:pt x="1477" y="15979"/>
                    <a:pt x="1533" y="15982"/>
                    <a:pt x="1586" y="15982"/>
                  </a:cubicBezTo>
                  <a:cubicBezTo>
                    <a:pt x="1950" y="15982"/>
                    <a:pt x="2270" y="15816"/>
                    <a:pt x="2577" y="15654"/>
                  </a:cubicBezTo>
                  <a:cubicBezTo>
                    <a:pt x="2729" y="15579"/>
                    <a:pt x="2883" y="15496"/>
                    <a:pt x="3044" y="15437"/>
                  </a:cubicBezTo>
                  <a:cubicBezTo>
                    <a:pt x="3405" y="15297"/>
                    <a:pt x="3811" y="15254"/>
                    <a:pt x="4228" y="15219"/>
                  </a:cubicBezTo>
                  <a:lnTo>
                    <a:pt x="4356" y="15209"/>
                  </a:lnTo>
                  <a:cubicBezTo>
                    <a:pt x="4711" y="15178"/>
                    <a:pt x="5080" y="15148"/>
                    <a:pt x="5419" y="15060"/>
                  </a:cubicBezTo>
                  <a:cubicBezTo>
                    <a:pt x="6343" y="14819"/>
                    <a:pt x="6952" y="14192"/>
                    <a:pt x="7543" y="13584"/>
                  </a:cubicBezTo>
                  <a:cubicBezTo>
                    <a:pt x="7748" y="13374"/>
                    <a:pt x="7961" y="13153"/>
                    <a:pt x="8183" y="12955"/>
                  </a:cubicBezTo>
                  <a:cubicBezTo>
                    <a:pt x="8853" y="12361"/>
                    <a:pt x="9700" y="11904"/>
                    <a:pt x="10633" y="11631"/>
                  </a:cubicBezTo>
                  <a:cubicBezTo>
                    <a:pt x="11061" y="11504"/>
                    <a:pt x="11517" y="11414"/>
                    <a:pt x="11958" y="11329"/>
                  </a:cubicBezTo>
                  <a:cubicBezTo>
                    <a:pt x="12262" y="11269"/>
                    <a:pt x="12575" y="11208"/>
                    <a:pt x="12882" y="11136"/>
                  </a:cubicBezTo>
                  <a:cubicBezTo>
                    <a:pt x="13829" y="10912"/>
                    <a:pt x="14492" y="10602"/>
                    <a:pt x="14910" y="10191"/>
                  </a:cubicBezTo>
                  <a:cubicBezTo>
                    <a:pt x="15214" y="9892"/>
                    <a:pt x="15388" y="9542"/>
                    <a:pt x="15557" y="9202"/>
                  </a:cubicBezTo>
                  <a:cubicBezTo>
                    <a:pt x="15748" y="8821"/>
                    <a:pt x="15927" y="8459"/>
                    <a:pt x="16280" y="8155"/>
                  </a:cubicBezTo>
                  <a:cubicBezTo>
                    <a:pt x="16892" y="7624"/>
                    <a:pt x="17925" y="7549"/>
                    <a:pt x="18837" y="7479"/>
                  </a:cubicBezTo>
                  <a:cubicBezTo>
                    <a:pt x="19742" y="7409"/>
                    <a:pt x="20843" y="7250"/>
                    <a:pt x="21325" y="6608"/>
                  </a:cubicBezTo>
                  <a:cubicBezTo>
                    <a:pt x="21395" y="6516"/>
                    <a:pt x="21448" y="6418"/>
                    <a:pt x="21497" y="6324"/>
                  </a:cubicBezTo>
                  <a:cubicBezTo>
                    <a:pt x="21539" y="6245"/>
                    <a:pt x="21583" y="6163"/>
                    <a:pt x="21634" y="6089"/>
                  </a:cubicBezTo>
                  <a:cubicBezTo>
                    <a:pt x="21882" y="5730"/>
                    <a:pt x="22335" y="5477"/>
                    <a:pt x="22772" y="5231"/>
                  </a:cubicBezTo>
                  <a:cubicBezTo>
                    <a:pt x="22833" y="5195"/>
                    <a:pt x="22893" y="5161"/>
                    <a:pt x="22954" y="5129"/>
                  </a:cubicBezTo>
                  <a:cubicBezTo>
                    <a:pt x="23818" y="4633"/>
                    <a:pt x="25265" y="3606"/>
                    <a:pt x="25224" y="2280"/>
                  </a:cubicBezTo>
                  <a:cubicBezTo>
                    <a:pt x="25187" y="1088"/>
                    <a:pt x="23764" y="1"/>
                    <a:pt x="22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2" name="Google Shape;48342;p36"/>
            <p:cNvSpPr/>
            <p:nvPr/>
          </p:nvSpPr>
          <p:spPr>
            <a:xfrm>
              <a:off x="7958782" y="1541179"/>
              <a:ext cx="1045280" cy="666576"/>
            </a:xfrm>
            <a:custGeom>
              <a:avLst/>
              <a:gdLst/>
              <a:ahLst/>
              <a:cxnLst/>
              <a:rect l="l" t="t" r="r" b="b"/>
              <a:pathLst>
                <a:path w="21071" h="13437" extrusionOk="0">
                  <a:moveTo>
                    <a:pt x="18718" y="78"/>
                  </a:moveTo>
                  <a:cubicBezTo>
                    <a:pt x="19366" y="78"/>
                    <a:pt x="20023" y="351"/>
                    <a:pt x="20474" y="809"/>
                  </a:cubicBezTo>
                  <a:cubicBezTo>
                    <a:pt x="20814" y="1156"/>
                    <a:pt x="20999" y="1570"/>
                    <a:pt x="20993" y="1980"/>
                  </a:cubicBezTo>
                  <a:cubicBezTo>
                    <a:pt x="20979" y="2980"/>
                    <a:pt x="19891" y="3766"/>
                    <a:pt x="19243" y="4144"/>
                  </a:cubicBezTo>
                  <a:cubicBezTo>
                    <a:pt x="19195" y="4172"/>
                    <a:pt x="19148" y="4200"/>
                    <a:pt x="19100" y="4228"/>
                  </a:cubicBezTo>
                  <a:cubicBezTo>
                    <a:pt x="18752" y="4427"/>
                    <a:pt x="18395" y="4631"/>
                    <a:pt x="18189" y="4922"/>
                  </a:cubicBezTo>
                  <a:cubicBezTo>
                    <a:pt x="18145" y="4985"/>
                    <a:pt x="18109" y="5050"/>
                    <a:pt x="18074" y="5113"/>
                  </a:cubicBezTo>
                  <a:cubicBezTo>
                    <a:pt x="18031" y="5188"/>
                    <a:pt x="17991" y="5257"/>
                    <a:pt x="17940" y="5325"/>
                  </a:cubicBezTo>
                  <a:cubicBezTo>
                    <a:pt x="17576" y="5797"/>
                    <a:pt x="16743" y="5932"/>
                    <a:pt x="16058" y="5996"/>
                  </a:cubicBezTo>
                  <a:cubicBezTo>
                    <a:pt x="15379" y="6060"/>
                    <a:pt x="14534" y="6142"/>
                    <a:pt x="14023" y="6564"/>
                  </a:cubicBezTo>
                  <a:cubicBezTo>
                    <a:pt x="13709" y="6826"/>
                    <a:pt x="13511" y="7130"/>
                    <a:pt x="13322" y="7424"/>
                  </a:cubicBezTo>
                  <a:cubicBezTo>
                    <a:pt x="13141" y="7697"/>
                    <a:pt x="12959" y="7981"/>
                    <a:pt x="12679" y="8223"/>
                  </a:cubicBezTo>
                  <a:cubicBezTo>
                    <a:pt x="12313" y="8542"/>
                    <a:pt x="11750" y="8799"/>
                    <a:pt x="10956" y="9016"/>
                  </a:cubicBezTo>
                  <a:cubicBezTo>
                    <a:pt x="10746" y="9073"/>
                    <a:pt x="10533" y="9125"/>
                    <a:pt x="10327" y="9175"/>
                  </a:cubicBezTo>
                  <a:cubicBezTo>
                    <a:pt x="9890" y="9282"/>
                    <a:pt x="9477" y="9383"/>
                    <a:pt x="9079" y="9528"/>
                  </a:cubicBezTo>
                  <a:cubicBezTo>
                    <a:pt x="8328" y="9800"/>
                    <a:pt x="7642" y="10225"/>
                    <a:pt x="7100" y="10760"/>
                  </a:cubicBezTo>
                  <a:cubicBezTo>
                    <a:pt x="6931" y="10926"/>
                    <a:pt x="6770" y="11109"/>
                    <a:pt x="6613" y="11282"/>
                  </a:cubicBezTo>
                  <a:cubicBezTo>
                    <a:pt x="6139" y="11813"/>
                    <a:pt x="5649" y="12361"/>
                    <a:pt x="4899" y="12591"/>
                  </a:cubicBezTo>
                  <a:cubicBezTo>
                    <a:pt x="4600" y="12684"/>
                    <a:pt x="4281" y="12722"/>
                    <a:pt x="3943" y="12762"/>
                  </a:cubicBezTo>
                  <a:lnTo>
                    <a:pt x="3914" y="12766"/>
                  </a:lnTo>
                  <a:cubicBezTo>
                    <a:pt x="3576" y="12807"/>
                    <a:pt x="3224" y="12850"/>
                    <a:pt x="2907" y="12960"/>
                  </a:cubicBezTo>
                  <a:cubicBezTo>
                    <a:pt x="2773" y="13006"/>
                    <a:pt x="2644" y="13065"/>
                    <a:pt x="2517" y="13122"/>
                  </a:cubicBezTo>
                  <a:cubicBezTo>
                    <a:pt x="2242" y="13246"/>
                    <a:pt x="1984" y="13364"/>
                    <a:pt x="1690" y="13364"/>
                  </a:cubicBezTo>
                  <a:cubicBezTo>
                    <a:pt x="1642" y="13364"/>
                    <a:pt x="1594" y="13359"/>
                    <a:pt x="1545" y="13352"/>
                  </a:cubicBezTo>
                  <a:cubicBezTo>
                    <a:pt x="1207" y="13307"/>
                    <a:pt x="1012" y="13029"/>
                    <a:pt x="1026" y="12800"/>
                  </a:cubicBezTo>
                  <a:cubicBezTo>
                    <a:pt x="1040" y="12575"/>
                    <a:pt x="1194" y="12378"/>
                    <a:pt x="1342" y="12186"/>
                  </a:cubicBezTo>
                  <a:lnTo>
                    <a:pt x="1366" y="12153"/>
                  </a:lnTo>
                  <a:cubicBezTo>
                    <a:pt x="2156" y="11126"/>
                    <a:pt x="2567" y="10175"/>
                    <a:pt x="2620" y="9240"/>
                  </a:cubicBezTo>
                  <a:cubicBezTo>
                    <a:pt x="2689" y="8062"/>
                    <a:pt x="2107" y="6896"/>
                    <a:pt x="1104" y="6196"/>
                  </a:cubicBezTo>
                  <a:cubicBezTo>
                    <a:pt x="1026" y="6143"/>
                    <a:pt x="943" y="6089"/>
                    <a:pt x="861" y="6039"/>
                  </a:cubicBezTo>
                  <a:cubicBezTo>
                    <a:pt x="642" y="5904"/>
                    <a:pt x="418" y="5765"/>
                    <a:pt x="300" y="5575"/>
                  </a:cubicBezTo>
                  <a:cubicBezTo>
                    <a:pt x="13" y="5107"/>
                    <a:pt x="272" y="4545"/>
                    <a:pt x="663" y="4252"/>
                  </a:cubicBezTo>
                  <a:cubicBezTo>
                    <a:pt x="834" y="4124"/>
                    <a:pt x="1033" y="4033"/>
                    <a:pt x="1244" y="3938"/>
                  </a:cubicBezTo>
                  <a:lnTo>
                    <a:pt x="1346" y="3889"/>
                  </a:lnTo>
                  <a:cubicBezTo>
                    <a:pt x="1595" y="3774"/>
                    <a:pt x="1846" y="3646"/>
                    <a:pt x="2112" y="3509"/>
                  </a:cubicBezTo>
                  <a:cubicBezTo>
                    <a:pt x="2304" y="3411"/>
                    <a:pt x="2503" y="3310"/>
                    <a:pt x="2702" y="3212"/>
                  </a:cubicBezTo>
                  <a:cubicBezTo>
                    <a:pt x="3014" y="3058"/>
                    <a:pt x="3379" y="2987"/>
                    <a:pt x="3850" y="2987"/>
                  </a:cubicBezTo>
                  <a:cubicBezTo>
                    <a:pt x="4126" y="2987"/>
                    <a:pt x="4415" y="3011"/>
                    <a:pt x="4695" y="3030"/>
                  </a:cubicBezTo>
                  <a:cubicBezTo>
                    <a:pt x="4980" y="3054"/>
                    <a:pt x="5275" y="3078"/>
                    <a:pt x="5562" y="3078"/>
                  </a:cubicBezTo>
                  <a:cubicBezTo>
                    <a:pt x="5598" y="3078"/>
                    <a:pt x="5633" y="3078"/>
                    <a:pt x="5669" y="3077"/>
                  </a:cubicBezTo>
                  <a:cubicBezTo>
                    <a:pt x="6625" y="3054"/>
                    <a:pt x="7537" y="2708"/>
                    <a:pt x="8420" y="2376"/>
                  </a:cubicBezTo>
                  <a:cubicBezTo>
                    <a:pt x="8932" y="2183"/>
                    <a:pt x="9460" y="1983"/>
                    <a:pt x="9988" y="1852"/>
                  </a:cubicBezTo>
                  <a:cubicBezTo>
                    <a:pt x="10267" y="1782"/>
                    <a:pt x="10524" y="1735"/>
                    <a:pt x="10778" y="1711"/>
                  </a:cubicBezTo>
                  <a:cubicBezTo>
                    <a:pt x="10956" y="1693"/>
                    <a:pt x="11146" y="1684"/>
                    <a:pt x="11358" y="1684"/>
                  </a:cubicBezTo>
                  <a:cubicBezTo>
                    <a:pt x="11604" y="1684"/>
                    <a:pt x="11859" y="1697"/>
                    <a:pt x="12102" y="1707"/>
                  </a:cubicBezTo>
                  <a:cubicBezTo>
                    <a:pt x="12351" y="1718"/>
                    <a:pt x="12610" y="1731"/>
                    <a:pt x="12868" y="1731"/>
                  </a:cubicBezTo>
                  <a:cubicBezTo>
                    <a:pt x="13105" y="1731"/>
                    <a:pt x="13319" y="1720"/>
                    <a:pt x="13521" y="1698"/>
                  </a:cubicBezTo>
                  <a:cubicBezTo>
                    <a:pt x="14574" y="1589"/>
                    <a:pt x="15565" y="1142"/>
                    <a:pt x="16442" y="749"/>
                  </a:cubicBezTo>
                  <a:lnTo>
                    <a:pt x="16581" y="687"/>
                  </a:lnTo>
                  <a:cubicBezTo>
                    <a:pt x="16698" y="635"/>
                    <a:pt x="16815" y="583"/>
                    <a:pt x="16931" y="533"/>
                  </a:cubicBezTo>
                  <a:cubicBezTo>
                    <a:pt x="17471" y="305"/>
                    <a:pt x="18052" y="83"/>
                    <a:pt x="18700" y="78"/>
                  </a:cubicBezTo>
                  <a:close/>
                  <a:moveTo>
                    <a:pt x="18693" y="1"/>
                  </a:moveTo>
                  <a:cubicBezTo>
                    <a:pt x="18031" y="4"/>
                    <a:pt x="17441" y="230"/>
                    <a:pt x="16894" y="460"/>
                  </a:cubicBezTo>
                  <a:cubicBezTo>
                    <a:pt x="16776" y="510"/>
                    <a:pt x="16660" y="564"/>
                    <a:pt x="16541" y="616"/>
                  </a:cubicBezTo>
                  <a:lnTo>
                    <a:pt x="16403" y="678"/>
                  </a:lnTo>
                  <a:cubicBezTo>
                    <a:pt x="15531" y="1069"/>
                    <a:pt x="14545" y="1513"/>
                    <a:pt x="13504" y="1623"/>
                  </a:cubicBezTo>
                  <a:cubicBezTo>
                    <a:pt x="13307" y="1644"/>
                    <a:pt x="13095" y="1654"/>
                    <a:pt x="12861" y="1654"/>
                  </a:cubicBezTo>
                  <a:cubicBezTo>
                    <a:pt x="12605" y="1654"/>
                    <a:pt x="12348" y="1644"/>
                    <a:pt x="12100" y="1631"/>
                  </a:cubicBezTo>
                  <a:cubicBezTo>
                    <a:pt x="11853" y="1620"/>
                    <a:pt x="11602" y="1609"/>
                    <a:pt x="11351" y="1609"/>
                  </a:cubicBezTo>
                  <a:cubicBezTo>
                    <a:pt x="11135" y="1609"/>
                    <a:pt x="10943" y="1617"/>
                    <a:pt x="10764" y="1634"/>
                  </a:cubicBezTo>
                  <a:cubicBezTo>
                    <a:pt x="10507" y="1660"/>
                    <a:pt x="10246" y="1705"/>
                    <a:pt x="9964" y="1777"/>
                  </a:cubicBezTo>
                  <a:cubicBezTo>
                    <a:pt x="9432" y="1910"/>
                    <a:pt x="8900" y="2111"/>
                    <a:pt x="8386" y="2304"/>
                  </a:cubicBezTo>
                  <a:cubicBezTo>
                    <a:pt x="7510" y="2636"/>
                    <a:pt x="6603" y="2977"/>
                    <a:pt x="5661" y="3000"/>
                  </a:cubicBezTo>
                  <a:cubicBezTo>
                    <a:pt x="5619" y="3001"/>
                    <a:pt x="5577" y="3002"/>
                    <a:pt x="5535" y="3002"/>
                  </a:cubicBezTo>
                  <a:cubicBezTo>
                    <a:pt x="5259" y="3002"/>
                    <a:pt x="4973" y="2979"/>
                    <a:pt x="4697" y="2956"/>
                  </a:cubicBezTo>
                  <a:cubicBezTo>
                    <a:pt x="4418" y="2933"/>
                    <a:pt x="4128" y="2909"/>
                    <a:pt x="3849" y="2909"/>
                  </a:cubicBezTo>
                  <a:cubicBezTo>
                    <a:pt x="3365" y="2909"/>
                    <a:pt x="2989" y="2983"/>
                    <a:pt x="2666" y="3141"/>
                  </a:cubicBezTo>
                  <a:cubicBezTo>
                    <a:pt x="2467" y="3239"/>
                    <a:pt x="2268" y="3342"/>
                    <a:pt x="2076" y="3440"/>
                  </a:cubicBezTo>
                  <a:cubicBezTo>
                    <a:pt x="1810" y="3575"/>
                    <a:pt x="1560" y="3703"/>
                    <a:pt x="1312" y="3818"/>
                  </a:cubicBezTo>
                  <a:lnTo>
                    <a:pt x="1210" y="3867"/>
                  </a:lnTo>
                  <a:cubicBezTo>
                    <a:pt x="995" y="3965"/>
                    <a:pt x="791" y="4057"/>
                    <a:pt x="616" y="4190"/>
                  </a:cubicBezTo>
                  <a:cubicBezTo>
                    <a:pt x="56" y="4609"/>
                    <a:pt x="0" y="5238"/>
                    <a:pt x="234" y="5615"/>
                  </a:cubicBezTo>
                  <a:cubicBezTo>
                    <a:pt x="360" y="5821"/>
                    <a:pt x="592" y="5965"/>
                    <a:pt x="818" y="6103"/>
                  </a:cubicBezTo>
                  <a:cubicBezTo>
                    <a:pt x="901" y="6153"/>
                    <a:pt x="983" y="6206"/>
                    <a:pt x="1060" y="6258"/>
                  </a:cubicBezTo>
                  <a:cubicBezTo>
                    <a:pt x="2042" y="6941"/>
                    <a:pt x="2611" y="8084"/>
                    <a:pt x="2544" y="9236"/>
                  </a:cubicBezTo>
                  <a:cubicBezTo>
                    <a:pt x="2490" y="10154"/>
                    <a:pt x="2086" y="11091"/>
                    <a:pt x="1306" y="12104"/>
                  </a:cubicBezTo>
                  <a:lnTo>
                    <a:pt x="1281" y="12137"/>
                  </a:lnTo>
                  <a:cubicBezTo>
                    <a:pt x="1126" y="12336"/>
                    <a:pt x="966" y="12544"/>
                    <a:pt x="951" y="12792"/>
                  </a:cubicBezTo>
                  <a:cubicBezTo>
                    <a:pt x="932" y="13056"/>
                    <a:pt x="1151" y="13375"/>
                    <a:pt x="1535" y="13426"/>
                  </a:cubicBezTo>
                  <a:cubicBezTo>
                    <a:pt x="1587" y="13433"/>
                    <a:pt x="1638" y="13436"/>
                    <a:pt x="1690" y="13436"/>
                  </a:cubicBezTo>
                  <a:cubicBezTo>
                    <a:pt x="1998" y="13436"/>
                    <a:pt x="2278" y="13312"/>
                    <a:pt x="2544" y="13187"/>
                  </a:cubicBezTo>
                  <a:cubicBezTo>
                    <a:pt x="2668" y="13133"/>
                    <a:pt x="2796" y="13073"/>
                    <a:pt x="2925" y="13029"/>
                  </a:cubicBezTo>
                  <a:cubicBezTo>
                    <a:pt x="3236" y="12921"/>
                    <a:pt x="3583" y="12878"/>
                    <a:pt x="3919" y="12839"/>
                  </a:cubicBezTo>
                  <a:lnTo>
                    <a:pt x="3947" y="12836"/>
                  </a:lnTo>
                  <a:cubicBezTo>
                    <a:pt x="4288" y="12796"/>
                    <a:pt x="4611" y="12758"/>
                    <a:pt x="4916" y="12664"/>
                  </a:cubicBezTo>
                  <a:cubicBezTo>
                    <a:pt x="5686" y="12426"/>
                    <a:pt x="6184" y="11870"/>
                    <a:pt x="6666" y="11333"/>
                  </a:cubicBezTo>
                  <a:cubicBezTo>
                    <a:pt x="6822" y="11158"/>
                    <a:pt x="6983" y="10979"/>
                    <a:pt x="7150" y="10814"/>
                  </a:cubicBezTo>
                  <a:cubicBezTo>
                    <a:pt x="7683" y="10285"/>
                    <a:pt x="8359" y="9865"/>
                    <a:pt x="9103" y="9598"/>
                  </a:cubicBezTo>
                  <a:cubicBezTo>
                    <a:pt x="9497" y="9455"/>
                    <a:pt x="9907" y="9356"/>
                    <a:pt x="10341" y="9249"/>
                  </a:cubicBezTo>
                  <a:cubicBezTo>
                    <a:pt x="10547" y="9196"/>
                    <a:pt x="10761" y="9145"/>
                    <a:pt x="10971" y="9088"/>
                  </a:cubicBezTo>
                  <a:cubicBezTo>
                    <a:pt x="11778" y="8872"/>
                    <a:pt x="12350" y="8606"/>
                    <a:pt x="12726" y="8281"/>
                  </a:cubicBezTo>
                  <a:cubicBezTo>
                    <a:pt x="13013" y="8032"/>
                    <a:pt x="13201" y="7744"/>
                    <a:pt x="13381" y="7465"/>
                  </a:cubicBezTo>
                  <a:cubicBezTo>
                    <a:pt x="13568" y="7175"/>
                    <a:pt x="13763" y="6876"/>
                    <a:pt x="14069" y="6624"/>
                  </a:cubicBezTo>
                  <a:cubicBezTo>
                    <a:pt x="14561" y="6216"/>
                    <a:pt x="15392" y="6136"/>
                    <a:pt x="16061" y="6073"/>
                  </a:cubicBezTo>
                  <a:cubicBezTo>
                    <a:pt x="16761" y="6008"/>
                    <a:pt x="17614" y="5867"/>
                    <a:pt x="17997" y="5372"/>
                  </a:cubicBezTo>
                  <a:cubicBezTo>
                    <a:pt x="18052" y="5298"/>
                    <a:pt x="18095" y="5222"/>
                    <a:pt x="18135" y="5148"/>
                  </a:cubicBezTo>
                  <a:cubicBezTo>
                    <a:pt x="18169" y="5087"/>
                    <a:pt x="18205" y="5025"/>
                    <a:pt x="18246" y="4966"/>
                  </a:cubicBezTo>
                  <a:cubicBezTo>
                    <a:pt x="18444" y="4689"/>
                    <a:pt x="18794" y="4487"/>
                    <a:pt x="19131" y="4293"/>
                  </a:cubicBezTo>
                  <a:cubicBezTo>
                    <a:pt x="19179" y="4265"/>
                    <a:pt x="19228" y="4238"/>
                    <a:pt x="19276" y="4209"/>
                  </a:cubicBezTo>
                  <a:cubicBezTo>
                    <a:pt x="19939" y="3824"/>
                    <a:pt x="21050" y="3020"/>
                    <a:pt x="21064" y="1980"/>
                  </a:cubicBezTo>
                  <a:cubicBezTo>
                    <a:pt x="21070" y="1549"/>
                    <a:pt x="20878" y="1115"/>
                    <a:pt x="20522" y="755"/>
                  </a:cubicBezTo>
                  <a:cubicBezTo>
                    <a:pt x="20056" y="283"/>
                    <a:pt x="19378" y="1"/>
                    <a:pt x="187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3" name="Google Shape;48343;p36"/>
            <p:cNvSpPr/>
            <p:nvPr/>
          </p:nvSpPr>
          <p:spPr>
            <a:xfrm>
              <a:off x="8040933" y="1590588"/>
              <a:ext cx="846800" cy="541764"/>
            </a:xfrm>
            <a:custGeom>
              <a:avLst/>
              <a:gdLst/>
              <a:ahLst/>
              <a:cxnLst/>
              <a:rect l="l" t="t" r="r" b="b"/>
              <a:pathLst>
                <a:path w="17070" h="10921" extrusionOk="0">
                  <a:moveTo>
                    <a:pt x="15216" y="65"/>
                  </a:moveTo>
                  <a:cubicBezTo>
                    <a:pt x="15308" y="65"/>
                    <a:pt x="15400" y="69"/>
                    <a:pt x="15490" y="82"/>
                  </a:cubicBezTo>
                  <a:cubicBezTo>
                    <a:pt x="16334" y="187"/>
                    <a:pt x="17012" y="946"/>
                    <a:pt x="16946" y="1707"/>
                  </a:cubicBezTo>
                  <a:cubicBezTo>
                    <a:pt x="16882" y="2437"/>
                    <a:pt x="16116" y="3004"/>
                    <a:pt x="15667" y="3276"/>
                  </a:cubicBezTo>
                  <a:lnTo>
                    <a:pt x="15560" y="3340"/>
                  </a:lnTo>
                  <a:cubicBezTo>
                    <a:pt x="15315" y="3485"/>
                    <a:pt x="15062" y="3637"/>
                    <a:pt x="14910" y="3844"/>
                  </a:cubicBezTo>
                  <a:cubicBezTo>
                    <a:pt x="14877" y="3886"/>
                    <a:pt x="14848" y="3932"/>
                    <a:pt x="14821" y="3976"/>
                  </a:cubicBezTo>
                  <a:cubicBezTo>
                    <a:pt x="14790" y="4030"/>
                    <a:pt x="14760" y="4081"/>
                    <a:pt x="14720" y="4130"/>
                  </a:cubicBezTo>
                  <a:cubicBezTo>
                    <a:pt x="14450" y="4466"/>
                    <a:pt x="13860" y="4579"/>
                    <a:pt x="13376" y="4642"/>
                  </a:cubicBezTo>
                  <a:cubicBezTo>
                    <a:pt x="12898" y="4705"/>
                    <a:pt x="12302" y="4780"/>
                    <a:pt x="11919" y="5080"/>
                  </a:cubicBezTo>
                  <a:cubicBezTo>
                    <a:pt x="11666" y="5276"/>
                    <a:pt x="11471" y="5496"/>
                    <a:pt x="11283" y="5705"/>
                  </a:cubicBezTo>
                  <a:cubicBezTo>
                    <a:pt x="11075" y="5937"/>
                    <a:pt x="10879" y="6157"/>
                    <a:pt x="10607" y="6356"/>
                  </a:cubicBezTo>
                  <a:cubicBezTo>
                    <a:pt x="10187" y="6664"/>
                    <a:pt x="9604" y="6871"/>
                    <a:pt x="9143" y="7018"/>
                  </a:cubicBezTo>
                  <a:cubicBezTo>
                    <a:pt x="9051" y="7046"/>
                    <a:pt x="8960" y="7075"/>
                    <a:pt x="8870" y="7103"/>
                  </a:cubicBezTo>
                  <a:cubicBezTo>
                    <a:pt x="8436" y="7238"/>
                    <a:pt x="8026" y="7365"/>
                    <a:pt x="7646" y="7544"/>
                  </a:cubicBezTo>
                  <a:cubicBezTo>
                    <a:pt x="7080" y="7809"/>
                    <a:pt x="6584" y="8186"/>
                    <a:pt x="6169" y="8664"/>
                  </a:cubicBezTo>
                  <a:cubicBezTo>
                    <a:pt x="6056" y="8795"/>
                    <a:pt x="5948" y="8933"/>
                    <a:pt x="5842" y="9067"/>
                  </a:cubicBezTo>
                  <a:cubicBezTo>
                    <a:pt x="5477" y="9531"/>
                    <a:pt x="5095" y="10013"/>
                    <a:pt x="4492" y="10242"/>
                  </a:cubicBezTo>
                  <a:cubicBezTo>
                    <a:pt x="4247" y="10336"/>
                    <a:pt x="3978" y="10386"/>
                    <a:pt x="3722" y="10428"/>
                  </a:cubicBezTo>
                  <a:cubicBezTo>
                    <a:pt x="3677" y="10435"/>
                    <a:pt x="3628" y="10445"/>
                    <a:pt x="3581" y="10453"/>
                  </a:cubicBezTo>
                  <a:cubicBezTo>
                    <a:pt x="3351" y="10490"/>
                    <a:pt x="3115" y="10528"/>
                    <a:pt x="2891" y="10596"/>
                  </a:cubicBezTo>
                  <a:cubicBezTo>
                    <a:pt x="2795" y="10625"/>
                    <a:pt x="2698" y="10660"/>
                    <a:pt x="2604" y="10694"/>
                  </a:cubicBezTo>
                  <a:cubicBezTo>
                    <a:pt x="2365" y="10780"/>
                    <a:pt x="2142" y="10861"/>
                    <a:pt x="1894" y="10861"/>
                  </a:cubicBezTo>
                  <a:cubicBezTo>
                    <a:pt x="1844" y="10861"/>
                    <a:pt x="1796" y="10858"/>
                    <a:pt x="1749" y="10851"/>
                  </a:cubicBezTo>
                  <a:cubicBezTo>
                    <a:pt x="1503" y="10817"/>
                    <a:pt x="1343" y="10629"/>
                    <a:pt x="1329" y="10467"/>
                  </a:cubicBezTo>
                  <a:cubicBezTo>
                    <a:pt x="1316" y="10313"/>
                    <a:pt x="1393" y="10177"/>
                    <a:pt x="1467" y="10046"/>
                  </a:cubicBezTo>
                  <a:lnTo>
                    <a:pt x="1481" y="10019"/>
                  </a:lnTo>
                  <a:cubicBezTo>
                    <a:pt x="1893" y="9287"/>
                    <a:pt x="2078" y="8609"/>
                    <a:pt x="2048" y="7943"/>
                  </a:cubicBezTo>
                  <a:cubicBezTo>
                    <a:pt x="2008" y="7083"/>
                    <a:pt x="1565" y="6250"/>
                    <a:pt x="861" y="5715"/>
                  </a:cubicBezTo>
                  <a:cubicBezTo>
                    <a:pt x="807" y="5673"/>
                    <a:pt x="749" y="5635"/>
                    <a:pt x="692" y="5595"/>
                  </a:cubicBezTo>
                  <a:cubicBezTo>
                    <a:pt x="540" y="5493"/>
                    <a:pt x="380" y="5383"/>
                    <a:pt x="301" y="5241"/>
                  </a:cubicBezTo>
                  <a:cubicBezTo>
                    <a:pt x="67" y="4825"/>
                    <a:pt x="219" y="4172"/>
                    <a:pt x="877" y="3802"/>
                  </a:cubicBezTo>
                  <a:cubicBezTo>
                    <a:pt x="1074" y="3690"/>
                    <a:pt x="1295" y="3619"/>
                    <a:pt x="1528" y="3545"/>
                  </a:cubicBezTo>
                  <a:cubicBezTo>
                    <a:pt x="1594" y="3524"/>
                    <a:pt x="1661" y="3502"/>
                    <a:pt x="1728" y="3480"/>
                  </a:cubicBezTo>
                  <a:cubicBezTo>
                    <a:pt x="2234" y="3306"/>
                    <a:pt x="2732" y="3068"/>
                    <a:pt x="3281" y="2797"/>
                  </a:cubicBezTo>
                  <a:cubicBezTo>
                    <a:pt x="3744" y="2569"/>
                    <a:pt x="4281" y="2566"/>
                    <a:pt x="4801" y="2565"/>
                  </a:cubicBezTo>
                  <a:cubicBezTo>
                    <a:pt x="5050" y="2565"/>
                    <a:pt x="5306" y="2563"/>
                    <a:pt x="5552" y="2538"/>
                  </a:cubicBezTo>
                  <a:cubicBezTo>
                    <a:pt x="6296" y="2464"/>
                    <a:pt x="7002" y="2158"/>
                    <a:pt x="7686" y="1865"/>
                  </a:cubicBezTo>
                  <a:cubicBezTo>
                    <a:pt x="8055" y="1704"/>
                    <a:pt x="8437" y="1540"/>
                    <a:pt x="8814" y="1418"/>
                  </a:cubicBezTo>
                  <a:cubicBezTo>
                    <a:pt x="9022" y="1348"/>
                    <a:pt x="9216" y="1298"/>
                    <a:pt x="9403" y="1263"/>
                  </a:cubicBezTo>
                  <a:cubicBezTo>
                    <a:pt x="9755" y="1196"/>
                    <a:pt x="10096" y="1177"/>
                    <a:pt x="10458" y="1158"/>
                  </a:cubicBezTo>
                  <a:cubicBezTo>
                    <a:pt x="10784" y="1140"/>
                    <a:pt x="11119" y="1122"/>
                    <a:pt x="11469" y="1065"/>
                  </a:cubicBezTo>
                  <a:cubicBezTo>
                    <a:pt x="12097" y="964"/>
                    <a:pt x="12709" y="748"/>
                    <a:pt x="13302" y="536"/>
                  </a:cubicBezTo>
                  <a:cubicBezTo>
                    <a:pt x="13504" y="463"/>
                    <a:pt x="13697" y="395"/>
                    <a:pt x="13885" y="332"/>
                  </a:cubicBezTo>
                  <a:cubicBezTo>
                    <a:pt x="13988" y="300"/>
                    <a:pt x="14080" y="271"/>
                    <a:pt x="14166" y="246"/>
                  </a:cubicBezTo>
                  <a:cubicBezTo>
                    <a:pt x="14494" y="152"/>
                    <a:pt x="14848" y="65"/>
                    <a:pt x="15216" y="65"/>
                  </a:cubicBezTo>
                  <a:close/>
                  <a:moveTo>
                    <a:pt x="15213" y="1"/>
                  </a:moveTo>
                  <a:cubicBezTo>
                    <a:pt x="14840" y="1"/>
                    <a:pt x="14480" y="88"/>
                    <a:pt x="14148" y="183"/>
                  </a:cubicBezTo>
                  <a:cubicBezTo>
                    <a:pt x="14063" y="209"/>
                    <a:pt x="13971" y="237"/>
                    <a:pt x="13865" y="271"/>
                  </a:cubicBezTo>
                  <a:cubicBezTo>
                    <a:pt x="13676" y="332"/>
                    <a:pt x="13484" y="401"/>
                    <a:pt x="13281" y="473"/>
                  </a:cubicBezTo>
                  <a:cubicBezTo>
                    <a:pt x="12692" y="684"/>
                    <a:pt x="12081" y="901"/>
                    <a:pt x="11459" y="1001"/>
                  </a:cubicBezTo>
                  <a:cubicBezTo>
                    <a:pt x="11112" y="1058"/>
                    <a:pt x="10776" y="1076"/>
                    <a:pt x="10452" y="1094"/>
                  </a:cubicBezTo>
                  <a:cubicBezTo>
                    <a:pt x="10089" y="1113"/>
                    <a:pt x="9746" y="1133"/>
                    <a:pt x="9391" y="1200"/>
                  </a:cubicBezTo>
                  <a:cubicBezTo>
                    <a:pt x="9200" y="1239"/>
                    <a:pt x="9007" y="1288"/>
                    <a:pt x="8795" y="1357"/>
                  </a:cubicBezTo>
                  <a:cubicBezTo>
                    <a:pt x="8416" y="1482"/>
                    <a:pt x="8032" y="1646"/>
                    <a:pt x="7662" y="1805"/>
                  </a:cubicBezTo>
                  <a:cubicBezTo>
                    <a:pt x="6980" y="2099"/>
                    <a:pt x="6278" y="2401"/>
                    <a:pt x="5543" y="2476"/>
                  </a:cubicBezTo>
                  <a:cubicBezTo>
                    <a:pt x="5300" y="2501"/>
                    <a:pt x="5045" y="2502"/>
                    <a:pt x="4798" y="2502"/>
                  </a:cubicBezTo>
                  <a:cubicBezTo>
                    <a:pt x="4271" y="2505"/>
                    <a:pt x="3729" y="2506"/>
                    <a:pt x="3253" y="2741"/>
                  </a:cubicBezTo>
                  <a:cubicBezTo>
                    <a:pt x="2704" y="3011"/>
                    <a:pt x="2208" y="3249"/>
                    <a:pt x="1706" y="3420"/>
                  </a:cubicBezTo>
                  <a:cubicBezTo>
                    <a:pt x="1638" y="3443"/>
                    <a:pt x="1572" y="3465"/>
                    <a:pt x="1507" y="3485"/>
                  </a:cubicBezTo>
                  <a:cubicBezTo>
                    <a:pt x="1269" y="3562"/>
                    <a:pt x="1047" y="3636"/>
                    <a:pt x="845" y="3750"/>
                  </a:cubicBezTo>
                  <a:cubicBezTo>
                    <a:pt x="157" y="4137"/>
                    <a:pt x="0" y="4827"/>
                    <a:pt x="248" y="5268"/>
                  </a:cubicBezTo>
                  <a:cubicBezTo>
                    <a:pt x="333" y="5422"/>
                    <a:pt x="498" y="5533"/>
                    <a:pt x="656" y="5642"/>
                  </a:cubicBezTo>
                  <a:cubicBezTo>
                    <a:pt x="713" y="5679"/>
                    <a:pt x="770" y="5718"/>
                    <a:pt x="824" y="5759"/>
                  </a:cubicBezTo>
                  <a:cubicBezTo>
                    <a:pt x="1514" y="6285"/>
                    <a:pt x="1950" y="7102"/>
                    <a:pt x="1986" y="7944"/>
                  </a:cubicBezTo>
                  <a:cubicBezTo>
                    <a:pt x="2016" y="8599"/>
                    <a:pt x="1834" y="9267"/>
                    <a:pt x="1429" y="9990"/>
                  </a:cubicBezTo>
                  <a:lnTo>
                    <a:pt x="1415" y="10017"/>
                  </a:lnTo>
                  <a:cubicBezTo>
                    <a:pt x="1336" y="10157"/>
                    <a:pt x="1254" y="10302"/>
                    <a:pt x="1268" y="10472"/>
                  </a:cubicBezTo>
                  <a:cubicBezTo>
                    <a:pt x="1282" y="10655"/>
                    <a:pt x="1453" y="10871"/>
                    <a:pt x="1738" y="10909"/>
                  </a:cubicBezTo>
                  <a:cubicBezTo>
                    <a:pt x="1787" y="10916"/>
                    <a:pt x="1839" y="10921"/>
                    <a:pt x="1891" y="10921"/>
                  </a:cubicBezTo>
                  <a:cubicBezTo>
                    <a:pt x="2149" y="10921"/>
                    <a:pt x="2389" y="10832"/>
                    <a:pt x="2618" y="10743"/>
                  </a:cubicBezTo>
                  <a:cubicBezTo>
                    <a:pt x="2711" y="10709"/>
                    <a:pt x="2806" y="10673"/>
                    <a:pt x="2903" y="10645"/>
                  </a:cubicBezTo>
                  <a:cubicBezTo>
                    <a:pt x="3122" y="10579"/>
                    <a:pt x="3358" y="10539"/>
                    <a:pt x="3586" y="10502"/>
                  </a:cubicBezTo>
                  <a:cubicBezTo>
                    <a:pt x="3631" y="10495"/>
                    <a:pt x="3680" y="10487"/>
                    <a:pt x="3727" y="10480"/>
                  </a:cubicBezTo>
                  <a:cubicBezTo>
                    <a:pt x="3986" y="10434"/>
                    <a:pt x="4257" y="10384"/>
                    <a:pt x="4509" y="10289"/>
                  </a:cubicBezTo>
                  <a:cubicBezTo>
                    <a:pt x="5128" y="10053"/>
                    <a:pt x="5514" y="9565"/>
                    <a:pt x="5885" y="9094"/>
                  </a:cubicBezTo>
                  <a:cubicBezTo>
                    <a:pt x="5990" y="8961"/>
                    <a:pt x="6098" y="8823"/>
                    <a:pt x="6211" y="8695"/>
                  </a:cubicBezTo>
                  <a:cubicBezTo>
                    <a:pt x="6622" y="8222"/>
                    <a:pt x="7110" y="7850"/>
                    <a:pt x="7668" y="7589"/>
                  </a:cubicBezTo>
                  <a:cubicBezTo>
                    <a:pt x="8045" y="7411"/>
                    <a:pt x="8452" y="7285"/>
                    <a:pt x="8881" y="7152"/>
                  </a:cubicBezTo>
                  <a:cubicBezTo>
                    <a:pt x="8972" y="7123"/>
                    <a:pt x="9063" y="7095"/>
                    <a:pt x="9156" y="7066"/>
                  </a:cubicBezTo>
                  <a:cubicBezTo>
                    <a:pt x="9620" y="6918"/>
                    <a:pt x="10209" y="6709"/>
                    <a:pt x="10636" y="6396"/>
                  </a:cubicBezTo>
                  <a:cubicBezTo>
                    <a:pt x="10912" y="6193"/>
                    <a:pt x="11119" y="5959"/>
                    <a:pt x="11320" y="5736"/>
                  </a:cubicBezTo>
                  <a:cubicBezTo>
                    <a:pt x="11506" y="5528"/>
                    <a:pt x="11698" y="5312"/>
                    <a:pt x="11950" y="5117"/>
                  </a:cubicBezTo>
                  <a:cubicBezTo>
                    <a:pt x="12320" y="4827"/>
                    <a:pt x="12906" y="4753"/>
                    <a:pt x="13377" y="4692"/>
                  </a:cubicBezTo>
                  <a:cubicBezTo>
                    <a:pt x="13904" y="4625"/>
                    <a:pt x="14480" y="4508"/>
                    <a:pt x="14762" y="4158"/>
                  </a:cubicBezTo>
                  <a:cubicBezTo>
                    <a:pt x="14804" y="4107"/>
                    <a:pt x="14836" y="4053"/>
                    <a:pt x="14868" y="4000"/>
                  </a:cubicBezTo>
                  <a:cubicBezTo>
                    <a:pt x="14893" y="3958"/>
                    <a:pt x="14921" y="3911"/>
                    <a:pt x="14952" y="3871"/>
                  </a:cubicBezTo>
                  <a:cubicBezTo>
                    <a:pt x="15097" y="3673"/>
                    <a:pt x="15345" y="3525"/>
                    <a:pt x="15585" y="3383"/>
                  </a:cubicBezTo>
                  <a:cubicBezTo>
                    <a:pt x="15622" y="3361"/>
                    <a:pt x="15658" y="3340"/>
                    <a:pt x="15694" y="3319"/>
                  </a:cubicBezTo>
                  <a:cubicBezTo>
                    <a:pt x="16152" y="3041"/>
                    <a:pt x="16933" y="2459"/>
                    <a:pt x="17001" y="1705"/>
                  </a:cubicBezTo>
                  <a:cubicBezTo>
                    <a:pt x="17069" y="914"/>
                    <a:pt x="16365" y="126"/>
                    <a:pt x="15494" y="18"/>
                  </a:cubicBezTo>
                  <a:cubicBezTo>
                    <a:pt x="15403" y="5"/>
                    <a:pt x="15308" y="1"/>
                    <a:pt x="15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4" name="Google Shape;48344;p36"/>
            <p:cNvSpPr/>
            <p:nvPr/>
          </p:nvSpPr>
          <p:spPr>
            <a:xfrm>
              <a:off x="8129881" y="1635285"/>
              <a:ext cx="641623" cy="421713"/>
            </a:xfrm>
            <a:custGeom>
              <a:avLst/>
              <a:gdLst/>
              <a:ahLst/>
              <a:cxnLst/>
              <a:rect l="l" t="t" r="r" b="b"/>
              <a:pathLst>
                <a:path w="12934" h="8501" extrusionOk="0">
                  <a:moveTo>
                    <a:pt x="11449" y="42"/>
                  </a:moveTo>
                  <a:cubicBezTo>
                    <a:pt x="11724" y="42"/>
                    <a:pt x="11944" y="84"/>
                    <a:pt x="12139" y="177"/>
                  </a:cubicBezTo>
                  <a:cubicBezTo>
                    <a:pt x="12621" y="393"/>
                    <a:pt x="12886" y="975"/>
                    <a:pt x="12755" y="1527"/>
                  </a:cubicBezTo>
                  <a:cubicBezTo>
                    <a:pt x="12674" y="1863"/>
                    <a:pt x="12388" y="2207"/>
                    <a:pt x="11947" y="2499"/>
                  </a:cubicBezTo>
                  <a:cubicBezTo>
                    <a:pt x="11924" y="2513"/>
                    <a:pt x="11902" y="2530"/>
                    <a:pt x="11876" y="2546"/>
                  </a:cubicBezTo>
                  <a:cubicBezTo>
                    <a:pt x="11734" y="2638"/>
                    <a:pt x="11586" y="2734"/>
                    <a:pt x="11486" y="2855"/>
                  </a:cubicBezTo>
                  <a:cubicBezTo>
                    <a:pt x="11465" y="2880"/>
                    <a:pt x="11446" y="2907"/>
                    <a:pt x="11428" y="2933"/>
                  </a:cubicBezTo>
                  <a:cubicBezTo>
                    <a:pt x="11405" y="2964"/>
                    <a:pt x="11384" y="2995"/>
                    <a:pt x="11357" y="3025"/>
                  </a:cubicBezTo>
                  <a:cubicBezTo>
                    <a:pt x="11183" y="3224"/>
                    <a:pt x="10850" y="3316"/>
                    <a:pt x="10550" y="3380"/>
                  </a:cubicBezTo>
                  <a:cubicBezTo>
                    <a:pt x="10253" y="3442"/>
                    <a:pt x="9918" y="3512"/>
                    <a:pt x="9671" y="3685"/>
                  </a:cubicBezTo>
                  <a:cubicBezTo>
                    <a:pt x="9526" y="3789"/>
                    <a:pt x="9386" y="3893"/>
                    <a:pt x="9252" y="3993"/>
                  </a:cubicBezTo>
                  <a:cubicBezTo>
                    <a:pt x="8972" y="4202"/>
                    <a:pt x="8709" y="4401"/>
                    <a:pt x="8387" y="4583"/>
                  </a:cubicBezTo>
                  <a:cubicBezTo>
                    <a:pt x="8047" y="4778"/>
                    <a:pt x="7650" y="4932"/>
                    <a:pt x="7268" y="5081"/>
                  </a:cubicBezTo>
                  <a:lnTo>
                    <a:pt x="7185" y="5114"/>
                  </a:lnTo>
                  <a:cubicBezTo>
                    <a:pt x="6824" y="5255"/>
                    <a:pt x="6411" y="5423"/>
                    <a:pt x="6065" y="5656"/>
                  </a:cubicBezTo>
                  <a:cubicBezTo>
                    <a:pt x="5701" y="5902"/>
                    <a:pt x="5385" y="6231"/>
                    <a:pt x="5095" y="6663"/>
                  </a:cubicBezTo>
                  <a:cubicBezTo>
                    <a:pt x="5039" y="6749"/>
                    <a:pt x="4983" y="6835"/>
                    <a:pt x="4930" y="6921"/>
                  </a:cubicBezTo>
                  <a:cubicBezTo>
                    <a:pt x="4670" y="7328"/>
                    <a:pt x="4401" y="7752"/>
                    <a:pt x="3943" y="7988"/>
                  </a:cubicBezTo>
                  <a:cubicBezTo>
                    <a:pt x="3789" y="8068"/>
                    <a:pt x="3610" y="8132"/>
                    <a:pt x="3373" y="8190"/>
                  </a:cubicBezTo>
                  <a:cubicBezTo>
                    <a:pt x="3255" y="8218"/>
                    <a:pt x="3133" y="8244"/>
                    <a:pt x="3016" y="8268"/>
                  </a:cubicBezTo>
                  <a:cubicBezTo>
                    <a:pt x="2921" y="8287"/>
                    <a:pt x="2826" y="8308"/>
                    <a:pt x="2732" y="8329"/>
                  </a:cubicBezTo>
                  <a:cubicBezTo>
                    <a:pt x="2686" y="8341"/>
                    <a:pt x="2644" y="8351"/>
                    <a:pt x="2599" y="8361"/>
                  </a:cubicBezTo>
                  <a:cubicBezTo>
                    <a:pt x="2387" y="8413"/>
                    <a:pt x="2188" y="8460"/>
                    <a:pt x="1979" y="8460"/>
                  </a:cubicBezTo>
                  <a:cubicBezTo>
                    <a:pt x="1918" y="8460"/>
                    <a:pt x="1862" y="8457"/>
                    <a:pt x="1806" y="8449"/>
                  </a:cubicBezTo>
                  <a:cubicBezTo>
                    <a:pt x="1640" y="8426"/>
                    <a:pt x="1525" y="8324"/>
                    <a:pt x="1483" y="8234"/>
                  </a:cubicBezTo>
                  <a:cubicBezTo>
                    <a:pt x="1444" y="8150"/>
                    <a:pt x="1447" y="8075"/>
                    <a:pt x="1451" y="7996"/>
                  </a:cubicBezTo>
                  <a:lnTo>
                    <a:pt x="1451" y="7979"/>
                  </a:lnTo>
                  <a:cubicBezTo>
                    <a:pt x="1467" y="7661"/>
                    <a:pt x="1467" y="7232"/>
                    <a:pt x="1330" y="6742"/>
                  </a:cubicBezTo>
                  <a:cubicBezTo>
                    <a:pt x="1181" y="6207"/>
                    <a:pt x="869" y="5692"/>
                    <a:pt x="475" y="5329"/>
                  </a:cubicBezTo>
                  <a:cubicBezTo>
                    <a:pt x="444" y="5302"/>
                    <a:pt x="414" y="5278"/>
                    <a:pt x="384" y="5250"/>
                  </a:cubicBezTo>
                  <a:cubicBezTo>
                    <a:pt x="295" y="5177"/>
                    <a:pt x="202" y="5098"/>
                    <a:pt x="157" y="5002"/>
                  </a:cubicBezTo>
                  <a:cubicBezTo>
                    <a:pt x="46" y="4775"/>
                    <a:pt x="37" y="4523"/>
                    <a:pt x="129" y="4270"/>
                  </a:cubicBezTo>
                  <a:cubicBezTo>
                    <a:pt x="256" y="3924"/>
                    <a:pt x="562" y="3614"/>
                    <a:pt x="948" y="3444"/>
                  </a:cubicBezTo>
                  <a:cubicBezTo>
                    <a:pt x="1177" y="3343"/>
                    <a:pt x="1438" y="3281"/>
                    <a:pt x="1689" y="3224"/>
                  </a:cubicBezTo>
                  <a:cubicBezTo>
                    <a:pt x="1781" y="3203"/>
                    <a:pt x="1874" y="3183"/>
                    <a:pt x="1966" y="3159"/>
                  </a:cubicBezTo>
                  <a:cubicBezTo>
                    <a:pt x="2496" y="3025"/>
                    <a:pt x="3036" y="2815"/>
                    <a:pt x="3716" y="2473"/>
                  </a:cubicBezTo>
                  <a:cubicBezTo>
                    <a:pt x="4042" y="2311"/>
                    <a:pt x="4402" y="2250"/>
                    <a:pt x="4748" y="2193"/>
                  </a:cubicBezTo>
                  <a:cubicBezTo>
                    <a:pt x="4930" y="2166"/>
                    <a:pt x="5115" y="2133"/>
                    <a:pt x="5294" y="2089"/>
                  </a:cubicBezTo>
                  <a:cubicBezTo>
                    <a:pt x="5842" y="1951"/>
                    <a:pt x="6360" y="1674"/>
                    <a:pt x="6859" y="1406"/>
                  </a:cubicBezTo>
                  <a:cubicBezTo>
                    <a:pt x="7071" y="1292"/>
                    <a:pt x="7287" y="1174"/>
                    <a:pt x="7501" y="1073"/>
                  </a:cubicBezTo>
                  <a:cubicBezTo>
                    <a:pt x="7642" y="1005"/>
                    <a:pt x="7768" y="952"/>
                    <a:pt x="7889" y="905"/>
                  </a:cubicBezTo>
                  <a:cubicBezTo>
                    <a:pt x="8195" y="790"/>
                    <a:pt x="8495" y="718"/>
                    <a:pt x="8816" y="639"/>
                  </a:cubicBezTo>
                  <a:cubicBezTo>
                    <a:pt x="8966" y="602"/>
                    <a:pt x="9121" y="565"/>
                    <a:pt x="9284" y="520"/>
                  </a:cubicBezTo>
                  <a:cubicBezTo>
                    <a:pt x="9457" y="474"/>
                    <a:pt x="9639" y="420"/>
                    <a:pt x="9816" y="369"/>
                  </a:cubicBezTo>
                  <a:cubicBezTo>
                    <a:pt x="10235" y="247"/>
                    <a:pt x="10669" y="119"/>
                    <a:pt x="11055" y="67"/>
                  </a:cubicBezTo>
                  <a:cubicBezTo>
                    <a:pt x="11128" y="57"/>
                    <a:pt x="11197" y="50"/>
                    <a:pt x="11264" y="47"/>
                  </a:cubicBezTo>
                  <a:cubicBezTo>
                    <a:pt x="11331" y="43"/>
                    <a:pt x="11391" y="42"/>
                    <a:pt x="11449" y="42"/>
                  </a:cubicBezTo>
                  <a:close/>
                  <a:moveTo>
                    <a:pt x="11449" y="0"/>
                  </a:moveTo>
                  <a:cubicBezTo>
                    <a:pt x="11391" y="0"/>
                    <a:pt x="11328" y="3"/>
                    <a:pt x="11263" y="6"/>
                  </a:cubicBezTo>
                  <a:cubicBezTo>
                    <a:pt x="11196" y="12"/>
                    <a:pt x="11125" y="19"/>
                    <a:pt x="11049" y="27"/>
                  </a:cubicBezTo>
                  <a:cubicBezTo>
                    <a:pt x="10662" y="79"/>
                    <a:pt x="10226" y="207"/>
                    <a:pt x="9804" y="332"/>
                  </a:cubicBezTo>
                  <a:cubicBezTo>
                    <a:pt x="9628" y="383"/>
                    <a:pt x="9447" y="437"/>
                    <a:pt x="9275" y="483"/>
                  </a:cubicBezTo>
                  <a:cubicBezTo>
                    <a:pt x="9113" y="525"/>
                    <a:pt x="8958" y="562"/>
                    <a:pt x="8808" y="601"/>
                  </a:cubicBezTo>
                  <a:cubicBezTo>
                    <a:pt x="8488" y="679"/>
                    <a:pt x="8187" y="753"/>
                    <a:pt x="7878" y="868"/>
                  </a:cubicBezTo>
                  <a:cubicBezTo>
                    <a:pt x="7756" y="915"/>
                    <a:pt x="7628" y="969"/>
                    <a:pt x="7487" y="1038"/>
                  </a:cubicBezTo>
                  <a:cubicBezTo>
                    <a:pt x="7273" y="1139"/>
                    <a:pt x="7056" y="1257"/>
                    <a:pt x="6844" y="1371"/>
                  </a:cubicBezTo>
                  <a:cubicBezTo>
                    <a:pt x="6347" y="1637"/>
                    <a:pt x="5832" y="1913"/>
                    <a:pt x="5288" y="2049"/>
                  </a:cubicBezTo>
                  <a:cubicBezTo>
                    <a:pt x="5111" y="2093"/>
                    <a:pt x="4926" y="2125"/>
                    <a:pt x="4746" y="2155"/>
                  </a:cubicBezTo>
                  <a:cubicBezTo>
                    <a:pt x="4396" y="2213"/>
                    <a:pt x="4035" y="2274"/>
                    <a:pt x="3702" y="2439"/>
                  </a:cubicBezTo>
                  <a:cubicBezTo>
                    <a:pt x="3023" y="2779"/>
                    <a:pt x="2486" y="2988"/>
                    <a:pt x="1959" y="3122"/>
                  </a:cubicBezTo>
                  <a:cubicBezTo>
                    <a:pt x="1870" y="3145"/>
                    <a:pt x="1777" y="3166"/>
                    <a:pt x="1685" y="3187"/>
                  </a:cubicBezTo>
                  <a:cubicBezTo>
                    <a:pt x="1430" y="3244"/>
                    <a:pt x="1168" y="3306"/>
                    <a:pt x="935" y="3408"/>
                  </a:cubicBezTo>
                  <a:cubicBezTo>
                    <a:pt x="539" y="3584"/>
                    <a:pt x="226" y="3903"/>
                    <a:pt x="95" y="4259"/>
                  </a:cubicBezTo>
                  <a:cubicBezTo>
                    <a:pt x="0" y="4522"/>
                    <a:pt x="10" y="4785"/>
                    <a:pt x="124" y="5020"/>
                  </a:cubicBezTo>
                  <a:cubicBezTo>
                    <a:pt x="174" y="5122"/>
                    <a:pt x="270" y="5202"/>
                    <a:pt x="363" y="5282"/>
                  </a:cubicBezTo>
                  <a:cubicBezTo>
                    <a:pt x="393" y="5306"/>
                    <a:pt x="423" y="5332"/>
                    <a:pt x="451" y="5357"/>
                  </a:cubicBezTo>
                  <a:cubicBezTo>
                    <a:pt x="841" y="5716"/>
                    <a:pt x="1148" y="6222"/>
                    <a:pt x="1296" y="6750"/>
                  </a:cubicBezTo>
                  <a:cubicBezTo>
                    <a:pt x="1433" y="7238"/>
                    <a:pt x="1433" y="7661"/>
                    <a:pt x="1417" y="7975"/>
                  </a:cubicBezTo>
                  <a:lnTo>
                    <a:pt x="1417" y="7994"/>
                  </a:lnTo>
                  <a:cubicBezTo>
                    <a:pt x="1411" y="8073"/>
                    <a:pt x="1409" y="8157"/>
                    <a:pt x="1453" y="8250"/>
                  </a:cubicBezTo>
                  <a:cubicBezTo>
                    <a:pt x="1501" y="8351"/>
                    <a:pt x="1628" y="8463"/>
                    <a:pt x="1806" y="8487"/>
                  </a:cubicBezTo>
                  <a:cubicBezTo>
                    <a:pt x="1864" y="8497"/>
                    <a:pt x="1922" y="8500"/>
                    <a:pt x="1985" y="8500"/>
                  </a:cubicBezTo>
                  <a:cubicBezTo>
                    <a:pt x="2200" y="8500"/>
                    <a:pt x="2410" y="8449"/>
                    <a:pt x="2616" y="8398"/>
                  </a:cubicBezTo>
                  <a:cubicBezTo>
                    <a:pt x="2661" y="8386"/>
                    <a:pt x="2703" y="8376"/>
                    <a:pt x="2747" y="8365"/>
                  </a:cubicBezTo>
                  <a:cubicBezTo>
                    <a:pt x="2840" y="8344"/>
                    <a:pt x="2938" y="8324"/>
                    <a:pt x="3031" y="8305"/>
                  </a:cubicBezTo>
                  <a:cubicBezTo>
                    <a:pt x="3150" y="8281"/>
                    <a:pt x="3272" y="8257"/>
                    <a:pt x="3389" y="8227"/>
                  </a:cubicBezTo>
                  <a:cubicBezTo>
                    <a:pt x="3628" y="8167"/>
                    <a:pt x="3812" y="8102"/>
                    <a:pt x="3965" y="8022"/>
                  </a:cubicBezTo>
                  <a:cubicBezTo>
                    <a:pt x="4433" y="7782"/>
                    <a:pt x="4704" y="7353"/>
                    <a:pt x="4967" y="6941"/>
                  </a:cubicBezTo>
                  <a:cubicBezTo>
                    <a:pt x="5021" y="6857"/>
                    <a:pt x="5075" y="6769"/>
                    <a:pt x="5132" y="6685"/>
                  </a:cubicBezTo>
                  <a:cubicBezTo>
                    <a:pt x="5419" y="6256"/>
                    <a:pt x="5731" y="5931"/>
                    <a:pt x="6091" y="5689"/>
                  </a:cubicBezTo>
                  <a:cubicBezTo>
                    <a:pt x="6432" y="5457"/>
                    <a:pt x="6844" y="5290"/>
                    <a:pt x="7201" y="5149"/>
                  </a:cubicBezTo>
                  <a:lnTo>
                    <a:pt x="7285" y="5115"/>
                  </a:lnTo>
                  <a:cubicBezTo>
                    <a:pt x="7669" y="4966"/>
                    <a:pt x="8067" y="4812"/>
                    <a:pt x="8409" y="4616"/>
                  </a:cubicBezTo>
                  <a:cubicBezTo>
                    <a:pt x="8732" y="4431"/>
                    <a:pt x="8998" y="4232"/>
                    <a:pt x="9278" y="4023"/>
                  </a:cubicBezTo>
                  <a:cubicBezTo>
                    <a:pt x="9412" y="3923"/>
                    <a:pt x="9550" y="3819"/>
                    <a:pt x="9696" y="3717"/>
                  </a:cubicBezTo>
                  <a:cubicBezTo>
                    <a:pt x="9937" y="3549"/>
                    <a:pt x="10267" y="3478"/>
                    <a:pt x="10558" y="3418"/>
                  </a:cubicBezTo>
                  <a:cubicBezTo>
                    <a:pt x="10883" y="3350"/>
                    <a:pt x="11206" y="3257"/>
                    <a:pt x="11389" y="3051"/>
                  </a:cubicBezTo>
                  <a:cubicBezTo>
                    <a:pt x="11416" y="3020"/>
                    <a:pt x="11439" y="2987"/>
                    <a:pt x="11462" y="2956"/>
                  </a:cubicBezTo>
                  <a:cubicBezTo>
                    <a:pt x="11480" y="2930"/>
                    <a:pt x="11499" y="2903"/>
                    <a:pt x="11519" y="2879"/>
                  </a:cubicBezTo>
                  <a:cubicBezTo>
                    <a:pt x="11613" y="2762"/>
                    <a:pt x="11759" y="2668"/>
                    <a:pt x="11897" y="2577"/>
                  </a:cubicBezTo>
                  <a:cubicBezTo>
                    <a:pt x="11923" y="2561"/>
                    <a:pt x="11947" y="2546"/>
                    <a:pt x="11971" y="2530"/>
                  </a:cubicBezTo>
                  <a:cubicBezTo>
                    <a:pt x="12421" y="2233"/>
                    <a:pt x="12714" y="1879"/>
                    <a:pt x="12796" y="1533"/>
                  </a:cubicBezTo>
                  <a:cubicBezTo>
                    <a:pt x="12933" y="961"/>
                    <a:pt x="12658" y="362"/>
                    <a:pt x="12159" y="136"/>
                  </a:cubicBezTo>
                  <a:cubicBezTo>
                    <a:pt x="11954" y="43"/>
                    <a:pt x="11731" y="0"/>
                    <a:pt x="114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5" name="Google Shape;48345;p36"/>
            <p:cNvSpPr/>
            <p:nvPr/>
          </p:nvSpPr>
          <p:spPr>
            <a:xfrm>
              <a:off x="8208212" y="1667382"/>
              <a:ext cx="453859" cy="315206"/>
            </a:xfrm>
            <a:custGeom>
              <a:avLst/>
              <a:gdLst/>
              <a:ahLst/>
              <a:cxnLst/>
              <a:rect l="l" t="t" r="r" b="b"/>
              <a:pathLst>
                <a:path w="9149" h="6354" extrusionOk="0">
                  <a:moveTo>
                    <a:pt x="8133" y="21"/>
                  </a:moveTo>
                  <a:cubicBezTo>
                    <a:pt x="8297" y="21"/>
                    <a:pt x="8447" y="49"/>
                    <a:pt x="8581" y="105"/>
                  </a:cubicBezTo>
                  <a:cubicBezTo>
                    <a:pt x="8820" y="203"/>
                    <a:pt x="8978" y="371"/>
                    <a:pt x="9041" y="596"/>
                  </a:cubicBezTo>
                  <a:cubicBezTo>
                    <a:pt x="9123" y="897"/>
                    <a:pt x="9028" y="1281"/>
                    <a:pt x="8789" y="1599"/>
                  </a:cubicBezTo>
                  <a:cubicBezTo>
                    <a:pt x="8509" y="1970"/>
                    <a:pt x="8113" y="2297"/>
                    <a:pt x="7646" y="2545"/>
                  </a:cubicBezTo>
                  <a:cubicBezTo>
                    <a:pt x="7302" y="2725"/>
                    <a:pt x="6911" y="2871"/>
                    <a:pt x="6532" y="3010"/>
                  </a:cubicBezTo>
                  <a:cubicBezTo>
                    <a:pt x="5839" y="3269"/>
                    <a:pt x="5122" y="3532"/>
                    <a:pt x="4710" y="4023"/>
                  </a:cubicBezTo>
                  <a:cubicBezTo>
                    <a:pt x="4481" y="4295"/>
                    <a:pt x="4354" y="4628"/>
                    <a:pt x="4232" y="4949"/>
                  </a:cubicBezTo>
                  <a:cubicBezTo>
                    <a:pt x="4034" y="5470"/>
                    <a:pt x="3847" y="5961"/>
                    <a:pt x="3250" y="6204"/>
                  </a:cubicBezTo>
                  <a:cubicBezTo>
                    <a:pt x="3039" y="6289"/>
                    <a:pt x="2792" y="6332"/>
                    <a:pt x="2517" y="6332"/>
                  </a:cubicBezTo>
                  <a:cubicBezTo>
                    <a:pt x="2378" y="6332"/>
                    <a:pt x="2233" y="6319"/>
                    <a:pt x="2086" y="6298"/>
                  </a:cubicBezTo>
                  <a:cubicBezTo>
                    <a:pt x="1183" y="6164"/>
                    <a:pt x="440" y="5648"/>
                    <a:pt x="236" y="5018"/>
                  </a:cubicBezTo>
                  <a:cubicBezTo>
                    <a:pt x="23" y="4360"/>
                    <a:pt x="468" y="3625"/>
                    <a:pt x="1245" y="3343"/>
                  </a:cubicBezTo>
                  <a:cubicBezTo>
                    <a:pt x="1508" y="3248"/>
                    <a:pt x="1802" y="3201"/>
                    <a:pt x="2086" y="3157"/>
                  </a:cubicBezTo>
                  <a:cubicBezTo>
                    <a:pt x="2198" y="3138"/>
                    <a:pt x="2315" y="3121"/>
                    <a:pt x="2429" y="3100"/>
                  </a:cubicBezTo>
                  <a:cubicBezTo>
                    <a:pt x="3066" y="2980"/>
                    <a:pt x="3701" y="2757"/>
                    <a:pt x="4375" y="2411"/>
                  </a:cubicBezTo>
                  <a:cubicBezTo>
                    <a:pt x="5146" y="2017"/>
                    <a:pt x="5832" y="1537"/>
                    <a:pt x="6408" y="988"/>
                  </a:cubicBezTo>
                  <a:cubicBezTo>
                    <a:pt x="6455" y="943"/>
                    <a:pt x="6504" y="894"/>
                    <a:pt x="6552" y="847"/>
                  </a:cubicBezTo>
                  <a:cubicBezTo>
                    <a:pt x="6777" y="627"/>
                    <a:pt x="7010" y="398"/>
                    <a:pt x="7313" y="234"/>
                  </a:cubicBezTo>
                  <a:cubicBezTo>
                    <a:pt x="7562" y="99"/>
                    <a:pt x="7861" y="21"/>
                    <a:pt x="8133" y="21"/>
                  </a:cubicBezTo>
                  <a:close/>
                  <a:moveTo>
                    <a:pt x="8134" y="1"/>
                  </a:moveTo>
                  <a:cubicBezTo>
                    <a:pt x="7860" y="1"/>
                    <a:pt x="7557" y="79"/>
                    <a:pt x="7305" y="217"/>
                  </a:cubicBezTo>
                  <a:cubicBezTo>
                    <a:pt x="6999" y="384"/>
                    <a:pt x="6764" y="611"/>
                    <a:pt x="6538" y="833"/>
                  </a:cubicBezTo>
                  <a:lnTo>
                    <a:pt x="6394" y="973"/>
                  </a:lnTo>
                  <a:cubicBezTo>
                    <a:pt x="5818" y="1520"/>
                    <a:pt x="5137" y="1998"/>
                    <a:pt x="4367" y="2391"/>
                  </a:cubicBezTo>
                  <a:cubicBezTo>
                    <a:pt x="3695" y="2735"/>
                    <a:pt x="3061" y="2959"/>
                    <a:pt x="2428" y="3078"/>
                  </a:cubicBezTo>
                  <a:cubicBezTo>
                    <a:pt x="2314" y="3100"/>
                    <a:pt x="2198" y="3117"/>
                    <a:pt x="2085" y="3135"/>
                  </a:cubicBezTo>
                  <a:cubicBezTo>
                    <a:pt x="1800" y="3179"/>
                    <a:pt x="1507" y="3226"/>
                    <a:pt x="1240" y="3322"/>
                  </a:cubicBezTo>
                  <a:cubicBezTo>
                    <a:pt x="450" y="3606"/>
                    <a:pt x="0" y="4355"/>
                    <a:pt x="217" y="5023"/>
                  </a:cubicBezTo>
                  <a:cubicBezTo>
                    <a:pt x="423" y="5662"/>
                    <a:pt x="1174" y="6183"/>
                    <a:pt x="2085" y="6321"/>
                  </a:cubicBezTo>
                  <a:cubicBezTo>
                    <a:pt x="2233" y="6344"/>
                    <a:pt x="2378" y="6354"/>
                    <a:pt x="2519" y="6354"/>
                  </a:cubicBezTo>
                  <a:cubicBezTo>
                    <a:pt x="2797" y="6354"/>
                    <a:pt x="3046" y="6309"/>
                    <a:pt x="3260" y="6225"/>
                  </a:cubicBezTo>
                  <a:cubicBezTo>
                    <a:pt x="3866" y="5979"/>
                    <a:pt x="4055" y="5483"/>
                    <a:pt x="4254" y="4958"/>
                  </a:cubicBezTo>
                  <a:cubicBezTo>
                    <a:pt x="4375" y="4638"/>
                    <a:pt x="4499" y="4306"/>
                    <a:pt x="4730" y="4037"/>
                  </a:cubicBezTo>
                  <a:cubicBezTo>
                    <a:pt x="5138" y="3551"/>
                    <a:pt x="5851" y="3287"/>
                    <a:pt x="6541" y="3031"/>
                  </a:cubicBezTo>
                  <a:cubicBezTo>
                    <a:pt x="6921" y="2893"/>
                    <a:pt x="7313" y="2747"/>
                    <a:pt x="7656" y="2566"/>
                  </a:cubicBezTo>
                  <a:cubicBezTo>
                    <a:pt x="8127" y="2317"/>
                    <a:pt x="8524" y="1988"/>
                    <a:pt x="8807" y="1613"/>
                  </a:cubicBezTo>
                  <a:cubicBezTo>
                    <a:pt x="9051" y="1291"/>
                    <a:pt x="9149" y="897"/>
                    <a:pt x="9063" y="590"/>
                  </a:cubicBezTo>
                  <a:cubicBezTo>
                    <a:pt x="9001" y="361"/>
                    <a:pt x="8837" y="184"/>
                    <a:pt x="8592" y="85"/>
                  </a:cubicBezTo>
                  <a:cubicBezTo>
                    <a:pt x="8454" y="29"/>
                    <a:pt x="8302" y="1"/>
                    <a:pt x="8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346" name="Google Shape;48346;p36"/>
          <p:cNvGrpSpPr/>
          <p:nvPr/>
        </p:nvGrpSpPr>
        <p:grpSpPr>
          <a:xfrm>
            <a:off x="-120683" y="503818"/>
            <a:ext cx="2131668" cy="1171729"/>
            <a:chOff x="-90513" y="377863"/>
            <a:chExt cx="1598751" cy="878797"/>
          </a:xfrm>
        </p:grpSpPr>
        <p:sp>
          <p:nvSpPr>
            <p:cNvPr id="48347" name="Google Shape;48347;p36"/>
            <p:cNvSpPr/>
            <p:nvPr/>
          </p:nvSpPr>
          <p:spPr>
            <a:xfrm>
              <a:off x="-90513" y="377863"/>
              <a:ext cx="1598751" cy="878797"/>
            </a:xfrm>
            <a:custGeom>
              <a:avLst/>
              <a:gdLst/>
              <a:ahLst/>
              <a:cxnLst/>
              <a:rect l="l" t="t" r="r" b="b"/>
              <a:pathLst>
                <a:path w="32228" h="17715" extrusionOk="0">
                  <a:moveTo>
                    <a:pt x="20906" y="143"/>
                  </a:moveTo>
                  <a:cubicBezTo>
                    <a:pt x="21369" y="143"/>
                    <a:pt x="21774" y="242"/>
                    <a:pt x="22077" y="430"/>
                  </a:cubicBezTo>
                  <a:cubicBezTo>
                    <a:pt x="22888" y="934"/>
                    <a:pt x="22763" y="1884"/>
                    <a:pt x="22671" y="2270"/>
                  </a:cubicBezTo>
                  <a:cubicBezTo>
                    <a:pt x="22639" y="2392"/>
                    <a:pt x="22595" y="2517"/>
                    <a:pt x="22553" y="2635"/>
                  </a:cubicBezTo>
                  <a:cubicBezTo>
                    <a:pt x="22432" y="2973"/>
                    <a:pt x="22308" y="3321"/>
                    <a:pt x="22504" y="3673"/>
                  </a:cubicBezTo>
                  <a:cubicBezTo>
                    <a:pt x="22760" y="4128"/>
                    <a:pt x="23487" y="4438"/>
                    <a:pt x="24075" y="4509"/>
                  </a:cubicBezTo>
                  <a:cubicBezTo>
                    <a:pt x="24167" y="4519"/>
                    <a:pt x="24261" y="4526"/>
                    <a:pt x="24354" y="4533"/>
                  </a:cubicBezTo>
                  <a:cubicBezTo>
                    <a:pt x="24571" y="4549"/>
                    <a:pt x="24778" y="4563"/>
                    <a:pt x="24963" y="4632"/>
                  </a:cubicBezTo>
                  <a:cubicBezTo>
                    <a:pt x="25185" y="4711"/>
                    <a:pt x="25355" y="4862"/>
                    <a:pt x="25505" y="5016"/>
                  </a:cubicBezTo>
                  <a:cubicBezTo>
                    <a:pt x="25722" y="5236"/>
                    <a:pt x="25926" y="5477"/>
                    <a:pt x="26124" y="5709"/>
                  </a:cubicBezTo>
                  <a:cubicBezTo>
                    <a:pt x="26644" y="6323"/>
                    <a:pt x="27185" y="6958"/>
                    <a:pt x="28039" y="7315"/>
                  </a:cubicBezTo>
                  <a:cubicBezTo>
                    <a:pt x="28497" y="7507"/>
                    <a:pt x="29011" y="7602"/>
                    <a:pt x="29509" y="7695"/>
                  </a:cubicBezTo>
                  <a:cubicBezTo>
                    <a:pt x="29850" y="7756"/>
                    <a:pt x="30204" y="7822"/>
                    <a:pt x="30534" y="7918"/>
                  </a:cubicBezTo>
                  <a:cubicBezTo>
                    <a:pt x="31340" y="8152"/>
                    <a:pt x="32077" y="8698"/>
                    <a:pt x="31923" y="9288"/>
                  </a:cubicBezTo>
                  <a:cubicBezTo>
                    <a:pt x="31805" y="9751"/>
                    <a:pt x="31153" y="10118"/>
                    <a:pt x="30183" y="10274"/>
                  </a:cubicBezTo>
                  <a:cubicBezTo>
                    <a:pt x="29715" y="10349"/>
                    <a:pt x="29233" y="10387"/>
                    <a:pt x="28752" y="10387"/>
                  </a:cubicBezTo>
                  <a:cubicBezTo>
                    <a:pt x="28532" y="10387"/>
                    <a:pt x="28313" y="10379"/>
                    <a:pt x="28094" y="10363"/>
                  </a:cubicBezTo>
                  <a:cubicBezTo>
                    <a:pt x="28044" y="10358"/>
                    <a:pt x="27995" y="10353"/>
                    <a:pt x="27945" y="10350"/>
                  </a:cubicBezTo>
                  <a:cubicBezTo>
                    <a:pt x="27780" y="10337"/>
                    <a:pt x="27611" y="10323"/>
                    <a:pt x="27444" y="10323"/>
                  </a:cubicBezTo>
                  <a:cubicBezTo>
                    <a:pt x="27270" y="10323"/>
                    <a:pt x="27121" y="10338"/>
                    <a:pt x="26989" y="10370"/>
                  </a:cubicBezTo>
                  <a:cubicBezTo>
                    <a:pt x="26711" y="10434"/>
                    <a:pt x="26479" y="10569"/>
                    <a:pt x="26266" y="10701"/>
                  </a:cubicBezTo>
                  <a:cubicBezTo>
                    <a:pt x="24977" y="11509"/>
                    <a:pt x="24081" y="12401"/>
                    <a:pt x="23270" y="13688"/>
                  </a:cubicBezTo>
                  <a:cubicBezTo>
                    <a:pt x="23218" y="13770"/>
                    <a:pt x="23166" y="13851"/>
                    <a:pt x="23115" y="13935"/>
                  </a:cubicBezTo>
                  <a:cubicBezTo>
                    <a:pt x="22504" y="14910"/>
                    <a:pt x="21875" y="15919"/>
                    <a:pt x="20719" y="16587"/>
                  </a:cubicBezTo>
                  <a:cubicBezTo>
                    <a:pt x="19690" y="17182"/>
                    <a:pt x="18119" y="17583"/>
                    <a:pt x="16810" y="17583"/>
                  </a:cubicBezTo>
                  <a:lnTo>
                    <a:pt x="16756" y="17583"/>
                  </a:lnTo>
                  <a:cubicBezTo>
                    <a:pt x="16077" y="17577"/>
                    <a:pt x="15397" y="17445"/>
                    <a:pt x="14682" y="17181"/>
                  </a:cubicBezTo>
                  <a:cubicBezTo>
                    <a:pt x="14234" y="17014"/>
                    <a:pt x="13764" y="16795"/>
                    <a:pt x="13205" y="16490"/>
                  </a:cubicBezTo>
                  <a:cubicBezTo>
                    <a:pt x="12666" y="16196"/>
                    <a:pt x="12132" y="15886"/>
                    <a:pt x="11618" y="15566"/>
                  </a:cubicBezTo>
                  <a:cubicBezTo>
                    <a:pt x="10678" y="14981"/>
                    <a:pt x="9962" y="14659"/>
                    <a:pt x="8670" y="14526"/>
                  </a:cubicBezTo>
                  <a:cubicBezTo>
                    <a:pt x="7548" y="14410"/>
                    <a:pt x="6403" y="14344"/>
                    <a:pt x="5267" y="14332"/>
                  </a:cubicBezTo>
                  <a:cubicBezTo>
                    <a:pt x="5109" y="14329"/>
                    <a:pt x="4950" y="14328"/>
                    <a:pt x="4791" y="14328"/>
                  </a:cubicBezTo>
                  <a:cubicBezTo>
                    <a:pt x="4129" y="14328"/>
                    <a:pt x="3486" y="14344"/>
                    <a:pt x="2874" y="14383"/>
                  </a:cubicBezTo>
                  <a:cubicBezTo>
                    <a:pt x="2533" y="14403"/>
                    <a:pt x="2211" y="14474"/>
                    <a:pt x="1899" y="14546"/>
                  </a:cubicBezTo>
                  <a:cubicBezTo>
                    <a:pt x="1592" y="14614"/>
                    <a:pt x="1273" y="14685"/>
                    <a:pt x="938" y="14705"/>
                  </a:cubicBezTo>
                  <a:cubicBezTo>
                    <a:pt x="889" y="14708"/>
                    <a:pt x="842" y="14709"/>
                    <a:pt x="798" y="14709"/>
                  </a:cubicBezTo>
                  <a:cubicBezTo>
                    <a:pt x="485" y="14709"/>
                    <a:pt x="270" y="14645"/>
                    <a:pt x="209" y="14531"/>
                  </a:cubicBezTo>
                  <a:cubicBezTo>
                    <a:pt x="159" y="14439"/>
                    <a:pt x="221" y="14315"/>
                    <a:pt x="279" y="14228"/>
                  </a:cubicBezTo>
                  <a:cubicBezTo>
                    <a:pt x="351" y="14123"/>
                    <a:pt x="427" y="14028"/>
                    <a:pt x="499" y="13935"/>
                  </a:cubicBezTo>
                  <a:cubicBezTo>
                    <a:pt x="703" y="13679"/>
                    <a:pt x="895" y="13436"/>
                    <a:pt x="940" y="13059"/>
                  </a:cubicBezTo>
                  <a:cubicBezTo>
                    <a:pt x="1017" y="12434"/>
                    <a:pt x="811" y="11817"/>
                    <a:pt x="610" y="11221"/>
                  </a:cubicBezTo>
                  <a:cubicBezTo>
                    <a:pt x="528" y="10976"/>
                    <a:pt x="443" y="10723"/>
                    <a:pt x="380" y="10475"/>
                  </a:cubicBezTo>
                  <a:cubicBezTo>
                    <a:pt x="131" y="9482"/>
                    <a:pt x="195" y="8347"/>
                    <a:pt x="582" y="7006"/>
                  </a:cubicBezTo>
                  <a:cubicBezTo>
                    <a:pt x="788" y="6285"/>
                    <a:pt x="1141" y="5401"/>
                    <a:pt x="2052" y="4945"/>
                  </a:cubicBezTo>
                  <a:cubicBezTo>
                    <a:pt x="2713" y="4610"/>
                    <a:pt x="3541" y="4566"/>
                    <a:pt x="4263" y="4566"/>
                  </a:cubicBezTo>
                  <a:cubicBezTo>
                    <a:pt x="4487" y="4566"/>
                    <a:pt x="4715" y="4569"/>
                    <a:pt x="4936" y="4575"/>
                  </a:cubicBezTo>
                  <a:cubicBezTo>
                    <a:pt x="5035" y="4576"/>
                    <a:pt x="5131" y="4578"/>
                    <a:pt x="5229" y="4580"/>
                  </a:cubicBezTo>
                  <a:cubicBezTo>
                    <a:pt x="5367" y="4582"/>
                    <a:pt x="5505" y="4583"/>
                    <a:pt x="5641" y="4583"/>
                  </a:cubicBezTo>
                  <a:cubicBezTo>
                    <a:pt x="10096" y="4583"/>
                    <a:pt x="14448" y="3428"/>
                    <a:pt x="17897" y="1329"/>
                  </a:cubicBezTo>
                  <a:cubicBezTo>
                    <a:pt x="17991" y="1272"/>
                    <a:pt x="18085" y="1216"/>
                    <a:pt x="18177" y="1156"/>
                  </a:cubicBezTo>
                  <a:cubicBezTo>
                    <a:pt x="18695" y="836"/>
                    <a:pt x="19229" y="506"/>
                    <a:pt x="19849" y="308"/>
                  </a:cubicBezTo>
                  <a:cubicBezTo>
                    <a:pt x="20191" y="200"/>
                    <a:pt x="20555" y="143"/>
                    <a:pt x="20906" y="143"/>
                  </a:cubicBezTo>
                  <a:close/>
                  <a:moveTo>
                    <a:pt x="20904" y="1"/>
                  </a:moveTo>
                  <a:cubicBezTo>
                    <a:pt x="20541" y="1"/>
                    <a:pt x="20162" y="62"/>
                    <a:pt x="19808" y="173"/>
                  </a:cubicBezTo>
                  <a:cubicBezTo>
                    <a:pt x="19173" y="376"/>
                    <a:pt x="18631" y="710"/>
                    <a:pt x="18108" y="1036"/>
                  </a:cubicBezTo>
                  <a:cubicBezTo>
                    <a:pt x="18015" y="1095"/>
                    <a:pt x="17921" y="1152"/>
                    <a:pt x="17829" y="1208"/>
                  </a:cubicBezTo>
                  <a:cubicBezTo>
                    <a:pt x="14401" y="3294"/>
                    <a:pt x="10073" y="4444"/>
                    <a:pt x="5643" y="4444"/>
                  </a:cubicBezTo>
                  <a:cubicBezTo>
                    <a:pt x="5508" y="4444"/>
                    <a:pt x="5371" y="4441"/>
                    <a:pt x="5233" y="4440"/>
                  </a:cubicBezTo>
                  <a:cubicBezTo>
                    <a:pt x="5138" y="4438"/>
                    <a:pt x="5040" y="4437"/>
                    <a:pt x="4941" y="4434"/>
                  </a:cubicBezTo>
                  <a:cubicBezTo>
                    <a:pt x="4719" y="4431"/>
                    <a:pt x="4492" y="4425"/>
                    <a:pt x="4266" y="4425"/>
                  </a:cubicBezTo>
                  <a:cubicBezTo>
                    <a:pt x="3529" y="4425"/>
                    <a:pt x="2683" y="4474"/>
                    <a:pt x="1995" y="4818"/>
                  </a:cubicBezTo>
                  <a:cubicBezTo>
                    <a:pt x="1040" y="5299"/>
                    <a:pt x="670" y="6215"/>
                    <a:pt x="457" y="6959"/>
                  </a:cubicBezTo>
                  <a:cubicBezTo>
                    <a:pt x="65" y="8322"/>
                    <a:pt x="0" y="9480"/>
                    <a:pt x="256" y="10499"/>
                  </a:cubicBezTo>
                  <a:cubicBezTo>
                    <a:pt x="320" y="10751"/>
                    <a:pt x="406" y="11007"/>
                    <a:pt x="488" y="11255"/>
                  </a:cubicBezTo>
                  <a:cubicBezTo>
                    <a:pt x="684" y="11837"/>
                    <a:pt x="886" y="12440"/>
                    <a:pt x="812" y="13033"/>
                  </a:cubicBezTo>
                  <a:cubicBezTo>
                    <a:pt x="770" y="13375"/>
                    <a:pt x="599" y="13594"/>
                    <a:pt x="400" y="13846"/>
                  </a:cubicBezTo>
                  <a:cubicBezTo>
                    <a:pt x="324" y="13941"/>
                    <a:pt x="249" y="14038"/>
                    <a:pt x="174" y="14149"/>
                  </a:cubicBezTo>
                  <a:cubicBezTo>
                    <a:pt x="58" y="14319"/>
                    <a:pt x="31" y="14467"/>
                    <a:pt x="95" y="14588"/>
                  </a:cubicBezTo>
                  <a:cubicBezTo>
                    <a:pt x="182" y="14749"/>
                    <a:pt x="423" y="14836"/>
                    <a:pt x="792" y="14836"/>
                  </a:cubicBezTo>
                  <a:cubicBezTo>
                    <a:pt x="842" y="14836"/>
                    <a:pt x="893" y="14835"/>
                    <a:pt x="948" y="14832"/>
                  </a:cubicBezTo>
                  <a:cubicBezTo>
                    <a:pt x="1295" y="14812"/>
                    <a:pt x="1618" y="14739"/>
                    <a:pt x="1931" y="14668"/>
                  </a:cubicBezTo>
                  <a:cubicBezTo>
                    <a:pt x="2237" y="14600"/>
                    <a:pt x="2554" y="14527"/>
                    <a:pt x="2884" y="14510"/>
                  </a:cubicBezTo>
                  <a:cubicBezTo>
                    <a:pt x="3489" y="14477"/>
                    <a:pt x="4130" y="14460"/>
                    <a:pt x="4791" y="14460"/>
                  </a:cubicBezTo>
                  <a:cubicBezTo>
                    <a:pt x="4948" y="14460"/>
                    <a:pt x="5108" y="14462"/>
                    <a:pt x="5266" y="14463"/>
                  </a:cubicBezTo>
                  <a:cubicBezTo>
                    <a:pt x="6397" y="14477"/>
                    <a:pt x="7538" y="14541"/>
                    <a:pt x="8658" y="14657"/>
                  </a:cubicBezTo>
                  <a:cubicBezTo>
                    <a:pt x="9925" y="14787"/>
                    <a:pt x="10625" y="15103"/>
                    <a:pt x="11550" y="15678"/>
                  </a:cubicBezTo>
                  <a:cubicBezTo>
                    <a:pt x="12067" y="16000"/>
                    <a:pt x="12602" y="16311"/>
                    <a:pt x="13144" y="16606"/>
                  </a:cubicBezTo>
                  <a:cubicBezTo>
                    <a:pt x="13710" y="16914"/>
                    <a:pt x="14182" y="17136"/>
                    <a:pt x="14638" y="17303"/>
                  </a:cubicBezTo>
                  <a:cubicBezTo>
                    <a:pt x="15372" y="17573"/>
                    <a:pt x="16063" y="17708"/>
                    <a:pt x="16759" y="17714"/>
                  </a:cubicBezTo>
                  <a:lnTo>
                    <a:pt x="16812" y="17714"/>
                  </a:lnTo>
                  <a:cubicBezTo>
                    <a:pt x="18140" y="17714"/>
                    <a:pt x="19737" y="17306"/>
                    <a:pt x="20784" y="16694"/>
                  </a:cubicBezTo>
                  <a:cubicBezTo>
                    <a:pt x="21969" y="16008"/>
                    <a:pt x="22609" y="14987"/>
                    <a:pt x="23227" y="13998"/>
                  </a:cubicBezTo>
                  <a:cubicBezTo>
                    <a:pt x="23278" y="13915"/>
                    <a:pt x="23329" y="13831"/>
                    <a:pt x="23381" y="13750"/>
                  </a:cubicBezTo>
                  <a:cubicBezTo>
                    <a:pt x="24180" y="12483"/>
                    <a:pt x="25065" y="11602"/>
                    <a:pt x="26337" y="10805"/>
                  </a:cubicBezTo>
                  <a:cubicBezTo>
                    <a:pt x="26541" y="10677"/>
                    <a:pt x="26760" y="10549"/>
                    <a:pt x="27019" y="10488"/>
                  </a:cubicBezTo>
                  <a:cubicBezTo>
                    <a:pt x="27142" y="10459"/>
                    <a:pt x="27282" y="10445"/>
                    <a:pt x="27443" y="10445"/>
                  </a:cubicBezTo>
                  <a:cubicBezTo>
                    <a:pt x="27605" y="10445"/>
                    <a:pt x="27773" y="10458"/>
                    <a:pt x="27933" y="10472"/>
                  </a:cubicBezTo>
                  <a:cubicBezTo>
                    <a:pt x="27983" y="10478"/>
                    <a:pt x="28035" y="10481"/>
                    <a:pt x="28083" y="10485"/>
                  </a:cubicBezTo>
                  <a:cubicBezTo>
                    <a:pt x="28308" y="10502"/>
                    <a:pt x="28534" y="10510"/>
                    <a:pt x="28761" y="10510"/>
                  </a:cubicBezTo>
                  <a:cubicBezTo>
                    <a:pt x="29246" y="10510"/>
                    <a:pt x="29732" y="10472"/>
                    <a:pt x="30204" y="10395"/>
                  </a:cubicBezTo>
                  <a:cubicBezTo>
                    <a:pt x="30697" y="10316"/>
                    <a:pt x="31862" y="10052"/>
                    <a:pt x="32054" y="9311"/>
                  </a:cubicBezTo>
                  <a:cubicBezTo>
                    <a:pt x="32227" y="8638"/>
                    <a:pt x="31439" y="8032"/>
                    <a:pt x="30573" y="7782"/>
                  </a:cubicBezTo>
                  <a:cubicBezTo>
                    <a:pt x="30237" y="7683"/>
                    <a:pt x="29880" y="7618"/>
                    <a:pt x="29534" y="7554"/>
                  </a:cubicBezTo>
                  <a:cubicBezTo>
                    <a:pt x="29043" y="7463"/>
                    <a:pt x="28537" y="7369"/>
                    <a:pt x="28093" y="7184"/>
                  </a:cubicBezTo>
                  <a:cubicBezTo>
                    <a:pt x="27268" y="6838"/>
                    <a:pt x="26738" y="6217"/>
                    <a:pt x="26226" y="5615"/>
                  </a:cubicBezTo>
                  <a:cubicBezTo>
                    <a:pt x="26027" y="5380"/>
                    <a:pt x="25821" y="5138"/>
                    <a:pt x="25600" y="4915"/>
                  </a:cubicBezTo>
                  <a:cubicBezTo>
                    <a:pt x="25441" y="4751"/>
                    <a:pt x="25256" y="4588"/>
                    <a:pt x="25008" y="4498"/>
                  </a:cubicBezTo>
                  <a:cubicBezTo>
                    <a:pt x="24806" y="4425"/>
                    <a:pt x="24581" y="4410"/>
                    <a:pt x="24365" y="4394"/>
                  </a:cubicBezTo>
                  <a:cubicBezTo>
                    <a:pt x="24274" y="4387"/>
                    <a:pt x="24180" y="4380"/>
                    <a:pt x="24091" y="4368"/>
                  </a:cubicBezTo>
                  <a:cubicBezTo>
                    <a:pt x="23550" y="4303"/>
                    <a:pt x="22851" y="4011"/>
                    <a:pt x="22619" y="3599"/>
                  </a:cubicBezTo>
                  <a:cubicBezTo>
                    <a:pt x="22452" y="3300"/>
                    <a:pt x="22561" y="2994"/>
                    <a:pt x="22676" y="2670"/>
                  </a:cubicBezTo>
                  <a:cubicBezTo>
                    <a:pt x="22722" y="2546"/>
                    <a:pt x="22767" y="2419"/>
                    <a:pt x="22797" y="2290"/>
                  </a:cubicBezTo>
                  <a:cubicBezTo>
                    <a:pt x="23006" y="1416"/>
                    <a:pt x="22767" y="695"/>
                    <a:pt x="22146" y="308"/>
                  </a:cubicBezTo>
                  <a:cubicBezTo>
                    <a:pt x="21820" y="107"/>
                    <a:pt x="21389" y="1"/>
                    <a:pt x="20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8" name="Google Shape;48348;p36"/>
            <p:cNvSpPr/>
            <p:nvPr/>
          </p:nvSpPr>
          <p:spPr>
            <a:xfrm>
              <a:off x="11085" y="431539"/>
              <a:ext cx="1387175" cy="764948"/>
            </a:xfrm>
            <a:custGeom>
              <a:avLst/>
              <a:gdLst/>
              <a:ahLst/>
              <a:cxnLst/>
              <a:rect l="l" t="t" r="r" b="b"/>
              <a:pathLst>
                <a:path w="27963" h="15420" extrusionOk="0">
                  <a:moveTo>
                    <a:pt x="18368" y="121"/>
                  </a:moveTo>
                  <a:cubicBezTo>
                    <a:pt x="18392" y="121"/>
                    <a:pt x="18416" y="122"/>
                    <a:pt x="18440" y="122"/>
                  </a:cubicBezTo>
                  <a:cubicBezTo>
                    <a:pt x="18804" y="134"/>
                    <a:pt x="19130" y="215"/>
                    <a:pt x="19381" y="363"/>
                  </a:cubicBezTo>
                  <a:cubicBezTo>
                    <a:pt x="20120" y="798"/>
                    <a:pt x="20041" y="1610"/>
                    <a:pt x="19972" y="1940"/>
                  </a:cubicBezTo>
                  <a:cubicBezTo>
                    <a:pt x="19950" y="2049"/>
                    <a:pt x="19913" y="2157"/>
                    <a:pt x="19877" y="2263"/>
                  </a:cubicBezTo>
                  <a:cubicBezTo>
                    <a:pt x="19782" y="2541"/>
                    <a:pt x="19685" y="2831"/>
                    <a:pt x="19849" y="3123"/>
                  </a:cubicBezTo>
                  <a:cubicBezTo>
                    <a:pt x="20063" y="3506"/>
                    <a:pt x="20674" y="3772"/>
                    <a:pt x="21166" y="3836"/>
                  </a:cubicBezTo>
                  <a:cubicBezTo>
                    <a:pt x="21243" y="3847"/>
                    <a:pt x="21321" y="3851"/>
                    <a:pt x="21399" y="3858"/>
                  </a:cubicBezTo>
                  <a:cubicBezTo>
                    <a:pt x="21580" y="3875"/>
                    <a:pt x="21754" y="3890"/>
                    <a:pt x="21907" y="3947"/>
                  </a:cubicBezTo>
                  <a:cubicBezTo>
                    <a:pt x="22097" y="4016"/>
                    <a:pt x="22237" y="4146"/>
                    <a:pt x="22363" y="4274"/>
                  </a:cubicBezTo>
                  <a:cubicBezTo>
                    <a:pt x="22546" y="4460"/>
                    <a:pt x="22718" y="4667"/>
                    <a:pt x="22885" y="4864"/>
                  </a:cubicBezTo>
                  <a:cubicBezTo>
                    <a:pt x="23320" y="5384"/>
                    <a:pt x="23768" y="5919"/>
                    <a:pt x="24478" y="6224"/>
                  </a:cubicBezTo>
                  <a:cubicBezTo>
                    <a:pt x="24857" y="6388"/>
                    <a:pt x="25285" y="6472"/>
                    <a:pt x="25699" y="6553"/>
                  </a:cubicBezTo>
                  <a:cubicBezTo>
                    <a:pt x="25984" y="6609"/>
                    <a:pt x="26278" y="6666"/>
                    <a:pt x="26551" y="6749"/>
                  </a:cubicBezTo>
                  <a:cubicBezTo>
                    <a:pt x="27226" y="6951"/>
                    <a:pt x="27836" y="7415"/>
                    <a:pt x="27697" y="7909"/>
                  </a:cubicBezTo>
                  <a:cubicBezTo>
                    <a:pt x="27590" y="8293"/>
                    <a:pt x="27102" y="8600"/>
                    <a:pt x="26253" y="8822"/>
                  </a:cubicBezTo>
                  <a:lnTo>
                    <a:pt x="26226" y="8830"/>
                  </a:lnTo>
                  <a:cubicBezTo>
                    <a:pt x="26187" y="8841"/>
                    <a:pt x="26147" y="8851"/>
                    <a:pt x="26109" y="8859"/>
                  </a:cubicBezTo>
                  <a:cubicBezTo>
                    <a:pt x="25689" y="8959"/>
                    <a:pt x="25271" y="9023"/>
                    <a:pt x="24828" y="9056"/>
                  </a:cubicBezTo>
                  <a:cubicBezTo>
                    <a:pt x="24672" y="9066"/>
                    <a:pt x="24511" y="9073"/>
                    <a:pt x="24353" y="9073"/>
                  </a:cubicBezTo>
                  <a:lnTo>
                    <a:pt x="24113" y="9073"/>
                  </a:lnTo>
                  <a:cubicBezTo>
                    <a:pt x="23891" y="9073"/>
                    <a:pt x="23633" y="9079"/>
                    <a:pt x="23396" y="9154"/>
                  </a:cubicBezTo>
                  <a:cubicBezTo>
                    <a:pt x="23161" y="9227"/>
                    <a:pt x="22976" y="9353"/>
                    <a:pt x="22791" y="9488"/>
                  </a:cubicBezTo>
                  <a:cubicBezTo>
                    <a:pt x="22708" y="9548"/>
                    <a:pt x="22626" y="9609"/>
                    <a:pt x="22545" y="9672"/>
                  </a:cubicBezTo>
                  <a:cubicBezTo>
                    <a:pt x="21993" y="10094"/>
                    <a:pt x="21421" y="10533"/>
                    <a:pt x="20917" y="11023"/>
                  </a:cubicBezTo>
                  <a:cubicBezTo>
                    <a:pt x="20587" y="11344"/>
                    <a:pt x="20275" y="11709"/>
                    <a:pt x="19961" y="12140"/>
                  </a:cubicBezTo>
                  <a:cubicBezTo>
                    <a:pt x="19861" y="12276"/>
                    <a:pt x="19765" y="12412"/>
                    <a:pt x="19669" y="12549"/>
                  </a:cubicBezTo>
                  <a:cubicBezTo>
                    <a:pt x="19154" y="13280"/>
                    <a:pt x="18621" y="14037"/>
                    <a:pt x="17709" y="14533"/>
                  </a:cubicBezTo>
                  <a:cubicBezTo>
                    <a:pt x="16886" y="14976"/>
                    <a:pt x="15715" y="15272"/>
                    <a:pt x="14650" y="15303"/>
                  </a:cubicBezTo>
                  <a:cubicBezTo>
                    <a:pt x="14577" y="15306"/>
                    <a:pt x="14506" y="15308"/>
                    <a:pt x="14434" y="15308"/>
                  </a:cubicBezTo>
                  <a:cubicBezTo>
                    <a:pt x="14395" y="15308"/>
                    <a:pt x="14356" y="15307"/>
                    <a:pt x="14317" y="15306"/>
                  </a:cubicBezTo>
                  <a:cubicBezTo>
                    <a:pt x="13738" y="15292"/>
                    <a:pt x="13156" y="15171"/>
                    <a:pt x="12541" y="14939"/>
                  </a:cubicBezTo>
                  <a:cubicBezTo>
                    <a:pt x="12154" y="14795"/>
                    <a:pt x="11753" y="14605"/>
                    <a:pt x="11271" y="14341"/>
                  </a:cubicBezTo>
                  <a:cubicBezTo>
                    <a:pt x="10805" y="14087"/>
                    <a:pt x="10344" y="13819"/>
                    <a:pt x="9903" y="13545"/>
                  </a:cubicBezTo>
                  <a:cubicBezTo>
                    <a:pt x="9108" y="13051"/>
                    <a:pt x="8469" y="12759"/>
                    <a:pt x="7372" y="12634"/>
                  </a:cubicBezTo>
                  <a:cubicBezTo>
                    <a:pt x="6413" y="12522"/>
                    <a:pt x="5436" y="12453"/>
                    <a:pt x="4463" y="12425"/>
                  </a:cubicBezTo>
                  <a:cubicBezTo>
                    <a:pt x="4172" y="12415"/>
                    <a:pt x="3885" y="12412"/>
                    <a:pt x="3608" y="12411"/>
                  </a:cubicBezTo>
                  <a:lnTo>
                    <a:pt x="3465" y="12411"/>
                  </a:lnTo>
                  <a:cubicBezTo>
                    <a:pt x="3111" y="12411"/>
                    <a:pt x="2761" y="12415"/>
                    <a:pt x="2422" y="12433"/>
                  </a:cubicBezTo>
                  <a:cubicBezTo>
                    <a:pt x="2131" y="12442"/>
                    <a:pt x="1856" y="12497"/>
                    <a:pt x="1590" y="12550"/>
                  </a:cubicBezTo>
                  <a:cubicBezTo>
                    <a:pt x="1331" y="12604"/>
                    <a:pt x="1061" y="12657"/>
                    <a:pt x="776" y="12668"/>
                  </a:cubicBezTo>
                  <a:cubicBezTo>
                    <a:pt x="750" y="12669"/>
                    <a:pt x="724" y="12670"/>
                    <a:pt x="699" y="12670"/>
                  </a:cubicBezTo>
                  <a:cubicBezTo>
                    <a:pt x="412" y="12670"/>
                    <a:pt x="215" y="12611"/>
                    <a:pt x="157" y="12507"/>
                  </a:cubicBezTo>
                  <a:cubicBezTo>
                    <a:pt x="122" y="12442"/>
                    <a:pt x="139" y="12355"/>
                    <a:pt x="209" y="12246"/>
                  </a:cubicBezTo>
                  <a:cubicBezTo>
                    <a:pt x="265" y="12157"/>
                    <a:pt x="327" y="12078"/>
                    <a:pt x="382" y="12000"/>
                  </a:cubicBezTo>
                  <a:cubicBezTo>
                    <a:pt x="549" y="11775"/>
                    <a:pt x="705" y="11563"/>
                    <a:pt x="738" y="11238"/>
                  </a:cubicBezTo>
                  <a:cubicBezTo>
                    <a:pt x="793" y="10706"/>
                    <a:pt x="615" y="10178"/>
                    <a:pt x="443" y="9669"/>
                  </a:cubicBezTo>
                  <a:cubicBezTo>
                    <a:pt x="371" y="9454"/>
                    <a:pt x="295" y="9234"/>
                    <a:pt x="240" y="9016"/>
                  </a:cubicBezTo>
                  <a:cubicBezTo>
                    <a:pt x="183" y="8793"/>
                    <a:pt x="146" y="8571"/>
                    <a:pt x="132" y="8354"/>
                  </a:cubicBezTo>
                  <a:cubicBezTo>
                    <a:pt x="115" y="8095"/>
                    <a:pt x="125" y="7819"/>
                    <a:pt x="164" y="7512"/>
                  </a:cubicBezTo>
                  <a:cubicBezTo>
                    <a:pt x="223" y="7048"/>
                    <a:pt x="344" y="6559"/>
                    <a:pt x="534" y="6021"/>
                  </a:cubicBezTo>
                  <a:cubicBezTo>
                    <a:pt x="763" y="5378"/>
                    <a:pt x="1105" y="4669"/>
                    <a:pt x="1903" y="4311"/>
                  </a:cubicBezTo>
                  <a:cubicBezTo>
                    <a:pt x="2314" y="4127"/>
                    <a:pt x="2809" y="4046"/>
                    <a:pt x="3507" y="4046"/>
                  </a:cubicBezTo>
                  <a:cubicBezTo>
                    <a:pt x="3777" y="4046"/>
                    <a:pt x="4056" y="4058"/>
                    <a:pt x="4326" y="4069"/>
                  </a:cubicBezTo>
                  <a:cubicBezTo>
                    <a:pt x="4436" y="4072"/>
                    <a:pt x="4544" y="4077"/>
                    <a:pt x="4653" y="4082"/>
                  </a:cubicBezTo>
                  <a:cubicBezTo>
                    <a:pt x="4820" y="4086"/>
                    <a:pt x="4988" y="4090"/>
                    <a:pt x="5153" y="4092"/>
                  </a:cubicBezTo>
                  <a:lnTo>
                    <a:pt x="5259" y="4092"/>
                  </a:lnTo>
                  <a:cubicBezTo>
                    <a:pt x="6432" y="4092"/>
                    <a:pt x="7643" y="3979"/>
                    <a:pt x="8863" y="3759"/>
                  </a:cubicBezTo>
                  <a:cubicBezTo>
                    <a:pt x="10515" y="3459"/>
                    <a:pt x="12089" y="2976"/>
                    <a:pt x="13541" y="2326"/>
                  </a:cubicBezTo>
                  <a:cubicBezTo>
                    <a:pt x="14286" y="1992"/>
                    <a:pt x="15017" y="1603"/>
                    <a:pt x="15714" y="1174"/>
                  </a:cubicBezTo>
                  <a:cubicBezTo>
                    <a:pt x="15787" y="1127"/>
                    <a:pt x="15859" y="1083"/>
                    <a:pt x="15932" y="1037"/>
                  </a:cubicBezTo>
                  <a:cubicBezTo>
                    <a:pt x="16393" y="747"/>
                    <a:pt x="16869" y="449"/>
                    <a:pt x="17423" y="272"/>
                  </a:cubicBezTo>
                  <a:cubicBezTo>
                    <a:pt x="17728" y="172"/>
                    <a:pt x="18054" y="121"/>
                    <a:pt x="18368" y="121"/>
                  </a:cubicBezTo>
                  <a:close/>
                  <a:moveTo>
                    <a:pt x="18373" y="0"/>
                  </a:moveTo>
                  <a:cubicBezTo>
                    <a:pt x="18045" y="0"/>
                    <a:pt x="17706" y="55"/>
                    <a:pt x="17389" y="156"/>
                  </a:cubicBezTo>
                  <a:cubicBezTo>
                    <a:pt x="16821" y="340"/>
                    <a:pt x="16340" y="641"/>
                    <a:pt x="15873" y="933"/>
                  </a:cubicBezTo>
                  <a:cubicBezTo>
                    <a:pt x="15802" y="977"/>
                    <a:pt x="15730" y="1024"/>
                    <a:pt x="15656" y="1068"/>
                  </a:cubicBezTo>
                  <a:cubicBezTo>
                    <a:pt x="14963" y="1498"/>
                    <a:pt x="14236" y="1884"/>
                    <a:pt x="13497" y="2214"/>
                  </a:cubicBezTo>
                  <a:cubicBezTo>
                    <a:pt x="12053" y="2861"/>
                    <a:pt x="10488" y="3339"/>
                    <a:pt x="8845" y="3638"/>
                  </a:cubicBezTo>
                  <a:cubicBezTo>
                    <a:pt x="7631" y="3857"/>
                    <a:pt x="6426" y="3969"/>
                    <a:pt x="5261" y="3969"/>
                  </a:cubicBezTo>
                  <a:lnTo>
                    <a:pt x="5154" y="3969"/>
                  </a:lnTo>
                  <a:cubicBezTo>
                    <a:pt x="4991" y="3968"/>
                    <a:pt x="4824" y="3964"/>
                    <a:pt x="4658" y="3958"/>
                  </a:cubicBezTo>
                  <a:cubicBezTo>
                    <a:pt x="4549" y="3955"/>
                    <a:pt x="4441" y="3952"/>
                    <a:pt x="4333" y="3947"/>
                  </a:cubicBezTo>
                  <a:cubicBezTo>
                    <a:pt x="4061" y="3935"/>
                    <a:pt x="3781" y="3922"/>
                    <a:pt x="3508" y="3922"/>
                  </a:cubicBezTo>
                  <a:cubicBezTo>
                    <a:pt x="3026" y="3922"/>
                    <a:pt x="2405" y="3955"/>
                    <a:pt x="1858" y="4198"/>
                  </a:cubicBezTo>
                  <a:cubicBezTo>
                    <a:pt x="1014" y="4578"/>
                    <a:pt x="650" y="5348"/>
                    <a:pt x="428" y="5975"/>
                  </a:cubicBezTo>
                  <a:cubicBezTo>
                    <a:pt x="236" y="6522"/>
                    <a:pt x="112" y="7016"/>
                    <a:pt x="52" y="7489"/>
                  </a:cubicBezTo>
                  <a:cubicBezTo>
                    <a:pt x="12" y="7804"/>
                    <a:pt x="2" y="8088"/>
                    <a:pt x="19" y="8354"/>
                  </a:cubicBezTo>
                  <a:cubicBezTo>
                    <a:pt x="34" y="8575"/>
                    <a:pt x="72" y="8805"/>
                    <a:pt x="130" y="9036"/>
                  </a:cubicBezTo>
                  <a:cubicBezTo>
                    <a:pt x="186" y="9256"/>
                    <a:pt x="261" y="9481"/>
                    <a:pt x="335" y="9697"/>
                  </a:cubicBezTo>
                  <a:cubicBezTo>
                    <a:pt x="503" y="10195"/>
                    <a:pt x="677" y="10712"/>
                    <a:pt x="624" y="11218"/>
                  </a:cubicBezTo>
                  <a:cubicBezTo>
                    <a:pt x="593" y="11513"/>
                    <a:pt x="452" y="11704"/>
                    <a:pt x="290" y="11924"/>
                  </a:cubicBezTo>
                  <a:cubicBezTo>
                    <a:pt x="231" y="12004"/>
                    <a:pt x="172" y="12086"/>
                    <a:pt x="112" y="12179"/>
                  </a:cubicBezTo>
                  <a:cubicBezTo>
                    <a:pt x="18" y="12324"/>
                    <a:pt x="1" y="12451"/>
                    <a:pt x="58" y="12556"/>
                  </a:cubicBezTo>
                  <a:cubicBezTo>
                    <a:pt x="136" y="12700"/>
                    <a:pt x="355" y="12777"/>
                    <a:pt x="691" y="12777"/>
                  </a:cubicBezTo>
                  <a:cubicBezTo>
                    <a:pt x="719" y="12777"/>
                    <a:pt x="749" y="12776"/>
                    <a:pt x="779" y="12775"/>
                  </a:cubicBezTo>
                  <a:cubicBezTo>
                    <a:pt x="1075" y="12764"/>
                    <a:pt x="1348" y="12709"/>
                    <a:pt x="1613" y="12655"/>
                  </a:cubicBezTo>
                  <a:cubicBezTo>
                    <a:pt x="1875" y="12604"/>
                    <a:pt x="2145" y="12550"/>
                    <a:pt x="2428" y="12540"/>
                  </a:cubicBezTo>
                  <a:cubicBezTo>
                    <a:pt x="2762" y="12527"/>
                    <a:pt x="3112" y="12522"/>
                    <a:pt x="3465" y="12522"/>
                  </a:cubicBezTo>
                  <a:lnTo>
                    <a:pt x="3605" y="12522"/>
                  </a:lnTo>
                  <a:cubicBezTo>
                    <a:pt x="3881" y="12525"/>
                    <a:pt x="4170" y="12527"/>
                    <a:pt x="4458" y="12536"/>
                  </a:cubicBezTo>
                  <a:cubicBezTo>
                    <a:pt x="5429" y="12563"/>
                    <a:pt x="6403" y="12634"/>
                    <a:pt x="7358" y="12745"/>
                  </a:cubicBezTo>
                  <a:cubicBezTo>
                    <a:pt x="8439" y="12869"/>
                    <a:pt x="9044" y="13143"/>
                    <a:pt x="9842" y="13639"/>
                  </a:cubicBezTo>
                  <a:cubicBezTo>
                    <a:pt x="10286" y="13915"/>
                    <a:pt x="10749" y="14183"/>
                    <a:pt x="11215" y="14440"/>
                  </a:cubicBezTo>
                  <a:cubicBezTo>
                    <a:pt x="11703" y="14706"/>
                    <a:pt x="12110" y="14896"/>
                    <a:pt x="12500" y="15044"/>
                  </a:cubicBezTo>
                  <a:cubicBezTo>
                    <a:pt x="13127" y="15280"/>
                    <a:pt x="13722" y="15403"/>
                    <a:pt x="14314" y="15417"/>
                  </a:cubicBezTo>
                  <a:cubicBezTo>
                    <a:pt x="14361" y="15420"/>
                    <a:pt x="14412" y="15420"/>
                    <a:pt x="14462" y="15420"/>
                  </a:cubicBezTo>
                  <a:cubicBezTo>
                    <a:pt x="14526" y="15420"/>
                    <a:pt x="14590" y="15417"/>
                    <a:pt x="14650" y="15414"/>
                  </a:cubicBezTo>
                  <a:cubicBezTo>
                    <a:pt x="15733" y="15381"/>
                    <a:pt x="16925" y="15081"/>
                    <a:pt x="17760" y="14629"/>
                  </a:cubicBezTo>
                  <a:cubicBezTo>
                    <a:pt x="18696" y="14121"/>
                    <a:pt x="19237" y="13353"/>
                    <a:pt x="19759" y="12608"/>
                  </a:cubicBezTo>
                  <a:cubicBezTo>
                    <a:pt x="19856" y="12472"/>
                    <a:pt x="19951" y="12337"/>
                    <a:pt x="20049" y="12202"/>
                  </a:cubicBezTo>
                  <a:cubicBezTo>
                    <a:pt x="20361" y="11776"/>
                    <a:pt x="20668" y="11416"/>
                    <a:pt x="20994" y="11099"/>
                  </a:cubicBezTo>
                  <a:cubicBezTo>
                    <a:pt x="21492" y="10614"/>
                    <a:pt x="22061" y="10178"/>
                    <a:pt x="22610" y="9756"/>
                  </a:cubicBezTo>
                  <a:cubicBezTo>
                    <a:pt x="22690" y="9696"/>
                    <a:pt x="22772" y="9635"/>
                    <a:pt x="22855" y="9575"/>
                  </a:cubicBezTo>
                  <a:cubicBezTo>
                    <a:pt x="23033" y="9446"/>
                    <a:pt x="23209" y="9325"/>
                    <a:pt x="23428" y="9256"/>
                  </a:cubicBezTo>
                  <a:cubicBezTo>
                    <a:pt x="23650" y="9187"/>
                    <a:pt x="23898" y="9182"/>
                    <a:pt x="24111" y="9182"/>
                  </a:cubicBezTo>
                  <a:lnTo>
                    <a:pt x="24352" y="9182"/>
                  </a:lnTo>
                  <a:cubicBezTo>
                    <a:pt x="24513" y="9182"/>
                    <a:pt x="24675" y="9175"/>
                    <a:pt x="24833" y="9164"/>
                  </a:cubicBezTo>
                  <a:cubicBezTo>
                    <a:pt x="25281" y="9133"/>
                    <a:pt x="25706" y="9066"/>
                    <a:pt x="26132" y="8965"/>
                  </a:cubicBezTo>
                  <a:cubicBezTo>
                    <a:pt x="26173" y="8956"/>
                    <a:pt x="26211" y="8945"/>
                    <a:pt x="26253" y="8935"/>
                  </a:cubicBezTo>
                  <a:lnTo>
                    <a:pt x="26280" y="8928"/>
                  </a:lnTo>
                  <a:cubicBezTo>
                    <a:pt x="27172" y="8694"/>
                    <a:pt x="27685" y="8360"/>
                    <a:pt x="27805" y="7933"/>
                  </a:cubicBezTo>
                  <a:cubicBezTo>
                    <a:pt x="27963" y="7370"/>
                    <a:pt x="27311" y="6852"/>
                    <a:pt x="26583" y="6633"/>
                  </a:cubicBezTo>
                  <a:cubicBezTo>
                    <a:pt x="26304" y="6547"/>
                    <a:pt x="26006" y="6491"/>
                    <a:pt x="25720" y="6434"/>
                  </a:cubicBezTo>
                  <a:cubicBezTo>
                    <a:pt x="25314" y="6354"/>
                    <a:pt x="24892" y="6270"/>
                    <a:pt x="24522" y="6112"/>
                  </a:cubicBezTo>
                  <a:cubicBezTo>
                    <a:pt x="23837" y="5818"/>
                    <a:pt x="23398" y="5293"/>
                    <a:pt x="22972" y="4783"/>
                  </a:cubicBezTo>
                  <a:cubicBezTo>
                    <a:pt x="22804" y="4585"/>
                    <a:pt x="22632" y="4379"/>
                    <a:pt x="22445" y="4187"/>
                  </a:cubicBezTo>
                  <a:cubicBezTo>
                    <a:pt x="22310" y="4048"/>
                    <a:pt x="22156" y="3910"/>
                    <a:pt x="21949" y="3833"/>
                  </a:cubicBezTo>
                  <a:cubicBezTo>
                    <a:pt x="21779" y="3770"/>
                    <a:pt x="21592" y="3755"/>
                    <a:pt x="21409" y="3740"/>
                  </a:cubicBezTo>
                  <a:cubicBezTo>
                    <a:pt x="21333" y="3733"/>
                    <a:pt x="21257" y="3727"/>
                    <a:pt x="21182" y="3716"/>
                  </a:cubicBezTo>
                  <a:cubicBezTo>
                    <a:pt x="20728" y="3656"/>
                    <a:pt x="20142" y="3407"/>
                    <a:pt x="19948" y="3060"/>
                  </a:cubicBezTo>
                  <a:cubicBezTo>
                    <a:pt x="19807" y="2813"/>
                    <a:pt x="19894" y="2561"/>
                    <a:pt x="19985" y="2293"/>
                  </a:cubicBezTo>
                  <a:cubicBezTo>
                    <a:pt x="20022" y="2184"/>
                    <a:pt x="20062" y="2071"/>
                    <a:pt x="20085" y="1956"/>
                  </a:cubicBezTo>
                  <a:cubicBezTo>
                    <a:pt x="20305" y="896"/>
                    <a:pt x="19706" y="417"/>
                    <a:pt x="19439" y="257"/>
                  </a:cubicBezTo>
                  <a:cubicBezTo>
                    <a:pt x="19173" y="99"/>
                    <a:pt x="18827" y="13"/>
                    <a:pt x="18443" y="1"/>
                  </a:cubicBezTo>
                  <a:cubicBezTo>
                    <a:pt x="18420" y="1"/>
                    <a:pt x="18396" y="0"/>
                    <a:pt x="18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9" name="Google Shape;48349;p36"/>
            <p:cNvSpPr/>
            <p:nvPr/>
          </p:nvSpPr>
          <p:spPr>
            <a:xfrm>
              <a:off x="107870" y="485166"/>
              <a:ext cx="1180460" cy="651198"/>
            </a:xfrm>
            <a:custGeom>
              <a:avLst/>
              <a:gdLst/>
              <a:ahLst/>
              <a:cxnLst/>
              <a:rect l="l" t="t" r="r" b="b"/>
              <a:pathLst>
                <a:path w="23796" h="13127" extrusionOk="0">
                  <a:moveTo>
                    <a:pt x="15967" y="105"/>
                  </a:moveTo>
                  <a:cubicBezTo>
                    <a:pt x="16280" y="108"/>
                    <a:pt x="16562" y="177"/>
                    <a:pt x="16782" y="297"/>
                  </a:cubicBezTo>
                  <a:cubicBezTo>
                    <a:pt x="17246" y="554"/>
                    <a:pt x="17467" y="1044"/>
                    <a:pt x="17374" y="1615"/>
                  </a:cubicBezTo>
                  <a:cubicBezTo>
                    <a:pt x="17358" y="1709"/>
                    <a:pt x="17329" y="1803"/>
                    <a:pt x="17300" y="1894"/>
                  </a:cubicBezTo>
                  <a:cubicBezTo>
                    <a:pt x="17229" y="2116"/>
                    <a:pt x="17155" y="2346"/>
                    <a:pt x="17287" y="2578"/>
                  </a:cubicBezTo>
                  <a:cubicBezTo>
                    <a:pt x="17461" y="2890"/>
                    <a:pt x="17956" y="3110"/>
                    <a:pt x="18353" y="3169"/>
                  </a:cubicBezTo>
                  <a:cubicBezTo>
                    <a:pt x="18414" y="3179"/>
                    <a:pt x="18477" y="3186"/>
                    <a:pt x="18541" y="3190"/>
                  </a:cubicBezTo>
                  <a:cubicBezTo>
                    <a:pt x="18687" y="3204"/>
                    <a:pt x="18825" y="3217"/>
                    <a:pt x="18950" y="3265"/>
                  </a:cubicBezTo>
                  <a:cubicBezTo>
                    <a:pt x="19101" y="3322"/>
                    <a:pt x="19215" y="3429"/>
                    <a:pt x="19316" y="3534"/>
                  </a:cubicBezTo>
                  <a:cubicBezTo>
                    <a:pt x="19466" y="3691"/>
                    <a:pt x="19606" y="3862"/>
                    <a:pt x="19742" y="4025"/>
                  </a:cubicBezTo>
                  <a:cubicBezTo>
                    <a:pt x="20090" y="4448"/>
                    <a:pt x="20449" y="4883"/>
                    <a:pt x="21014" y="5138"/>
                  </a:cubicBezTo>
                  <a:cubicBezTo>
                    <a:pt x="21317" y="5273"/>
                    <a:pt x="21657" y="5345"/>
                    <a:pt x="21988" y="5417"/>
                  </a:cubicBezTo>
                  <a:cubicBezTo>
                    <a:pt x="22213" y="5465"/>
                    <a:pt x="22448" y="5515"/>
                    <a:pt x="22665" y="5585"/>
                  </a:cubicBezTo>
                  <a:cubicBezTo>
                    <a:pt x="23206" y="5757"/>
                    <a:pt x="23690" y="6139"/>
                    <a:pt x="23567" y="6534"/>
                  </a:cubicBezTo>
                  <a:cubicBezTo>
                    <a:pt x="23434" y="6960"/>
                    <a:pt x="22820" y="7206"/>
                    <a:pt x="22254" y="7404"/>
                  </a:cubicBezTo>
                  <a:cubicBezTo>
                    <a:pt x="22233" y="7411"/>
                    <a:pt x="22213" y="7418"/>
                    <a:pt x="22194" y="7426"/>
                  </a:cubicBezTo>
                  <a:cubicBezTo>
                    <a:pt x="22170" y="7433"/>
                    <a:pt x="22149" y="7441"/>
                    <a:pt x="22128" y="7448"/>
                  </a:cubicBezTo>
                  <a:cubicBezTo>
                    <a:pt x="21775" y="7571"/>
                    <a:pt x="21447" y="7660"/>
                    <a:pt x="21096" y="7729"/>
                  </a:cubicBezTo>
                  <a:cubicBezTo>
                    <a:pt x="20974" y="7754"/>
                    <a:pt x="20844" y="7774"/>
                    <a:pt x="20709" y="7790"/>
                  </a:cubicBezTo>
                  <a:cubicBezTo>
                    <a:pt x="20668" y="7793"/>
                    <a:pt x="20627" y="7798"/>
                    <a:pt x="20584" y="7803"/>
                  </a:cubicBezTo>
                  <a:cubicBezTo>
                    <a:pt x="20356" y="7825"/>
                    <a:pt x="20120" y="7848"/>
                    <a:pt x="19904" y="7941"/>
                  </a:cubicBezTo>
                  <a:cubicBezTo>
                    <a:pt x="19700" y="8026"/>
                    <a:pt x="19542" y="8165"/>
                    <a:pt x="19416" y="8275"/>
                  </a:cubicBezTo>
                  <a:lnTo>
                    <a:pt x="19349" y="8333"/>
                  </a:lnTo>
                  <a:cubicBezTo>
                    <a:pt x="19306" y="8372"/>
                    <a:pt x="19261" y="8410"/>
                    <a:pt x="19217" y="8450"/>
                  </a:cubicBezTo>
                  <a:cubicBezTo>
                    <a:pt x="18911" y="8725"/>
                    <a:pt x="18602" y="8958"/>
                    <a:pt x="18300" y="9184"/>
                  </a:cubicBezTo>
                  <a:cubicBezTo>
                    <a:pt x="18105" y="9332"/>
                    <a:pt x="17902" y="9483"/>
                    <a:pt x="17708" y="9642"/>
                  </a:cubicBezTo>
                  <a:cubicBezTo>
                    <a:pt x="17397" y="9897"/>
                    <a:pt x="17084" y="10207"/>
                    <a:pt x="16749" y="10591"/>
                  </a:cubicBezTo>
                  <a:cubicBezTo>
                    <a:pt x="16614" y="10745"/>
                    <a:pt x="16485" y="10907"/>
                    <a:pt x="16361" y="11062"/>
                  </a:cubicBezTo>
                  <a:cubicBezTo>
                    <a:pt x="15919" y="11611"/>
                    <a:pt x="15502" y="12134"/>
                    <a:pt x="14797" y="12478"/>
                  </a:cubicBezTo>
                  <a:cubicBezTo>
                    <a:pt x="14109" y="12816"/>
                    <a:pt x="13133" y="13027"/>
                    <a:pt x="12251" y="13031"/>
                  </a:cubicBezTo>
                  <a:lnTo>
                    <a:pt x="12229" y="13031"/>
                  </a:lnTo>
                  <a:cubicBezTo>
                    <a:pt x="12140" y="13031"/>
                    <a:pt x="12054" y="13028"/>
                    <a:pt x="11975" y="13026"/>
                  </a:cubicBezTo>
                  <a:cubicBezTo>
                    <a:pt x="11495" y="13003"/>
                    <a:pt x="11011" y="12896"/>
                    <a:pt x="10496" y="12697"/>
                  </a:cubicBezTo>
                  <a:cubicBezTo>
                    <a:pt x="10176" y="12572"/>
                    <a:pt x="9839" y="12411"/>
                    <a:pt x="9435" y="12189"/>
                  </a:cubicBezTo>
                  <a:cubicBezTo>
                    <a:pt x="9042" y="11974"/>
                    <a:pt x="8657" y="11749"/>
                    <a:pt x="8287" y="11522"/>
                  </a:cubicBezTo>
                  <a:cubicBezTo>
                    <a:pt x="7619" y="11108"/>
                    <a:pt x="7084" y="10863"/>
                    <a:pt x="6171" y="10742"/>
                  </a:cubicBezTo>
                  <a:cubicBezTo>
                    <a:pt x="5359" y="10635"/>
                    <a:pt x="4546" y="10559"/>
                    <a:pt x="3757" y="10517"/>
                  </a:cubicBezTo>
                  <a:cubicBezTo>
                    <a:pt x="3515" y="10506"/>
                    <a:pt x="3276" y="10496"/>
                    <a:pt x="3047" y="10489"/>
                  </a:cubicBezTo>
                  <a:cubicBezTo>
                    <a:pt x="2766" y="10480"/>
                    <a:pt x="2489" y="10477"/>
                    <a:pt x="2221" y="10477"/>
                  </a:cubicBezTo>
                  <a:cubicBezTo>
                    <a:pt x="2170" y="10477"/>
                    <a:pt x="2119" y="10477"/>
                    <a:pt x="2066" y="10483"/>
                  </a:cubicBezTo>
                  <a:cubicBezTo>
                    <a:pt x="1824" y="10485"/>
                    <a:pt x="1597" y="10522"/>
                    <a:pt x="1376" y="10557"/>
                  </a:cubicBezTo>
                  <a:cubicBezTo>
                    <a:pt x="1161" y="10591"/>
                    <a:pt x="941" y="10627"/>
                    <a:pt x="708" y="10630"/>
                  </a:cubicBezTo>
                  <a:lnTo>
                    <a:pt x="685" y="10630"/>
                  </a:lnTo>
                  <a:cubicBezTo>
                    <a:pt x="429" y="10630"/>
                    <a:pt x="252" y="10577"/>
                    <a:pt x="200" y="10485"/>
                  </a:cubicBezTo>
                  <a:cubicBezTo>
                    <a:pt x="167" y="10429"/>
                    <a:pt x="178" y="10354"/>
                    <a:pt x="231" y="10264"/>
                  </a:cubicBezTo>
                  <a:cubicBezTo>
                    <a:pt x="272" y="10193"/>
                    <a:pt x="316" y="10126"/>
                    <a:pt x="359" y="10062"/>
                  </a:cubicBezTo>
                  <a:cubicBezTo>
                    <a:pt x="486" y="9870"/>
                    <a:pt x="607" y="9691"/>
                    <a:pt x="628" y="9417"/>
                  </a:cubicBezTo>
                  <a:cubicBezTo>
                    <a:pt x="662" y="8978"/>
                    <a:pt x="513" y="8540"/>
                    <a:pt x="369" y="8118"/>
                  </a:cubicBezTo>
                  <a:cubicBezTo>
                    <a:pt x="305" y="7934"/>
                    <a:pt x="241" y="7743"/>
                    <a:pt x="193" y="7556"/>
                  </a:cubicBezTo>
                  <a:cubicBezTo>
                    <a:pt x="138" y="7350"/>
                    <a:pt x="110" y="7165"/>
                    <a:pt x="103" y="6987"/>
                  </a:cubicBezTo>
                  <a:cubicBezTo>
                    <a:pt x="94" y="6774"/>
                    <a:pt x="116" y="6548"/>
                    <a:pt x="171" y="6275"/>
                  </a:cubicBezTo>
                  <a:cubicBezTo>
                    <a:pt x="251" y="5882"/>
                    <a:pt x="387" y="5465"/>
                    <a:pt x="580" y="5037"/>
                  </a:cubicBezTo>
                  <a:cubicBezTo>
                    <a:pt x="803" y="4540"/>
                    <a:pt x="1147" y="3940"/>
                    <a:pt x="1849" y="3675"/>
                  </a:cubicBezTo>
                  <a:cubicBezTo>
                    <a:pt x="2145" y="3563"/>
                    <a:pt x="2486" y="3512"/>
                    <a:pt x="2923" y="3512"/>
                  </a:cubicBezTo>
                  <a:cubicBezTo>
                    <a:pt x="3203" y="3512"/>
                    <a:pt x="3500" y="3533"/>
                    <a:pt x="3786" y="3554"/>
                  </a:cubicBezTo>
                  <a:cubicBezTo>
                    <a:pt x="3915" y="3563"/>
                    <a:pt x="4044" y="3573"/>
                    <a:pt x="4172" y="3580"/>
                  </a:cubicBezTo>
                  <a:cubicBezTo>
                    <a:pt x="4310" y="3590"/>
                    <a:pt x="4449" y="3594"/>
                    <a:pt x="4602" y="3598"/>
                  </a:cubicBezTo>
                  <a:cubicBezTo>
                    <a:pt x="4697" y="3600"/>
                    <a:pt x="4791" y="3601"/>
                    <a:pt x="4888" y="3601"/>
                  </a:cubicBezTo>
                  <a:cubicBezTo>
                    <a:pt x="5811" y="3601"/>
                    <a:pt x="6789" y="3506"/>
                    <a:pt x="7793" y="3315"/>
                  </a:cubicBezTo>
                  <a:cubicBezTo>
                    <a:pt x="9212" y="3046"/>
                    <a:pt x="10553" y="2617"/>
                    <a:pt x="11787" y="2036"/>
                  </a:cubicBezTo>
                  <a:cubicBezTo>
                    <a:pt x="12391" y="1752"/>
                    <a:pt x="13012" y="1410"/>
                    <a:pt x="13631" y="1019"/>
                  </a:cubicBezTo>
                  <a:lnTo>
                    <a:pt x="13783" y="922"/>
                  </a:lnTo>
                  <a:cubicBezTo>
                    <a:pt x="14187" y="663"/>
                    <a:pt x="14607" y="397"/>
                    <a:pt x="15095" y="239"/>
                  </a:cubicBezTo>
                  <a:cubicBezTo>
                    <a:pt x="15365" y="151"/>
                    <a:pt x="15652" y="105"/>
                    <a:pt x="15930" y="105"/>
                  </a:cubicBezTo>
                  <a:close/>
                  <a:moveTo>
                    <a:pt x="15928" y="0"/>
                  </a:moveTo>
                  <a:cubicBezTo>
                    <a:pt x="15643" y="0"/>
                    <a:pt x="15344" y="48"/>
                    <a:pt x="15065" y="138"/>
                  </a:cubicBezTo>
                  <a:cubicBezTo>
                    <a:pt x="14564" y="300"/>
                    <a:pt x="14141" y="571"/>
                    <a:pt x="13730" y="832"/>
                  </a:cubicBezTo>
                  <a:lnTo>
                    <a:pt x="13578" y="931"/>
                  </a:lnTo>
                  <a:cubicBezTo>
                    <a:pt x="12962" y="1318"/>
                    <a:pt x="12345" y="1658"/>
                    <a:pt x="11744" y="1941"/>
                  </a:cubicBezTo>
                  <a:cubicBezTo>
                    <a:pt x="10519" y="2517"/>
                    <a:pt x="9183" y="2944"/>
                    <a:pt x="7775" y="3211"/>
                  </a:cubicBezTo>
                  <a:cubicBezTo>
                    <a:pt x="6774" y="3401"/>
                    <a:pt x="5804" y="3496"/>
                    <a:pt x="4886" y="3496"/>
                  </a:cubicBezTo>
                  <a:cubicBezTo>
                    <a:pt x="4792" y="3496"/>
                    <a:pt x="4697" y="3494"/>
                    <a:pt x="4603" y="3493"/>
                  </a:cubicBezTo>
                  <a:cubicBezTo>
                    <a:pt x="4452" y="3489"/>
                    <a:pt x="4313" y="3482"/>
                    <a:pt x="4178" y="3475"/>
                  </a:cubicBezTo>
                  <a:lnTo>
                    <a:pt x="3794" y="3449"/>
                  </a:lnTo>
                  <a:cubicBezTo>
                    <a:pt x="3506" y="3428"/>
                    <a:pt x="3207" y="3406"/>
                    <a:pt x="2923" y="3406"/>
                  </a:cubicBezTo>
                  <a:cubicBezTo>
                    <a:pt x="2475" y="3406"/>
                    <a:pt x="2122" y="3460"/>
                    <a:pt x="1815" y="3577"/>
                  </a:cubicBezTo>
                  <a:cubicBezTo>
                    <a:pt x="1080" y="3854"/>
                    <a:pt x="723" y="4476"/>
                    <a:pt x="493" y="4988"/>
                  </a:cubicBezTo>
                  <a:cubicBezTo>
                    <a:pt x="298" y="5424"/>
                    <a:pt x="158" y="5848"/>
                    <a:pt x="79" y="6248"/>
                  </a:cubicBezTo>
                  <a:cubicBezTo>
                    <a:pt x="23" y="6529"/>
                    <a:pt x="0" y="6764"/>
                    <a:pt x="9" y="6985"/>
                  </a:cubicBezTo>
                  <a:cubicBezTo>
                    <a:pt x="16" y="7169"/>
                    <a:pt x="47" y="7362"/>
                    <a:pt x="100" y="7572"/>
                  </a:cubicBezTo>
                  <a:cubicBezTo>
                    <a:pt x="148" y="7761"/>
                    <a:pt x="214" y="7955"/>
                    <a:pt x="278" y="8141"/>
                  </a:cubicBezTo>
                  <a:cubicBezTo>
                    <a:pt x="419" y="8555"/>
                    <a:pt x="564" y="8984"/>
                    <a:pt x="533" y="9403"/>
                  </a:cubicBezTo>
                  <a:cubicBezTo>
                    <a:pt x="514" y="9652"/>
                    <a:pt x="406" y="9813"/>
                    <a:pt x="279" y="10002"/>
                  </a:cubicBezTo>
                  <a:cubicBezTo>
                    <a:pt x="237" y="10068"/>
                    <a:pt x="191" y="10133"/>
                    <a:pt x="148" y="10209"/>
                  </a:cubicBezTo>
                  <a:cubicBezTo>
                    <a:pt x="77" y="10331"/>
                    <a:pt x="66" y="10438"/>
                    <a:pt x="116" y="10524"/>
                  </a:cubicBezTo>
                  <a:cubicBezTo>
                    <a:pt x="190" y="10651"/>
                    <a:pt x="385" y="10719"/>
                    <a:pt x="685" y="10719"/>
                  </a:cubicBezTo>
                  <a:lnTo>
                    <a:pt x="710" y="10719"/>
                  </a:lnTo>
                  <a:cubicBezTo>
                    <a:pt x="951" y="10715"/>
                    <a:pt x="1176" y="10679"/>
                    <a:pt x="1393" y="10644"/>
                  </a:cubicBezTo>
                  <a:cubicBezTo>
                    <a:pt x="1610" y="10608"/>
                    <a:pt x="1834" y="10573"/>
                    <a:pt x="2069" y="10571"/>
                  </a:cubicBezTo>
                  <a:cubicBezTo>
                    <a:pt x="2118" y="10571"/>
                    <a:pt x="2167" y="10571"/>
                    <a:pt x="2216" y="10571"/>
                  </a:cubicBezTo>
                  <a:cubicBezTo>
                    <a:pt x="2485" y="10571"/>
                    <a:pt x="2761" y="10575"/>
                    <a:pt x="3044" y="10584"/>
                  </a:cubicBezTo>
                  <a:cubicBezTo>
                    <a:pt x="3273" y="10588"/>
                    <a:pt x="3512" y="10600"/>
                    <a:pt x="3751" y="10613"/>
                  </a:cubicBezTo>
                  <a:cubicBezTo>
                    <a:pt x="4539" y="10655"/>
                    <a:pt x="5350" y="10729"/>
                    <a:pt x="6160" y="10836"/>
                  </a:cubicBezTo>
                  <a:cubicBezTo>
                    <a:pt x="7056" y="10955"/>
                    <a:pt x="7581" y="11197"/>
                    <a:pt x="8237" y="11603"/>
                  </a:cubicBezTo>
                  <a:cubicBezTo>
                    <a:pt x="8607" y="11832"/>
                    <a:pt x="8995" y="12058"/>
                    <a:pt x="9389" y="12273"/>
                  </a:cubicBezTo>
                  <a:cubicBezTo>
                    <a:pt x="9796" y="12498"/>
                    <a:pt x="10138" y="12660"/>
                    <a:pt x="10464" y="12785"/>
                  </a:cubicBezTo>
                  <a:cubicBezTo>
                    <a:pt x="10986" y="12989"/>
                    <a:pt x="11479" y="13098"/>
                    <a:pt x="11970" y="13122"/>
                  </a:cubicBezTo>
                  <a:cubicBezTo>
                    <a:pt x="12050" y="13125"/>
                    <a:pt x="12137" y="13127"/>
                    <a:pt x="12228" y="13127"/>
                  </a:cubicBezTo>
                  <a:lnTo>
                    <a:pt x="12228" y="13121"/>
                  </a:lnTo>
                  <a:lnTo>
                    <a:pt x="12245" y="13121"/>
                  </a:lnTo>
                  <a:cubicBezTo>
                    <a:pt x="13140" y="13120"/>
                    <a:pt x="14133" y="12903"/>
                    <a:pt x="14833" y="12559"/>
                  </a:cubicBezTo>
                  <a:cubicBezTo>
                    <a:pt x="15556" y="12203"/>
                    <a:pt x="16000" y="11653"/>
                    <a:pt x="16428" y="11118"/>
                  </a:cubicBezTo>
                  <a:cubicBezTo>
                    <a:pt x="16552" y="10963"/>
                    <a:pt x="16681" y="10802"/>
                    <a:pt x="16815" y="10650"/>
                  </a:cubicBezTo>
                  <a:cubicBezTo>
                    <a:pt x="17145" y="10268"/>
                    <a:pt x="17455" y="9962"/>
                    <a:pt x="17761" y="9712"/>
                  </a:cubicBezTo>
                  <a:cubicBezTo>
                    <a:pt x="17953" y="9554"/>
                    <a:pt x="18155" y="9400"/>
                    <a:pt x="18349" y="9255"/>
                  </a:cubicBezTo>
                  <a:cubicBezTo>
                    <a:pt x="18652" y="9029"/>
                    <a:pt x="18963" y="8794"/>
                    <a:pt x="19272" y="8515"/>
                  </a:cubicBezTo>
                  <a:cubicBezTo>
                    <a:pt x="19316" y="8476"/>
                    <a:pt x="19359" y="8437"/>
                    <a:pt x="19404" y="8400"/>
                  </a:cubicBezTo>
                  <a:lnTo>
                    <a:pt x="19473" y="8339"/>
                  </a:lnTo>
                  <a:cubicBezTo>
                    <a:pt x="19628" y="8204"/>
                    <a:pt x="19760" y="8096"/>
                    <a:pt x="19935" y="8020"/>
                  </a:cubicBezTo>
                  <a:cubicBezTo>
                    <a:pt x="20140" y="7935"/>
                    <a:pt x="20369" y="7912"/>
                    <a:pt x="20590" y="7889"/>
                  </a:cubicBezTo>
                  <a:cubicBezTo>
                    <a:pt x="20632" y="7885"/>
                    <a:pt x="20675" y="7882"/>
                    <a:pt x="20716" y="7877"/>
                  </a:cubicBezTo>
                  <a:cubicBezTo>
                    <a:pt x="20853" y="7862"/>
                    <a:pt x="20986" y="7841"/>
                    <a:pt x="21113" y="7817"/>
                  </a:cubicBezTo>
                  <a:cubicBezTo>
                    <a:pt x="21467" y="7746"/>
                    <a:pt x="21799" y="7655"/>
                    <a:pt x="22157" y="7532"/>
                  </a:cubicBezTo>
                  <a:cubicBezTo>
                    <a:pt x="22180" y="7522"/>
                    <a:pt x="22202" y="7515"/>
                    <a:pt x="22224" y="7507"/>
                  </a:cubicBezTo>
                  <a:lnTo>
                    <a:pt x="22283" y="7485"/>
                  </a:lnTo>
                  <a:cubicBezTo>
                    <a:pt x="22870" y="7280"/>
                    <a:pt x="23509" y="7024"/>
                    <a:pt x="23654" y="6553"/>
                  </a:cubicBezTo>
                  <a:cubicBezTo>
                    <a:pt x="23795" y="6100"/>
                    <a:pt x="23276" y="5671"/>
                    <a:pt x="22691" y="5485"/>
                  </a:cubicBezTo>
                  <a:cubicBezTo>
                    <a:pt x="22468" y="5414"/>
                    <a:pt x="22231" y="5363"/>
                    <a:pt x="22004" y="5314"/>
                  </a:cubicBezTo>
                  <a:cubicBezTo>
                    <a:pt x="21681" y="5244"/>
                    <a:pt x="21344" y="5173"/>
                    <a:pt x="21049" y="5040"/>
                  </a:cubicBezTo>
                  <a:cubicBezTo>
                    <a:pt x="20507" y="4795"/>
                    <a:pt x="20168" y="4385"/>
                    <a:pt x="19813" y="3954"/>
                  </a:cubicBezTo>
                  <a:cubicBezTo>
                    <a:pt x="19678" y="3786"/>
                    <a:pt x="19535" y="3615"/>
                    <a:pt x="19384" y="3457"/>
                  </a:cubicBezTo>
                  <a:cubicBezTo>
                    <a:pt x="19276" y="3344"/>
                    <a:pt x="19151" y="3230"/>
                    <a:pt x="18985" y="3166"/>
                  </a:cubicBezTo>
                  <a:cubicBezTo>
                    <a:pt x="18847" y="3112"/>
                    <a:pt x="18696" y="3098"/>
                    <a:pt x="18551" y="3083"/>
                  </a:cubicBezTo>
                  <a:cubicBezTo>
                    <a:pt x="18490" y="3076"/>
                    <a:pt x="18427" y="3072"/>
                    <a:pt x="18367" y="3062"/>
                  </a:cubicBezTo>
                  <a:cubicBezTo>
                    <a:pt x="17993" y="3008"/>
                    <a:pt x="17531" y="2804"/>
                    <a:pt x="17371" y="2520"/>
                  </a:cubicBezTo>
                  <a:cubicBezTo>
                    <a:pt x="17259" y="2325"/>
                    <a:pt x="17323" y="2123"/>
                    <a:pt x="17391" y="1912"/>
                  </a:cubicBezTo>
                  <a:cubicBezTo>
                    <a:pt x="17420" y="1817"/>
                    <a:pt x="17451" y="1720"/>
                    <a:pt x="17467" y="1621"/>
                  </a:cubicBezTo>
                  <a:cubicBezTo>
                    <a:pt x="17566" y="1010"/>
                    <a:pt x="17327" y="480"/>
                    <a:pt x="16826" y="205"/>
                  </a:cubicBezTo>
                  <a:cubicBezTo>
                    <a:pt x="16594" y="77"/>
                    <a:pt x="16297" y="6"/>
                    <a:pt x="15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0" name="Google Shape;48350;p36"/>
            <p:cNvSpPr/>
            <p:nvPr/>
          </p:nvSpPr>
          <p:spPr>
            <a:xfrm>
              <a:off x="204855" y="538792"/>
              <a:ext cx="967396" cy="537795"/>
            </a:xfrm>
            <a:custGeom>
              <a:avLst/>
              <a:gdLst/>
              <a:ahLst/>
              <a:cxnLst/>
              <a:rect l="l" t="t" r="r" b="b"/>
              <a:pathLst>
                <a:path w="19501" h="10841" extrusionOk="0">
                  <a:moveTo>
                    <a:pt x="13478" y="0"/>
                  </a:moveTo>
                  <a:cubicBezTo>
                    <a:pt x="13232" y="2"/>
                    <a:pt x="12976" y="45"/>
                    <a:pt x="12736" y="123"/>
                  </a:cubicBezTo>
                  <a:cubicBezTo>
                    <a:pt x="12636" y="157"/>
                    <a:pt x="12536" y="195"/>
                    <a:pt x="12434" y="242"/>
                  </a:cubicBezTo>
                  <a:cubicBezTo>
                    <a:pt x="12414" y="251"/>
                    <a:pt x="12406" y="274"/>
                    <a:pt x="12414" y="294"/>
                  </a:cubicBezTo>
                  <a:cubicBezTo>
                    <a:pt x="12421" y="308"/>
                    <a:pt x="12435" y="318"/>
                    <a:pt x="12450" y="318"/>
                  </a:cubicBezTo>
                  <a:cubicBezTo>
                    <a:pt x="12455" y="318"/>
                    <a:pt x="12460" y="315"/>
                    <a:pt x="12464" y="312"/>
                  </a:cubicBezTo>
                  <a:cubicBezTo>
                    <a:pt x="12565" y="265"/>
                    <a:pt x="12660" y="228"/>
                    <a:pt x="12758" y="195"/>
                  </a:cubicBezTo>
                  <a:cubicBezTo>
                    <a:pt x="12990" y="121"/>
                    <a:pt x="13239" y="80"/>
                    <a:pt x="13478" y="79"/>
                  </a:cubicBezTo>
                  <a:cubicBezTo>
                    <a:pt x="13501" y="79"/>
                    <a:pt x="13518" y="60"/>
                    <a:pt x="13518" y="39"/>
                  </a:cubicBezTo>
                  <a:cubicBezTo>
                    <a:pt x="13518" y="18"/>
                    <a:pt x="13501" y="0"/>
                    <a:pt x="13478" y="0"/>
                  </a:cubicBezTo>
                  <a:close/>
                  <a:moveTo>
                    <a:pt x="14465" y="337"/>
                  </a:moveTo>
                  <a:cubicBezTo>
                    <a:pt x="14455" y="337"/>
                    <a:pt x="14445" y="341"/>
                    <a:pt x="14437" y="349"/>
                  </a:cubicBezTo>
                  <a:cubicBezTo>
                    <a:pt x="14423" y="365"/>
                    <a:pt x="14423" y="390"/>
                    <a:pt x="14440" y="404"/>
                  </a:cubicBezTo>
                  <a:cubicBezTo>
                    <a:pt x="14655" y="602"/>
                    <a:pt x="14775" y="875"/>
                    <a:pt x="14775" y="1174"/>
                  </a:cubicBezTo>
                  <a:cubicBezTo>
                    <a:pt x="14775" y="1210"/>
                    <a:pt x="14772" y="1247"/>
                    <a:pt x="14769" y="1282"/>
                  </a:cubicBezTo>
                  <a:cubicBezTo>
                    <a:pt x="14767" y="1301"/>
                    <a:pt x="14765" y="1318"/>
                    <a:pt x="14762" y="1336"/>
                  </a:cubicBezTo>
                  <a:cubicBezTo>
                    <a:pt x="14757" y="1358"/>
                    <a:pt x="14772" y="1378"/>
                    <a:pt x="14793" y="1381"/>
                  </a:cubicBezTo>
                  <a:lnTo>
                    <a:pt x="14800" y="1381"/>
                  </a:lnTo>
                  <a:cubicBezTo>
                    <a:pt x="14819" y="1381"/>
                    <a:pt x="14834" y="1368"/>
                    <a:pt x="14839" y="1351"/>
                  </a:cubicBezTo>
                  <a:cubicBezTo>
                    <a:pt x="14841" y="1331"/>
                    <a:pt x="14846" y="1311"/>
                    <a:pt x="14847" y="1292"/>
                  </a:cubicBezTo>
                  <a:cubicBezTo>
                    <a:pt x="14850" y="1252"/>
                    <a:pt x="14853" y="1214"/>
                    <a:pt x="14853" y="1174"/>
                  </a:cubicBezTo>
                  <a:cubicBezTo>
                    <a:pt x="14853" y="853"/>
                    <a:pt x="14725" y="560"/>
                    <a:pt x="14493" y="348"/>
                  </a:cubicBezTo>
                  <a:cubicBezTo>
                    <a:pt x="14485" y="341"/>
                    <a:pt x="14475" y="337"/>
                    <a:pt x="14465" y="337"/>
                  </a:cubicBezTo>
                  <a:close/>
                  <a:moveTo>
                    <a:pt x="11531" y="776"/>
                  </a:moveTo>
                  <a:cubicBezTo>
                    <a:pt x="11524" y="776"/>
                    <a:pt x="11517" y="778"/>
                    <a:pt x="11511" y="782"/>
                  </a:cubicBezTo>
                  <a:lnTo>
                    <a:pt x="11498" y="790"/>
                  </a:lnTo>
                  <a:cubicBezTo>
                    <a:pt x="11176" y="998"/>
                    <a:pt x="10885" y="1178"/>
                    <a:pt x="10603" y="1338"/>
                  </a:cubicBezTo>
                  <a:cubicBezTo>
                    <a:pt x="10586" y="1349"/>
                    <a:pt x="10579" y="1373"/>
                    <a:pt x="10589" y="1392"/>
                  </a:cubicBezTo>
                  <a:cubicBezTo>
                    <a:pt x="10596" y="1403"/>
                    <a:pt x="10609" y="1410"/>
                    <a:pt x="10623" y="1410"/>
                  </a:cubicBezTo>
                  <a:cubicBezTo>
                    <a:pt x="10629" y="1410"/>
                    <a:pt x="10636" y="1409"/>
                    <a:pt x="10640" y="1403"/>
                  </a:cubicBezTo>
                  <a:cubicBezTo>
                    <a:pt x="10922" y="1244"/>
                    <a:pt x="11215" y="1065"/>
                    <a:pt x="11539" y="854"/>
                  </a:cubicBezTo>
                  <a:lnTo>
                    <a:pt x="11552" y="847"/>
                  </a:lnTo>
                  <a:cubicBezTo>
                    <a:pt x="11569" y="836"/>
                    <a:pt x="11575" y="811"/>
                    <a:pt x="11563" y="793"/>
                  </a:cubicBezTo>
                  <a:cubicBezTo>
                    <a:pt x="11556" y="782"/>
                    <a:pt x="11543" y="776"/>
                    <a:pt x="11531" y="776"/>
                  </a:cubicBezTo>
                  <a:close/>
                  <a:moveTo>
                    <a:pt x="9677" y="1825"/>
                  </a:moveTo>
                  <a:cubicBezTo>
                    <a:pt x="9672" y="1825"/>
                    <a:pt x="9666" y="1826"/>
                    <a:pt x="9661" y="1829"/>
                  </a:cubicBezTo>
                  <a:cubicBezTo>
                    <a:pt x="9344" y="1974"/>
                    <a:pt x="9015" y="2112"/>
                    <a:pt x="8679" y="2234"/>
                  </a:cubicBezTo>
                  <a:cubicBezTo>
                    <a:pt x="8659" y="2241"/>
                    <a:pt x="8649" y="2264"/>
                    <a:pt x="8657" y="2284"/>
                  </a:cubicBezTo>
                  <a:cubicBezTo>
                    <a:pt x="8661" y="2300"/>
                    <a:pt x="8675" y="2310"/>
                    <a:pt x="8692" y="2310"/>
                  </a:cubicBezTo>
                  <a:cubicBezTo>
                    <a:pt x="8695" y="2310"/>
                    <a:pt x="8701" y="2307"/>
                    <a:pt x="8706" y="2307"/>
                  </a:cubicBezTo>
                  <a:cubicBezTo>
                    <a:pt x="9044" y="2183"/>
                    <a:pt x="9376" y="2045"/>
                    <a:pt x="9695" y="1898"/>
                  </a:cubicBezTo>
                  <a:cubicBezTo>
                    <a:pt x="9712" y="1888"/>
                    <a:pt x="9721" y="1866"/>
                    <a:pt x="9712" y="1846"/>
                  </a:cubicBezTo>
                  <a:cubicBezTo>
                    <a:pt x="9706" y="1833"/>
                    <a:pt x="9692" y="1825"/>
                    <a:pt x="9677" y="1825"/>
                  </a:cubicBezTo>
                  <a:close/>
                  <a:moveTo>
                    <a:pt x="15031" y="2226"/>
                  </a:moveTo>
                  <a:cubicBezTo>
                    <a:pt x="15018" y="2226"/>
                    <a:pt x="15005" y="2233"/>
                    <a:pt x="14998" y="2246"/>
                  </a:cubicBezTo>
                  <a:cubicBezTo>
                    <a:pt x="14988" y="2263"/>
                    <a:pt x="14992" y="2288"/>
                    <a:pt x="15011" y="2298"/>
                  </a:cubicBezTo>
                  <a:cubicBezTo>
                    <a:pt x="15166" y="2392"/>
                    <a:pt x="15358" y="2463"/>
                    <a:pt x="15537" y="2495"/>
                  </a:cubicBezTo>
                  <a:cubicBezTo>
                    <a:pt x="15586" y="2502"/>
                    <a:pt x="15632" y="2509"/>
                    <a:pt x="15681" y="2513"/>
                  </a:cubicBezTo>
                  <a:cubicBezTo>
                    <a:pt x="15792" y="2526"/>
                    <a:pt x="15894" y="2539"/>
                    <a:pt x="15988" y="2577"/>
                  </a:cubicBezTo>
                  <a:cubicBezTo>
                    <a:pt x="16002" y="2583"/>
                    <a:pt x="16017" y="2588"/>
                    <a:pt x="16029" y="2596"/>
                  </a:cubicBezTo>
                  <a:cubicBezTo>
                    <a:pt x="16035" y="2597"/>
                    <a:pt x="16042" y="2598"/>
                    <a:pt x="16048" y="2598"/>
                  </a:cubicBezTo>
                  <a:cubicBezTo>
                    <a:pt x="16062" y="2598"/>
                    <a:pt x="16074" y="2591"/>
                    <a:pt x="16081" y="2580"/>
                  </a:cubicBezTo>
                  <a:cubicBezTo>
                    <a:pt x="16091" y="2560"/>
                    <a:pt x="16083" y="2537"/>
                    <a:pt x="16064" y="2527"/>
                  </a:cubicBezTo>
                  <a:cubicBezTo>
                    <a:pt x="16048" y="2520"/>
                    <a:pt x="16034" y="2513"/>
                    <a:pt x="16017" y="2506"/>
                  </a:cubicBezTo>
                  <a:cubicBezTo>
                    <a:pt x="15914" y="2463"/>
                    <a:pt x="15800" y="2452"/>
                    <a:pt x="15689" y="2438"/>
                  </a:cubicBezTo>
                  <a:cubicBezTo>
                    <a:pt x="15644" y="2432"/>
                    <a:pt x="15595" y="2425"/>
                    <a:pt x="15550" y="2418"/>
                  </a:cubicBezTo>
                  <a:cubicBezTo>
                    <a:pt x="15379" y="2388"/>
                    <a:pt x="15197" y="2321"/>
                    <a:pt x="15052" y="2233"/>
                  </a:cubicBezTo>
                  <a:cubicBezTo>
                    <a:pt x="15046" y="2228"/>
                    <a:pt x="15038" y="2226"/>
                    <a:pt x="15031" y="2226"/>
                  </a:cubicBezTo>
                  <a:close/>
                  <a:moveTo>
                    <a:pt x="7675" y="2559"/>
                  </a:moveTo>
                  <a:cubicBezTo>
                    <a:pt x="7672" y="2559"/>
                    <a:pt x="7668" y="2559"/>
                    <a:pt x="7665" y="2560"/>
                  </a:cubicBezTo>
                  <a:cubicBezTo>
                    <a:pt x="7350" y="2647"/>
                    <a:pt x="7027" y="2725"/>
                    <a:pt x="6703" y="2790"/>
                  </a:cubicBezTo>
                  <a:lnTo>
                    <a:pt x="6632" y="2805"/>
                  </a:lnTo>
                  <a:cubicBezTo>
                    <a:pt x="6611" y="2809"/>
                    <a:pt x="6598" y="2829"/>
                    <a:pt x="6602" y="2850"/>
                  </a:cubicBezTo>
                  <a:cubicBezTo>
                    <a:pt x="6605" y="2867"/>
                    <a:pt x="6622" y="2880"/>
                    <a:pt x="6639" y="2880"/>
                  </a:cubicBezTo>
                  <a:cubicBezTo>
                    <a:pt x="6640" y="2880"/>
                    <a:pt x="6642" y="2879"/>
                    <a:pt x="6644" y="2879"/>
                  </a:cubicBezTo>
                  <a:cubicBezTo>
                    <a:pt x="6645" y="2879"/>
                    <a:pt x="6646" y="2880"/>
                    <a:pt x="6646" y="2880"/>
                  </a:cubicBezTo>
                  <a:lnTo>
                    <a:pt x="6719" y="2866"/>
                  </a:lnTo>
                  <a:cubicBezTo>
                    <a:pt x="7045" y="2799"/>
                    <a:pt x="7370" y="2721"/>
                    <a:pt x="7686" y="2634"/>
                  </a:cubicBezTo>
                  <a:cubicBezTo>
                    <a:pt x="7706" y="2627"/>
                    <a:pt x="7719" y="2607"/>
                    <a:pt x="7713" y="2586"/>
                  </a:cubicBezTo>
                  <a:cubicBezTo>
                    <a:pt x="7708" y="2570"/>
                    <a:pt x="7693" y="2559"/>
                    <a:pt x="7675" y="2559"/>
                  </a:cubicBezTo>
                  <a:close/>
                  <a:moveTo>
                    <a:pt x="2396" y="2880"/>
                  </a:moveTo>
                  <a:cubicBezTo>
                    <a:pt x="2375" y="2880"/>
                    <a:pt x="2356" y="2897"/>
                    <a:pt x="2356" y="2919"/>
                  </a:cubicBezTo>
                  <a:cubicBezTo>
                    <a:pt x="2356" y="2940"/>
                    <a:pt x="2375" y="2958"/>
                    <a:pt x="2396" y="2958"/>
                  </a:cubicBezTo>
                  <a:lnTo>
                    <a:pt x="2415" y="2958"/>
                  </a:lnTo>
                  <a:cubicBezTo>
                    <a:pt x="2688" y="2958"/>
                    <a:pt x="2963" y="2993"/>
                    <a:pt x="3257" y="3028"/>
                  </a:cubicBezTo>
                  <a:cubicBezTo>
                    <a:pt x="3323" y="3035"/>
                    <a:pt x="3388" y="3044"/>
                    <a:pt x="3453" y="3051"/>
                  </a:cubicBezTo>
                  <a:lnTo>
                    <a:pt x="3459" y="3051"/>
                  </a:lnTo>
                  <a:cubicBezTo>
                    <a:pt x="3478" y="3051"/>
                    <a:pt x="3495" y="3035"/>
                    <a:pt x="3495" y="3015"/>
                  </a:cubicBezTo>
                  <a:cubicBezTo>
                    <a:pt x="3496" y="2994"/>
                    <a:pt x="3482" y="2974"/>
                    <a:pt x="3461" y="2973"/>
                  </a:cubicBezTo>
                  <a:cubicBezTo>
                    <a:pt x="3395" y="2965"/>
                    <a:pt x="3331" y="2957"/>
                    <a:pt x="3266" y="2950"/>
                  </a:cubicBezTo>
                  <a:cubicBezTo>
                    <a:pt x="2968" y="2914"/>
                    <a:pt x="2689" y="2880"/>
                    <a:pt x="2413" y="2880"/>
                  </a:cubicBezTo>
                  <a:close/>
                  <a:moveTo>
                    <a:pt x="5583" y="2965"/>
                  </a:moveTo>
                  <a:cubicBezTo>
                    <a:pt x="5582" y="2965"/>
                    <a:pt x="5581" y="2965"/>
                    <a:pt x="5581" y="2965"/>
                  </a:cubicBezTo>
                  <a:cubicBezTo>
                    <a:pt x="5215" y="3007"/>
                    <a:pt x="4859" y="3028"/>
                    <a:pt x="4521" y="3031"/>
                  </a:cubicBezTo>
                  <a:cubicBezTo>
                    <a:pt x="4502" y="3031"/>
                    <a:pt x="4484" y="3049"/>
                    <a:pt x="4484" y="3071"/>
                  </a:cubicBezTo>
                  <a:cubicBezTo>
                    <a:pt x="4484" y="3089"/>
                    <a:pt x="4502" y="3108"/>
                    <a:pt x="4523" y="3108"/>
                  </a:cubicBezTo>
                  <a:cubicBezTo>
                    <a:pt x="4862" y="3106"/>
                    <a:pt x="5222" y="3082"/>
                    <a:pt x="5590" y="3042"/>
                  </a:cubicBezTo>
                  <a:cubicBezTo>
                    <a:pt x="5612" y="3039"/>
                    <a:pt x="5626" y="3021"/>
                    <a:pt x="5623" y="3000"/>
                  </a:cubicBezTo>
                  <a:cubicBezTo>
                    <a:pt x="5622" y="2979"/>
                    <a:pt x="5604" y="2965"/>
                    <a:pt x="5583" y="2965"/>
                  </a:cubicBezTo>
                  <a:close/>
                  <a:moveTo>
                    <a:pt x="1376" y="3136"/>
                  </a:moveTo>
                  <a:cubicBezTo>
                    <a:pt x="1369" y="3136"/>
                    <a:pt x="1361" y="3138"/>
                    <a:pt x="1355" y="3142"/>
                  </a:cubicBezTo>
                  <a:cubicBezTo>
                    <a:pt x="1080" y="3307"/>
                    <a:pt x="843" y="3555"/>
                    <a:pt x="615" y="3919"/>
                  </a:cubicBezTo>
                  <a:cubicBezTo>
                    <a:pt x="605" y="3936"/>
                    <a:pt x="611" y="3961"/>
                    <a:pt x="628" y="3971"/>
                  </a:cubicBezTo>
                  <a:cubicBezTo>
                    <a:pt x="633" y="3976"/>
                    <a:pt x="641" y="3977"/>
                    <a:pt x="648" y="3977"/>
                  </a:cubicBezTo>
                  <a:cubicBezTo>
                    <a:pt x="662" y="3977"/>
                    <a:pt x="675" y="3970"/>
                    <a:pt x="682" y="3960"/>
                  </a:cubicBezTo>
                  <a:cubicBezTo>
                    <a:pt x="904" y="3606"/>
                    <a:pt x="1130" y="3367"/>
                    <a:pt x="1396" y="3207"/>
                  </a:cubicBezTo>
                  <a:cubicBezTo>
                    <a:pt x="1415" y="3196"/>
                    <a:pt x="1419" y="3172"/>
                    <a:pt x="1409" y="3153"/>
                  </a:cubicBezTo>
                  <a:cubicBezTo>
                    <a:pt x="1402" y="3142"/>
                    <a:pt x="1389" y="3136"/>
                    <a:pt x="1376" y="3136"/>
                  </a:cubicBezTo>
                  <a:close/>
                  <a:moveTo>
                    <a:pt x="16770" y="3298"/>
                  </a:moveTo>
                  <a:cubicBezTo>
                    <a:pt x="16762" y="3298"/>
                    <a:pt x="16753" y="3301"/>
                    <a:pt x="16746" y="3307"/>
                  </a:cubicBezTo>
                  <a:cubicBezTo>
                    <a:pt x="16731" y="3321"/>
                    <a:pt x="16727" y="3345"/>
                    <a:pt x="16741" y="3362"/>
                  </a:cubicBezTo>
                  <a:cubicBezTo>
                    <a:pt x="16953" y="3619"/>
                    <a:pt x="17196" y="3877"/>
                    <a:pt x="17543" y="4045"/>
                  </a:cubicBezTo>
                  <a:lnTo>
                    <a:pt x="17560" y="4054"/>
                  </a:lnTo>
                  <a:cubicBezTo>
                    <a:pt x="17566" y="4055"/>
                    <a:pt x="17572" y="4057"/>
                    <a:pt x="17577" y="4057"/>
                  </a:cubicBezTo>
                  <a:cubicBezTo>
                    <a:pt x="17592" y="4057"/>
                    <a:pt x="17604" y="4048"/>
                    <a:pt x="17613" y="4035"/>
                  </a:cubicBezTo>
                  <a:cubicBezTo>
                    <a:pt x="17622" y="4017"/>
                    <a:pt x="17614" y="3993"/>
                    <a:pt x="17594" y="3984"/>
                  </a:cubicBezTo>
                  <a:lnTo>
                    <a:pt x="17577" y="3976"/>
                  </a:lnTo>
                  <a:cubicBezTo>
                    <a:pt x="17243" y="3813"/>
                    <a:pt x="17008" y="3562"/>
                    <a:pt x="16802" y="3313"/>
                  </a:cubicBezTo>
                  <a:cubicBezTo>
                    <a:pt x="16793" y="3303"/>
                    <a:pt x="16781" y="3298"/>
                    <a:pt x="16770" y="3298"/>
                  </a:cubicBezTo>
                  <a:close/>
                  <a:moveTo>
                    <a:pt x="18598" y="4280"/>
                  </a:moveTo>
                  <a:cubicBezTo>
                    <a:pt x="18581" y="4280"/>
                    <a:pt x="18564" y="4292"/>
                    <a:pt x="18561" y="4307"/>
                  </a:cubicBezTo>
                  <a:cubicBezTo>
                    <a:pt x="18555" y="4329"/>
                    <a:pt x="18565" y="4350"/>
                    <a:pt x="18588" y="4356"/>
                  </a:cubicBezTo>
                  <a:cubicBezTo>
                    <a:pt x="18654" y="4375"/>
                    <a:pt x="18714" y="4395"/>
                    <a:pt x="18773" y="4414"/>
                  </a:cubicBezTo>
                  <a:cubicBezTo>
                    <a:pt x="19087" y="4525"/>
                    <a:pt x="19342" y="4718"/>
                    <a:pt x="19421" y="4909"/>
                  </a:cubicBezTo>
                  <a:cubicBezTo>
                    <a:pt x="19426" y="4923"/>
                    <a:pt x="19443" y="4932"/>
                    <a:pt x="19457" y="4932"/>
                  </a:cubicBezTo>
                  <a:cubicBezTo>
                    <a:pt x="19463" y="4932"/>
                    <a:pt x="19467" y="4932"/>
                    <a:pt x="19471" y="4930"/>
                  </a:cubicBezTo>
                  <a:cubicBezTo>
                    <a:pt x="19491" y="4923"/>
                    <a:pt x="19501" y="4900"/>
                    <a:pt x="19492" y="4881"/>
                  </a:cubicBezTo>
                  <a:cubicBezTo>
                    <a:pt x="19386" y="4626"/>
                    <a:pt x="19064" y="4435"/>
                    <a:pt x="18798" y="4341"/>
                  </a:cubicBezTo>
                  <a:cubicBezTo>
                    <a:pt x="18740" y="4320"/>
                    <a:pt x="18677" y="4300"/>
                    <a:pt x="18609" y="4282"/>
                  </a:cubicBezTo>
                  <a:cubicBezTo>
                    <a:pt x="18605" y="4281"/>
                    <a:pt x="18602" y="4280"/>
                    <a:pt x="18598" y="4280"/>
                  </a:cubicBezTo>
                  <a:close/>
                  <a:moveTo>
                    <a:pt x="186" y="4857"/>
                  </a:moveTo>
                  <a:cubicBezTo>
                    <a:pt x="170" y="4857"/>
                    <a:pt x="155" y="4866"/>
                    <a:pt x="150" y="4882"/>
                  </a:cubicBezTo>
                  <a:cubicBezTo>
                    <a:pt x="134" y="4925"/>
                    <a:pt x="120" y="4967"/>
                    <a:pt x="107" y="5010"/>
                  </a:cubicBezTo>
                  <a:cubicBezTo>
                    <a:pt x="57" y="5174"/>
                    <a:pt x="2" y="5387"/>
                    <a:pt x="0" y="5622"/>
                  </a:cubicBezTo>
                  <a:cubicBezTo>
                    <a:pt x="0" y="5724"/>
                    <a:pt x="10" y="5831"/>
                    <a:pt x="33" y="5948"/>
                  </a:cubicBezTo>
                  <a:cubicBezTo>
                    <a:pt x="37" y="5968"/>
                    <a:pt x="53" y="5980"/>
                    <a:pt x="71" y="5980"/>
                  </a:cubicBezTo>
                  <a:lnTo>
                    <a:pt x="80" y="5980"/>
                  </a:lnTo>
                  <a:cubicBezTo>
                    <a:pt x="101" y="5976"/>
                    <a:pt x="114" y="5956"/>
                    <a:pt x="110" y="5935"/>
                  </a:cubicBezTo>
                  <a:cubicBezTo>
                    <a:pt x="89" y="5821"/>
                    <a:pt x="79" y="5720"/>
                    <a:pt x="79" y="5619"/>
                  </a:cubicBezTo>
                  <a:cubicBezTo>
                    <a:pt x="79" y="5400"/>
                    <a:pt x="134" y="5192"/>
                    <a:pt x="181" y="5036"/>
                  </a:cubicBezTo>
                  <a:cubicBezTo>
                    <a:pt x="194" y="4993"/>
                    <a:pt x="208" y="4952"/>
                    <a:pt x="222" y="4909"/>
                  </a:cubicBezTo>
                  <a:cubicBezTo>
                    <a:pt x="229" y="4888"/>
                    <a:pt x="219" y="4866"/>
                    <a:pt x="200" y="4859"/>
                  </a:cubicBezTo>
                  <a:cubicBezTo>
                    <a:pt x="195" y="4858"/>
                    <a:pt x="190" y="4857"/>
                    <a:pt x="186" y="4857"/>
                  </a:cubicBezTo>
                  <a:close/>
                  <a:moveTo>
                    <a:pt x="18918" y="5666"/>
                  </a:moveTo>
                  <a:cubicBezTo>
                    <a:pt x="18912" y="5666"/>
                    <a:pt x="18906" y="5667"/>
                    <a:pt x="18901" y="5670"/>
                  </a:cubicBezTo>
                  <a:cubicBezTo>
                    <a:pt x="18748" y="5756"/>
                    <a:pt x="18585" y="5831"/>
                    <a:pt x="18427" y="5902"/>
                  </a:cubicBezTo>
                  <a:cubicBezTo>
                    <a:pt x="18368" y="5928"/>
                    <a:pt x="18310" y="5953"/>
                    <a:pt x="18255" y="5980"/>
                  </a:cubicBezTo>
                  <a:cubicBezTo>
                    <a:pt x="18232" y="5990"/>
                    <a:pt x="18211" y="6003"/>
                    <a:pt x="18189" y="6013"/>
                  </a:cubicBezTo>
                  <a:lnTo>
                    <a:pt x="18149" y="6033"/>
                  </a:lnTo>
                  <a:cubicBezTo>
                    <a:pt x="18078" y="6070"/>
                    <a:pt x="18009" y="6104"/>
                    <a:pt x="17943" y="6137"/>
                  </a:cubicBezTo>
                  <a:cubicBezTo>
                    <a:pt x="17923" y="6145"/>
                    <a:pt x="17916" y="6168"/>
                    <a:pt x="17926" y="6188"/>
                  </a:cubicBezTo>
                  <a:cubicBezTo>
                    <a:pt x="17930" y="6202"/>
                    <a:pt x="17944" y="6209"/>
                    <a:pt x="17959" y="6209"/>
                  </a:cubicBezTo>
                  <a:cubicBezTo>
                    <a:pt x="17964" y="6209"/>
                    <a:pt x="17970" y="6208"/>
                    <a:pt x="17976" y="6204"/>
                  </a:cubicBezTo>
                  <a:cubicBezTo>
                    <a:pt x="18043" y="6170"/>
                    <a:pt x="18111" y="6137"/>
                    <a:pt x="18184" y="6101"/>
                  </a:cubicBezTo>
                  <a:lnTo>
                    <a:pt x="18225" y="6080"/>
                  </a:lnTo>
                  <a:lnTo>
                    <a:pt x="18289" y="6047"/>
                  </a:lnTo>
                  <a:cubicBezTo>
                    <a:pt x="18343" y="6023"/>
                    <a:pt x="18400" y="5996"/>
                    <a:pt x="18460" y="5969"/>
                  </a:cubicBezTo>
                  <a:cubicBezTo>
                    <a:pt x="18619" y="5896"/>
                    <a:pt x="18782" y="5821"/>
                    <a:pt x="18938" y="5736"/>
                  </a:cubicBezTo>
                  <a:cubicBezTo>
                    <a:pt x="18955" y="5727"/>
                    <a:pt x="18962" y="5703"/>
                    <a:pt x="18952" y="5684"/>
                  </a:cubicBezTo>
                  <a:cubicBezTo>
                    <a:pt x="18946" y="5673"/>
                    <a:pt x="18932" y="5666"/>
                    <a:pt x="18918" y="5666"/>
                  </a:cubicBezTo>
                  <a:close/>
                  <a:moveTo>
                    <a:pt x="16972" y="6526"/>
                  </a:moveTo>
                  <a:cubicBezTo>
                    <a:pt x="16969" y="6526"/>
                    <a:pt x="16966" y="6526"/>
                    <a:pt x="16963" y="6527"/>
                  </a:cubicBezTo>
                  <a:lnTo>
                    <a:pt x="16939" y="6534"/>
                  </a:lnTo>
                  <a:cubicBezTo>
                    <a:pt x="16759" y="6581"/>
                    <a:pt x="16574" y="6629"/>
                    <a:pt x="16406" y="6727"/>
                  </a:cubicBezTo>
                  <a:cubicBezTo>
                    <a:pt x="16254" y="6817"/>
                    <a:pt x="16148" y="6936"/>
                    <a:pt x="16041" y="7057"/>
                  </a:cubicBezTo>
                  <a:lnTo>
                    <a:pt x="16069" y="7083"/>
                  </a:lnTo>
                  <a:lnTo>
                    <a:pt x="16101" y="7103"/>
                  </a:lnTo>
                  <a:cubicBezTo>
                    <a:pt x="16204" y="6986"/>
                    <a:pt x="16301" y="6877"/>
                    <a:pt x="16443" y="6791"/>
                  </a:cubicBezTo>
                  <a:cubicBezTo>
                    <a:pt x="16603" y="6697"/>
                    <a:pt x="16782" y="6652"/>
                    <a:pt x="16956" y="6608"/>
                  </a:cubicBezTo>
                  <a:lnTo>
                    <a:pt x="16981" y="6602"/>
                  </a:lnTo>
                  <a:cubicBezTo>
                    <a:pt x="17003" y="6596"/>
                    <a:pt x="17015" y="6577"/>
                    <a:pt x="17010" y="6555"/>
                  </a:cubicBezTo>
                  <a:cubicBezTo>
                    <a:pt x="17005" y="6537"/>
                    <a:pt x="16989" y="6526"/>
                    <a:pt x="16972" y="6526"/>
                  </a:cubicBezTo>
                  <a:close/>
                  <a:moveTo>
                    <a:pt x="380" y="6923"/>
                  </a:moveTo>
                  <a:cubicBezTo>
                    <a:pt x="377" y="6923"/>
                    <a:pt x="374" y="6923"/>
                    <a:pt x="370" y="6924"/>
                  </a:cubicBezTo>
                  <a:cubicBezTo>
                    <a:pt x="349" y="6929"/>
                    <a:pt x="338" y="6951"/>
                    <a:pt x="343" y="6972"/>
                  </a:cubicBezTo>
                  <a:cubicBezTo>
                    <a:pt x="409" y="7197"/>
                    <a:pt x="440" y="7378"/>
                    <a:pt x="440" y="7545"/>
                  </a:cubicBezTo>
                  <a:lnTo>
                    <a:pt x="440" y="7591"/>
                  </a:lnTo>
                  <a:cubicBezTo>
                    <a:pt x="434" y="7753"/>
                    <a:pt x="383" y="7871"/>
                    <a:pt x="328" y="7977"/>
                  </a:cubicBezTo>
                  <a:cubicBezTo>
                    <a:pt x="316" y="7995"/>
                    <a:pt x="323" y="8018"/>
                    <a:pt x="343" y="8028"/>
                  </a:cubicBezTo>
                  <a:cubicBezTo>
                    <a:pt x="349" y="8032"/>
                    <a:pt x="356" y="8033"/>
                    <a:pt x="362" y="8033"/>
                  </a:cubicBezTo>
                  <a:cubicBezTo>
                    <a:pt x="376" y="8033"/>
                    <a:pt x="387" y="8026"/>
                    <a:pt x="394" y="8015"/>
                  </a:cubicBezTo>
                  <a:cubicBezTo>
                    <a:pt x="454" y="7901"/>
                    <a:pt x="508" y="7773"/>
                    <a:pt x="515" y="7595"/>
                  </a:cubicBezTo>
                  <a:lnTo>
                    <a:pt x="515" y="7545"/>
                  </a:lnTo>
                  <a:cubicBezTo>
                    <a:pt x="515" y="7370"/>
                    <a:pt x="486" y="7183"/>
                    <a:pt x="419" y="6951"/>
                  </a:cubicBezTo>
                  <a:cubicBezTo>
                    <a:pt x="414" y="6933"/>
                    <a:pt x="398" y="6923"/>
                    <a:pt x="380" y="6923"/>
                  </a:cubicBezTo>
                  <a:close/>
                  <a:moveTo>
                    <a:pt x="15281" y="7758"/>
                  </a:moveTo>
                  <a:cubicBezTo>
                    <a:pt x="15273" y="7758"/>
                    <a:pt x="15265" y="7761"/>
                    <a:pt x="15258" y="7766"/>
                  </a:cubicBezTo>
                  <a:cubicBezTo>
                    <a:pt x="15112" y="7867"/>
                    <a:pt x="14967" y="7961"/>
                    <a:pt x="14812" y="8059"/>
                  </a:cubicBezTo>
                  <a:cubicBezTo>
                    <a:pt x="14705" y="8126"/>
                    <a:pt x="14598" y="8196"/>
                    <a:pt x="14490" y="8267"/>
                  </a:cubicBezTo>
                  <a:lnTo>
                    <a:pt x="14366" y="8352"/>
                  </a:lnTo>
                  <a:cubicBezTo>
                    <a:pt x="14349" y="8365"/>
                    <a:pt x="14345" y="8388"/>
                    <a:pt x="14358" y="8406"/>
                  </a:cubicBezTo>
                  <a:cubicBezTo>
                    <a:pt x="14366" y="8416"/>
                    <a:pt x="14378" y="8422"/>
                    <a:pt x="14390" y="8422"/>
                  </a:cubicBezTo>
                  <a:cubicBezTo>
                    <a:pt x="14399" y="8422"/>
                    <a:pt x="14406" y="8419"/>
                    <a:pt x="14412" y="8412"/>
                  </a:cubicBezTo>
                  <a:cubicBezTo>
                    <a:pt x="14450" y="8383"/>
                    <a:pt x="14491" y="8356"/>
                    <a:pt x="14533" y="8329"/>
                  </a:cubicBezTo>
                  <a:cubicBezTo>
                    <a:pt x="14639" y="8258"/>
                    <a:pt x="14746" y="8190"/>
                    <a:pt x="14853" y="8123"/>
                  </a:cubicBezTo>
                  <a:cubicBezTo>
                    <a:pt x="15002" y="8029"/>
                    <a:pt x="15154" y="7931"/>
                    <a:pt x="15302" y="7827"/>
                  </a:cubicBezTo>
                  <a:cubicBezTo>
                    <a:pt x="15319" y="7816"/>
                    <a:pt x="15324" y="7792"/>
                    <a:pt x="15311" y="7774"/>
                  </a:cubicBezTo>
                  <a:cubicBezTo>
                    <a:pt x="15303" y="7764"/>
                    <a:pt x="15292" y="7758"/>
                    <a:pt x="15281" y="7758"/>
                  </a:cubicBezTo>
                  <a:close/>
                  <a:moveTo>
                    <a:pt x="1623" y="8526"/>
                  </a:moveTo>
                  <a:cubicBezTo>
                    <a:pt x="1463" y="8526"/>
                    <a:pt x="1310" y="8541"/>
                    <a:pt x="1161" y="8557"/>
                  </a:cubicBezTo>
                  <a:cubicBezTo>
                    <a:pt x="1013" y="8571"/>
                    <a:pt x="863" y="8587"/>
                    <a:pt x="700" y="8587"/>
                  </a:cubicBezTo>
                  <a:cubicBezTo>
                    <a:pt x="679" y="8587"/>
                    <a:pt x="665" y="8605"/>
                    <a:pt x="665" y="8627"/>
                  </a:cubicBezTo>
                  <a:cubicBezTo>
                    <a:pt x="665" y="8648"/>
                    <a:pt x="685" y="8665"/>
                    <a:pt x="706" y="8665"/>
                  </a:cubicBezTo>
                  <a:cubicBezTo>
                    <a:pt x="867" y="8665"/>
                    <a:pt x="1019" y="8649"/>
                    <a:pt x="1168" y="8634"/>
                  </a:cubicBezTo>
                  <a:cubicBezTo>
                    <a:pt x="1313" y="8618"/>
                    <a:pt x="1462" y="8604"/>
                    <a:pt x="1617" y="8604"/>
                  </a:cubicBezTo>
                  <a:cubicBezTo>
                    <a:pt x="1647" y="8604"/>
                    <a:pt x="1676" y="8604"/>
                    <a:pt x="1706" y="8605"/>
                  </a:cubicBezTo>
                  <a:lnTo>
                    <a:pt x="1763" y="8607"/>
                  </a:lnTo>
                  <a:cubicBezTo>
                    <a:pt x="1785" y="8607"/>
                    <a:pt x="1802" y="8591"/>
                    <a:pt x="1802" y="8570"/>
                  </a:cubicBezTo>
                  <a:cubicBezTo>
                    <a:pt x="1803" y="8548"/>
                    <a:pt x="1786" y="8529"/>
                    <a:pt x="1765" y="8529"/>
                  </a:cubicBezTo>
                  <a:lnTo>
                    <a:pt x="1709" y="8527"/>
                  </a:lnTo>
                  <a:cubicBezTo>
                    <a:pt x="1680" y="8526"/>
                    <a:pt x="1652" y="8526"/>
                    <a:pt x="1623" y="8526"/>
                  </a:cubicBezTo>
                  <a:close/>
                  <a:moveTo>
                    <a:pt x="2825" y="8597"/>
                  </a:moveTo>
                  <a:cubicBezTo>
                    <a:pt x="2805" y="8597"/>
                    <a:pt x="2789" y="8613"/>
                    <a:pt x="2788" y="8632"/>
                  </a:cubicBezTo>
                  <a:cubicBezTo>
                    <a:pt x="2785" y="8655"/>
                    <a:pt x="2802" y="8672"/>
                    <a:pt x="2823" y="8674"/>
                  </a:cubicBezTo>
                  <a:cubicBezTo>
                    <a:pt x="2894" y="8679"/>
                    <a:pt x="2965" y="8685"/>
                    <a:pt x="3037" y="8692"/>
                  </a:cubicBezTo>
                  <a:cubicBezTo>
                    <a:pt x="3314" y="8716"/>
                    <a:pt x="3600" y="8748"/>
                    <a:pt x="3883" y="8780"/>
                  </a:cubicBezTo>
                  <a:lnTo>
                    <a:pt x="3887" y="8780"/>
                  </a:lnTo>
                  <a:cubicBezTo>
                    <a:pt x="3907" y="8780"/>
                    <a:pt x="3923" y="8765"/>
                    <a:pt x="3923" y="8748"/>
                  </a:cubicBezTo>
                  <a:cubicBezTo>
                    <a:pt x="3926" y="8725"/>
                    <a:pt x="3912" y="8706"/>
                    <a:pt x="3890" y="8704"/>
                  </a:cubicBezTo>
                  <a:cubicBezTo>
                    <a:pt x="3606" y="8671"/>
                    <a:pt x="3321" y="8641"/>
                    <a:pt x="3041" y="8615"/>
                  </a:cubicBezTo>
                  <a:cubicBezTo>
                    <a:pt x="2970" y="8610"/>
                    <a:pt x="2899" y="8603"/>
                    <a:pt x="2827" y="8597"/>
                  </a:cubicBezTo>
                  <a:cubicBezTo>
                    <a:pt x="2827" y="8597"/>
                    <a:pt x="2826" y="8597"/>
                    <a:pt x="2825" y="8597"/>
                  </a:cubicBezTo>
                  <a:close/>
                  <a:moveTo>
                    <a:pt x="4942" y="8850"/>
                  </a:moveTo>
                  <a:cubicBezTo>
                    <a:pt x="4923" y="8850"/>
                    <a:pt x="4907" y="8863"/>
                    <a:pt x="4903" y="8883"/>
                  </a:cubicBezTo>
                  <a:cubicBezTo>
                    <a:pt x="4900" y="8904"/>
                    <a:pt x="4913" y="8923"/>
                    <a:pt x="4936" y="8927"/>
                  </a:cubicBezTo>
                  <a:lnTo>
                    <a:pt x="4952" y="8928"/>
                  </a:lnTo>
                  <a:cubicBezTo>
                    <a:pt x="5337" y="8988"/>
                    <a:pt x="5647" y="9076"/>
                    <a:pt x="5950" y="9207"/>
                  </a:cubicBezTo>
                  <a:cubicBezTo>
                    <a:pt x="5956" y="9210"/>
                    <a:pt x="5962" y="9211"/>
                    <a:pt x="5968" y="9211"/>
                  </a:cubicBezTo>
                  <a:cubicBezTo>
                    <a:pt x="5983" y="9211"/>
                    <a:pt x="5997" y="9204"/>
                    <a:pt x="5999" y="9186"/>
                  </a:cubicBezTo>
                  <a:cubicBezTo>
                    <a:pt x="6007" y="9169"/>
                    <a:pt x="5999" y="9146"/>
                    <a:pt x="5979" y="9136"/>
                  </a:cubicBezTo>
                  <a:cubicBezTo>
                    <a:pt x="5669" y="9001"/>
                    <a:pt x="5356" y="8914"/>
                    <a:pt x="4962" y="8852"/>
                  </a:cubicBezTo>
                  <a:lnTo>
                    <a:pt x="4947" y="8850"/>
                  </a:lnTo>
                  <a:cubicBezTo>
                    <a:pt x="4946" y="8850"/>
                    <a:pt x="4944" y="8850"/>
                    <a:pt x="4942" y="8850"/>
                  </a:cubicBezTo>
                  <a:close/>
                  <a:moveTo>
                    <a:pt x="13570" y="9025"/>
                  </a:moveTo>
                  <a:cubicBezTo>
                    <a:pt x="13561" y="9025"/>
                    <a:pt x="13551" y="9028"/>
                    <a:pt x="13544" y="9035"/>
                  </a:cubicBezTo>
                  <a:lnTo>
                    <a:pt x="13531" y="9046"/>
                  </a:lnTo>
                  <a:cubicBezTo>
                    <a:pt x="13375" y="9189"/>
                    <a:pt x="13232" y="9340"/>
                    <a:pt x="13093" y="9483"/>
                  </a:cubicBezTo>
                  <a:cubicBezTo>
                    <a:pt x="12992" y="9590"/>
                    <a:pt x="12886" y="9701"/>
                    <a:pt x="12780" y="9803"/>
                  </a:cubicBezTo>
                  <a:cubicBezTo>
                    <a:pt x="12766" y="9819"/>
                    <a:pt x="12766" y="9843"/>
                    <a:pt x="12780" y="9859"/>
                  </a:cubicBezTo>
                  <a:cubicBezTo>
                    <a:pt x="12790" y="9867"/>
                    <a:pt x="12798" y="9872"/>
                    <a:pt x="12808" y="9872"/>
                  </a:cubicBezTo>
                  <a:cubicBezTo>
                    <a:pt x="12820" y="9872"/>
                    <a:pt x="12828" y="9867"/>
                    <a:pt x="12835" y="9859"/>
                  </a:cubicBezTo>
                  <a:cubicBezTo>
                    <a:pt x="12943" y="9755"/>
                    <a:pt x="13050" y="9644"/>
                    <a:pt x="13153" y="9537"/>
                  </a:cubicBezTo>
                  <a:cubicBezTo>
                    <a:pt x="13289" y="9392"/>
                    <a:pt x="13430" y="9243"/>
                    <a:pt x="13584" y="9103"/>
                  </a:cubicBezTo>
                  <a:lnTo>
                    <a:pt x="13596" y="9092"/>
                  </a:lnTo>
                  <a:cubicBezTo>
                    <a:pt x="13611" y="9078"/>
                    <a:pt x="13612" y="9054"/>
                    <a:pt x="13598" y="9036"/>
                  </a:cubicBezTo>
                  <a:cubicBezTo>
                    <a:pt x="13590" y="9029"/>
                    <a:pt x="13580" y="9025"/>
                    <a:pt x="13570" y="9025"/>
                  </a:cubicBezTo>
                  <a:close/>
                  <a:moveTo>
                    <a:pt x="6900" y="9649"/>
                  </a:moveTo>
                  <a:cubicBezTo>
                    <a:pt x="6886" y="9649"/>
                    <a:pt x="6872" y="9656"/>
                    <a:pt x="6865" y="9668"/>
                  </a:cubicBezTo>
                  <a:cubicBezTo>
                    <a:pt x="6854" y="9688"/>
                    <a:pt x="6861" y="9711"/>
                    <a:pt x="6880" y="9722"/>
                  </a:cubicBezTo>
                  <a:cubicBezTo>
                    <a:pt x="7099" y="9853"/>
                    <a:pt x="7326" y="9983"/>
                    <a:pt x="7555" y="10109"/>
                  </a:cubicBezTo>
                  <a:cubicBezTo>
                    <a:pt x="7639" y="10156"/>
                    <a:pt x="7725" y="10202"/>
                    <a:pt x="7810" y="10246"/>
                  </a:cubicBezTo>
                  <a:cubicBezTo>
                    <a:pt x="7814" y="10249"/>
                    <a:pt x="7821" y="10250"/>
                    <a:pt x="7827" y="10250"/>
                  </a:cubicBezTo>
                  <a:cubicBezTo>
                    <a:pt x="7841" y="10250"/>
                    <a:pt x="7856" y="10243"/>
                    <a:pt x="7861" y="10227"/>
                  </a:cubicBezTo>
                  <a:cubicBezTo>
                    <a:pt x="7871" y="10209"/>
                    <a:pt x="7864" y="10186"/>
                    <a:pt x="7846" y="10175"/>
                  </a:cubicBezTo>
                  <a:cubicBezTo>
                    <a:pt x="7760" y="10131"/>
                    <a:pt x="7676" y="10086"/>
                    <a:pt x="7592" y="10040"/>
                  </a:cubicBezTo>
                  <a:cubicBezTo>
                    <a:pt x="7363" y="9913"/>
                    <a:pt x="7137" y="9783"/>
                    <a:pt x="6918" y="9654"/>
                  </a:cubicBezTo>
                  <a:cubicBezTo>
                    <a:pt x="6912" y="9651"/>
                    <a:pt x="6906" y="9649"/>
                    <a:pt x="6900" y="9649"/>
                  </a:cubicBezTo>
                  <a:close/>
                  <a:moveTo>
                    <a:pt x="11942" y="10405"/>
                  </a:moveTo>
                  <a:cubicBezTo>
                    <a:pt x="11937" y="10405"/>
                    <a:pt x="11931" y="10406"/>
                    <a:pt x="11926" y="10408"/>
                  </a:cubicBezTo>
                  <a:cubicBezTo>
                    <a:pt x="11912" y="10415"/>
                    <a:pt x="11896" y="10421"/>
                    <a:pt x="11881" y="10428"/>
                  </a:cubicBezTo>
                  <a:cubicBezTo>
                    <a:pt x="11605" y="10542"/>
                    <a:pt x="11270" y="10634"/>
                    <a:pt x="10913" y="10693"/>
                  </a:cubicBezTo>
                  <a:cubicBezTo>
                    <a:pt x="10892" y="10697"/>
                    <a:pt x="10878" y="10715"/>
                    <a:pt x="10880" y="10737"/>
                  </a:cubicBezTo>
                  <a:cubicBezTo>
                    <a:pt x="10882" y="10755"/>
                    <a:pt x="10900" y="10769"/>
                    <a:pt x="10917" y="10769"/>
                  </a:cubicBezTo>
                  <a:cubicBezTo>
                    <a:pt x="10919" y="10769"/>
                    <a:pt x="10920" y="10769"/>
                    <a:pt x="10921" y="10769"/>
                  </a:cubicBezTo>
                  <a:cubicBezTo>
                    <a:pt x="10923" y="10769"/>
                    <a:pt x="10924" y="10769"/>
                    <a:pt x="10924" y="10771"/>
                  </a:cubicBezTo>
                  <a:cubicBezTo>
                    <a:pt x="11290" y="10711"/>
                    <a:pt x="11629" y="10619"/>
                    <a:pt x="11910" y="10501"/>
                  </a:cubicBezTo>
                  <a:lnTo>
                    <a:pt x="11959" y="10479"/>
                  </a:lnTo>
                  <a:cubicBezTo>
                    <a:pt x="11977" y="10471"/>
                    <a:pt x="11987" y="10448"/>
                    <a:pt x="11977" y="10428"/>
                  </a:cubicBezTo>
                  <a:cubicBezTo>
                    <a:pt x="11971" y="10413"/>
                    <a:pt x="11957" y="10405"/>
                    <a:pt x="11942" y="10405"/>
                  </a:cubicBezTo>
                  <a:close/>
                  <a:moveTo>
                    <a:pt x="8809" y="10590"/>
                  </a:moveTo>
                  <a:cubicBezTo>
                    <a:pt x="8793" y="10590"/>
                    <a:pt x="8778" y="10601"/>
                    <a:pt x="8772" y="10616"/>
                  </a:cubicBezTo>
                  <a:cubicBezTo>
                    <a:pt x="8765" y="10636"/>
                    <a:pt x="8777" y="10657"/>
                    <a:pt x="8796" y="10664"/>
                  </a:cubicBezTo>
                  <a:cubicBezTo>
                    <a:pt x="9078" y="10751"/>
                    <a:pt x="9347" y="10805"/>
                    <a:pt x="9618" y="10828"/>
                  </a:cubicBezTo>
                  <a:cubicBezTo>
                    <a:pt x="9691" y="10833"/>
                    <a:pt x="9766" y="10836"/>
                    <a:pt x="9842" y="10841"/>
                  </a:cubicBezTo>
                  <a:lnTo>
                    <a:pt x="9856" y="10841"/>
                  </a:lnTo>
                  <a:cubicBezTo>
                    <a:pt x="9877" y="10841"/>
                    <a:pt x="9894" y="10822"/>
                    <a:pt x="9894" y="10805"/>
                  </a:cubicBezTo>
                  <a:cubicBezTo>
                    <a:pt x="9894" y="10784"/>
                    <a:pt x="9877" y="10764"/>
                    <a:pt x="9856" y="10764"/>
                  </a:cubicBezTo>
                  <a:lnTo>
                    <a:pt x="9845" y="10764"/>
                  </a:lnTo>
                  <a:cubicBezTo>
                    <a:pt x="9771" y="10762"/>
                    <a:pt x="9698" y="10757"/>
                    <a:pt x="9625" y="10751"/>
                  </a:cubicBezTo>
                  <a:cubicBezTo>
                    <a:pt x="9358" y="10728"/>
                    <a:pt x="9095" y="10677"/>
                    <a:pt x="8820" y="10592"/>
                  </a:cubicBezTo>
                  <a:cubicBezTo>
                    <a:pt x="8816" y="10590"/>
                    <a:pt x="8812" y="10590"/>
                    <a:pt x="8809" y="10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1" name="Google Shape;48351;p36"/>
            <p:cNvSpPr/>
            <p:nvPr/>
          </p:nvSpPr>
          <p:spPr>
            <a:xfrm>
              <a:off x="300648" y="592716"/>
              <a:ext cx="767577" cy="425087"/>
            </a:xfrm>
            <a:custGeom>
              <a:avLst/>
              <a:gdLst/>
              <a:ahLst/>
              <a:cxnLst/>
              <a:rect l="l" t="t" r="r" b="b"/>
              <a:pathLst>
                <a:path w="15473" h="8569" extrusionOk="0">
                  <a:moveTo>
                    <a:pt x="11066" y="53"/>
                  </a:moveTo>
                  <a:cubicBezTo>
                    <a:pt x="11261" y="53"/>
                    <a:pt x="11445" y="89"/>
                    <a:pt x="11596" y="153"/>
                  </a:cubicBezTo>
                  <a:cubicBezTo>
                    <a:pt x="11961" y="308"/>
                    <a:pt x="12186" y="612"/>
                    <a:pt x="12189" y="949"/>
                  </a:cubicBezTo>
                  <a:cubicBezTo>
                    <a:pt x="12189" y="1006"/>
                    <a:pt x="12176" y="1068"/>
                    <a:pt x="12163" y="1124"/>
                  </a:cubicBezTo>
                  <a:cubicBezTo>
                    <a:pt x="12139" y="1238"/>
                    <a:pt x="12114" y="1353"/>
                    <a:pt x="12182" y="1473"/>
                  </a:cubicBezTo>
                  <a:cubicBezTo>
                    <a:pt x="12283" y="1648"/>
                    <a:pt x="12545" y="1775"/>
                    <a:pt x="12744" y="1817"/>
                  </a:cubicBezTo>
                  <a:cubicBezTo>
                    <a:pt x="12777" y="1824"/>
                    <a:pt x="12809" y="1830"/>
                    <a:pt x="12844" y="1836"/>
                  </a:cubicBezTo>
                  <a:cubicBezTo>
                    <a:pt x="12918" y="1847"/>
                    <a:pt x="12989" y="1860"/>
                    <a:pt x="13051" y="1888"/>
                  </a:cubicBezTo>
                  <a:cubicBezTo>
                    <a:pt x="13129" y="1924"/>
                    <a:pt x="13188" y="1982"/>
                    <a:pt x="13239" y="2042"/>
                  </a:cubicBezTo>
                  <a:cubicBezTo>
                    <a:pt x="13320" y="2135"/>
                    <a:pt x="13396" y="2234"/>
                    <a:pt x="13470" y="2331"/>
                  </a:cubicBezTo>
                  <a:cubicBezTo>
                    <a:pt x="13642" y="2563"/>
                    <a:pt x="13821" y="2800"/>
                    <a:pt x="14096" y="2950"/>
                  </a:cubicBezTo>
                  <a:cubicBezTo>
                    <a:pt x="14245" y="3034"/>
                    <a:pt x="14411" y="3084"/>
                    <a:pt x="14574" y="3132"/>
                  </a:cubicBezTo>
                  <a:cubicBezTo>
                    <a:pt x="14683" y="3166"/>
                    <a:pt x="14800" y="3199"/>
                    <a:pt x="14904" y="3244"/>
                  </a:cubicBezTo>
                  <a:cubicBezTo>
                    <a:pt x="15164" y="3351"/>
                    <a:pt x="15405" y="3562"/>
                    <a:pt x="15321" y="3774"/>
                  </a:cubicBezTo>
                  <a:cubicBezTo>
                    <a:pt x="15217" y="4034"/>
                    <a:pt x="14899" y="4208"/>
                    <a:pt x="14589" y="4377"/>
                  </a:cubicBezTo>
                  <a:cubicBezTo>
                    <a:pt x="14477" y="4437"/>
                    <a:pt x="14373" y="4496"/>
                    <a:pt x="14278" y="4556"/>
                  </a:cubicBezTo>
                  <a:cubicBezTo>
                    <a:pt x="14255" y="4572"/>
                    <a:pt x="14234" y="4586"/>
                    <a:pt x="14214" y="4603"/>
                  </a:cubicBezTo>
                  <a:lnTo>
                    <a:pt x="14192" y="4619"/>
                  </a:lnTo>
                  <a:cubicBezTo>
                    <a:pt x="14053" y="4721"/>
                    <a:pt x="13943" y="4819"/>
                    <a:pt x="13839" y="4912"/>
                  </a:cubicBezTo>
                  <a:cubicBezTo>
                    <a:pt x="13777" y="4967"/>
                    <a:pt x="13719" y="5020"/>
                    <a:pt x="13656" y="5073"/>
                  </a:cubicBezTo>
                  <a:cubicBezTo>
                    <a:pt x="13595" y="5122"/>
                    <a:pt x="13524" y="5168"/>
                    <a:pt x="13438" y="5215"/>
                  </a:cubicBezTo>
                  <a:cubicBezTo>
                    <a:pt x="13396" y="5236"/>
                    <a:pt x="13353" y="5259"/>
                    <a:pt x="13309" y="5280"/>
                  </a:cubicBezTo>
                  <a:cubicBezTo>
                    <a:pt x="13181" y="5344"/>
                    <a:pt x="13047" y="5410"/>
                    <a:pt x="12932" y="5509"/>
                  </a:cubicBezTo>
                  <a:cubicBezTo>
                    <a:pt x="12826" y="5600"/>
                    <a:pt x="12762" y="5707"/>
                    <a:pt x="12701" y="5810"/>
                  </a:cubicBezTo>
                  <a:lnTo>
                    <a:pt x="12680" y="5845"/>
                  </a:lnTo>
                  <a:cubicBezTo>
                    <a:pt x="12647" y="5899"/>
                    <a:pt x="12610" y="5952"/>
                    <a:pt x="12573" y="6006"/>
                  </a:cubicBezTo>
                  <a:cubicBezTo>
                    <a:pt x="12306" y="6392"/>
                    <a:pt x="11927" y="6578"/>
                    <a:pt x="11525" y="6776"/>
                  </a:cubicBezTo>
                  <a:cubicBezTo>
                    <a:pt x="11451" y="6811"/>
                    <a:pt x="11375" y="6850"/>
                    <a:pt x="11300" y="6888"/>
                  </a:cubicBezTo>
                  <a:cubicBezTo>
                    <a:pt x="11024" y="7029"/>
                    <a:pt x="10769" y="7205"/>
                    <a:pt x="10522" y="7373"/>
                  </a:cubicBezTo>
                  <a:cubicBezTo>
                    <a:pt x="10462" y="7416"/>
                    <a:pt x="10401" y="7457"/>
                    <a:pt x="10341" y="7498"/>
                  </a:cubicBezTo>
                  <a:cubicBezTo>
                    <a:pt x="10187" y="7601"/>
                    <a:pt x="10052" y="7710"/>
                    <a:pt x="9921" y="7814"/>
                  </a:cubicBezTo>
                  <a:cubicBezTo>
                    <a:pt x="9638" y="8041"/>
                    <a:pt x="9372" y="8255"/>
                    <a:pt x="8986" y="8369"/>
                  </a:cubicBezTo>
                  <a:cubicBezTo>
                    <a:pt x="8682" y="8460"/>
                    <a:pt x="8301" y="8510"/>
                    <a:pt x="7914" y="8510"/>
                  </a:cubicBezTo>
                  <a:cubicBezTo>
                    <a:pt x="7760" y="8510"/>
                    <a:pt x="7611" y="8503"/>
                    <a:pt x="7464" y="8487"/>
                  </a:cubicBezTo>
                  <a:cubicBezTo>
                    <a:pt x="7410" y="8482"/>
                    <a:pt x="7354" y="8474"/>
                    <a:pt x="7300" y="8467"/>
                  </a:cubicBezTo>
                  <a:cubicBezTo>
                    <a:pt x="7019" y="8426"/>
                    <a:pt x="6730" y="8344"/>
                    <a:pt x="6423" y="8211"/>
                  </a:cubicBezTo>
                  <a:cubicBezTo>
                    <a:pt x="6230" y="8127"/>
                    <a:pt x="6024" y="8026"/>
                    <a:pt x="5775" y="7888"/>
                  </a:cubicBezTo>
                  <a:cubicBezTo>
                    <a:pt x="5530" y="7750"/>
                    <a:pt x="5290" y="7612"/>
                    <a:pt x="5064" y="7476"/>
                  </a:cubicBezTo>
                  <a:cubicBezTo>
                    <a:pt x="4660" y="7230"/>
                    <a:pt x="4322" y="7066"/>
                    <a:pt x="3785" y="6958"/>
                  </a:cubicBezTo>
                  <a:cubicBezTo>
                    <a:pt x="3271" y="6853"/>
                    <a:pt x="2806" y="6771"/>
                    <a:pt x="2358" y="6703"/>
                  </a:cubicBezTo>
                  <a:cubicBezTo>
                    <a:pt x="2218" y="6683"/>
                    <a:pt x="2080" y="6662"/>
                    <a:pt x="1941" y="6645"/>
                  </a:cubicBezTo>
                  <a:cubicBezTo>
                    <a:pt x="1734" y="6618"/>
                    <a:pt x="1548" y="6594"/>
                    <a:pt x="1372" y="6574"/>
                  </a:cubicBezTo>
                  <a:cubicBezTo>
                    <a:pt x="1259" y="6559"/>
                    <a:pt x="1155" y="6558"/>
                    <a:pt x="1030" y="6558"/>
                  </a:cubicBezTo>
                  <a:lnTo>
                    <a:pt x="906" y="6555"/>
                  </a:lnTo>
                  <a:cubicBezTo>
                    <a:pt x="790" y="6555"/>
                    <a:pt x="693" y="6554"/>
                    <a:pt x="589" y="6542"/>
                  </a:cubicBezTo>
                  <a:cubicBezTo>
                    <a:pt x="437" y="6528"/>
                    <a:pt x="334" y="6485"/>
                    <a:pt x="296" y="6424"/>
                  </a:cubicBezTo>
                  <a:cubicBezTo>
                    <a:pt x="273" y="6386"/>
                    <a:pt x="270" y="6342"/>
                    <a:pt x="290" y="6286"/>
                  </a:cubicBezTo>
                  <a:cubicBezTo>
                    <a:pt x="305" y="6251"/>
                    <a:pt x="317" y="6218"/>
                    <a:pt x="332" y="6184"/>
                  </a:cubicBezTo>
                  <a:cubicBezTo>
                    <a:pt x="383" y="6057"/>
                    <a:pt x="431" y="5938"/>
                    <a:pt x="425" y="5767"/>
                  </a:cubicBezTo>
                  <a:cubicBezTo>
                    <a:pt x="418" y="5515"/>
                    <a:pt x="327" y="5262"/>
                    <a:pt x="242" y="5017"/>
                  </a:cubicBezTo>
                  <a:cubicBezTo>
                    <a:pt x="198" y="4889"/>
                    <a:pt x="152" y="4757"/>
                    <a:pt x="118" y="4627"/>
                  </a:cubicBezTo>
                  <a:cubicBezTo>
                    <a:pt x="77" y="4475"/>
                    <a:pt x="61" y="4354"/>
                    <a:pt x="68" y="4245"/>
                  </a:cubicBezTo>
                  <a:cubicBezTo>
                    <a:pt x="78" y="4080"/>
                    <a:pt x="141" y="3930"/>
                    <a:pt x="206" y="3792"/>
                  </a:cubicBezTo>
                  <a:cubicBezTo>
                    <a:pt x="326" y="3543"/>
                    <a:pt x="495" y="3288"/>
                    <a:pt x="693" y="3057"/>
                  </a:cubicBezTo>
                  <a:cubicBezTo>
                    <a:pt x="925" y="2786"/>
                    <a:pt x="1256" y="2466"/>
                    <a:pt x="1757" y="2394"/>
                  </a:cubicBezTo>
                  <a:cubicBezTo>
                    <a:pt x="1838" y="2381"/>
                    <a:pt x="1917" y="2376"/>
                    <a:pt x="2002" y="2376"/>
                  </a:cubicBezTo>
                  <a:cubicBezTo>
                    <a:pt x="2252" y="2376"/>
                    <a:pt x="2501" y="2428"/>
                    <a:pt x="2763" y="2480"/>
                  </a:cubicBezTo>
                  <a:cubicBezTo>
                    <a:pt x="2910" y="2512"/>
                    <a:pt x="3065" y="2542"/>
                    <a:pt x="3228" y="2566"/>
                  </a:cubicBezTo>
                  <a:cubicBezTo>
                    <a:pt x="3321" y="2579"/>
                    <a:pt x="3415" y="2591"/>
                    <a:pt x="3513" y="2598"/>
                  </a:cubicBezTo>
                  <a:cubicBezTo>
                    <a:pt x="3653" y="2610"/>
                    <a:pt x="3798" y="2616"/>
                    <a:pt x="3948" y="2616"/>
                  </a:cubicBezTo>
                  <a:cubicBezTo>
                    <a:pt x="4470" y="2616"/>
                    <a:pt x="5048" y="2547"/>
                    <a:pt x="5666" y="2412"/>
                  </a:cubicBezTo>
                  <a:cubicBezTo>
                    <a:pt x="6613" y="2203"/>
                    <a:pt x="7494" y="1874"/>
                    <a:pt x="8285" y="1439"/>
                  </a:cubicBezTo>
                  <a:cubicBezTo>
                    <a:pt x="8700" y="1210"/>
                    <a:pt x="9099" y="944"/>
                    <a:pt x="9472" y="693"/>
                  </a:cubicBezTo>
                  <a:lnTo>
                    <a:pt x="9480" y="688"/>
                  </a:lnTo>
                  <a:cubicBezTo>
                    <a:pt x="9779" y="487"/>
                    <a:pt x="10086" y="279"/>
                    <a:pt x="10449" y="157"/>
                  </a:cubicBezTo>
                  <a:cubicBezTo>
                    <a:pt x="10638" y="93"/>
                    <a:pt x="10840" y="57"/>
                    <a:pt x="11034" y="53"/>
                  </a:cubicBezTo>
                  <a:close/>
                  <a:moveTo>
                    <a:pt x="11037" y="0"/>
                  </a:moveTo>
                  <a:cubicBezTo>
                    <a:pt x="10835" y="5"/>
                    <a:pt x="10627" y="40"/>
                    <a:pt x="10433" y="107"/>
                  </a:cubicBezTo>
                  <a:cubicBezTo>
                    <a:pt x="10063" y="231"/>
                    <a:pt x="9750" y="441"/>
                    <a:pt x="9450" y="645"/>
                  </a:cubicBezTo>
                  <a:lnTo>
                    <a:pt x="9440" y="651"/>
                  </a:lnTo>
                  <a:cubicBezTo>
                    <a:pt x="9070" y="902"/>
                    <a:pt x="8672" y="1164"/>
                    <a:pt x="8258" y="1395"/>
                  </a:cubicBezTo>
                  <a:cubicBezTo>
                    <a:pt x="7473" y="1829"/>
                    <a:pt x="6598" y="2155"/>
                    <a:pt x="5654" y="2362"/>
                  </a:cubicBezTo>
                  <a:cubicBezTo>
                    <a:pt x="5040" y="2496"/>
                    <a:pt x="4465" y="2564"/>
                    <a:pt x="3948" y="2564"/>
                  </a:cubicBezTo>
                  <a:cubicBezTo>
                    <a:pt x="3800" y="2564"/>
                    <a:pt x="3657" y="2558"/>
                    <a:pt x="3519" y="2547"/>
                  </a:cubicBezTo>
                  <a:cubicBezTo>
                    <a:pt x="3422" y="2539"/>
                    <a:pt x="3328" y="2527"/>
                    <a:pt x="3237" y="2514"/>
                  </a:cubicBezTo>
                  <a:cubicBezTo>
                    <a:pt x="3076" y="2492"/>
                    <a:pt x="2921" y="2459"/>
                    <a:pt x="2773" y="2429"/>
                  </a:cubicBezTo>
                  <a:cubicBezTo>
                    <a:pt x="2508" y="2376"/>
                    <a:pt x="2258" y="2324"/>
                    <a:pt x="1999" y="2324"/>
                  </a:cubicBezTo>
                  <a:cubicBezTo>
                    <a:pt x="1912" y="2324"/>
                    <a:pt x="1828" y="2330"/>
                    <a:pt x="1747" y="2342"/>
                  </a:cubicBezTo>
                  <a:cubicBezTo>
                    <a:pt x="1227" y="2416"/>
                    <a:pt x="885" y="2746"/>
                    <a:pt x="646" y="3025"/>
                  </a:cubicBezTo>
                  <a:cubicBezTo>
                    <a:pt x="445" y="3260"/>
                    <a:pt x="275" y="3519"/>
                    <a:pt x="154" y="3774"/>
                  </a:cubicBezTo>
                  <a:cubicBezTo>
                    <a:pt x="85" y="3916"/>
                    <a:pt x="21" y="4072"/>
                    <a:pt x="10" y="4249"/>
                  </a:cubicBezTo>
                  <a:cubicBezTo>
                    <a:pt x="0" y="4398"/>
                    <a:pt x="34" y="4549"/>
                    <a:pt x="61" y="4649"/>
                  </a:cubicBezTo>
                  <a:cubicBezTo>
                    <a:pt x="94" y="4781"/>
                    <a:pt x="142" y="4913"/>
                    <a:pt x="188" y="5041"/>
                  </a:cubicBezTo>
                  <a:cubicBezTo>
                    <a:pt x="273" y="5283"/>
                    <a:pt x="360" y="5532"/>
                    <a:pt x="369" y="5777"/>
                  </a:cubicBezTo>
                  <a:cubicBezTo>
                    <a:pt x="374" y="5933"/>
                    <a:pt x="332" y="6042"/>
                    <a:pt x="280" y="6168"/>
                  </a:cubicBezTo>
                  <a:cubicBezTo>
                    <a:pt x="268" y="6201"/>
                    <a:pt x="253" y="6235"/>
                    <a:pt x="239" y="6272"/>
                  </a:cubicBezTo>
                  <a:cubicBezTo>
                    <a:pt x="213" y="6343"/>
                    <a:pt x="216" y="6406"/>
                    <a:pt x="249" y="6460"/>
                  </a:cubicBezTo>
                  <a:cubicBezTo>
                    <a:pt x="299" y="6540"/>
                    <a:pt x="411" y="6589"/>
                    <a:pt x="586" y="6606"/>
                  </a:cubicBezTo>
                  <a:cubicBezTo>
                    <a:pt x="690" y="6618"/>
                    <a:pt x="790" y="6619"/>
                    <a:pt x="908" y="6619"/>
                  </a:cubicBezTo>
                  <a:lnTo>
                    <a:pt x="1030" y="6619"/>
                  </a:lnTo>
                  <a:cubicBezTo>
                    <a:pt x="1151" y="6619"/>
                    <a:pt x="1256" y="6621"/>
                    <a:pt x="1365" y="6633"/>
                  </a:cubicBezTo>
                  <a:cubicBezTo>
                    <a:pt x="1541" y="6653"/>
                    <a:pt x="1726" y="6676"/>
                    <a:pt x="1932" y="6705"/>
                  </a:cubicBezTo>
                  <a:cubicBezTo>
                    <a:pt x="2069" y="6723"/>
                    <a:pt x="2208" y="6743"/>
                    <a:pt x="2346" y="6763"/>
                  </a:cubicBezTo>
                  <a:cubicBezTo>
                    <a:pt x="2793" y="6830"/>
                    <a:pt x="3258" y="6912"/>
                    <a:pt x="3770" y="7016"/>
                  </a:cubicBezTo>
                  <a:cubicBezTo>
                    <a:pt x="4298" y="7123"/>
                    <a:pt x="4634" y="7285"/>
                    <a:pt x="5032" y="7527"/>
                  </a:cubicBezTo>
                  <a:cubicBezTo>
                    <a:pt x="5260" y="7665"/>
                    <a:pt x="5499" y="7804"/>
                    <a:pt x="5745" y="7941"/>
                  </a:cubicBezTo>
                  <a:cubicBezTo>
                    <a:pt x="5996" y="8079"/>
                    <a:pt x="6202" y="8183"/>
                    <a:pt x="6398" y="8267"/>
                  </a:cubicBezTo>
                  <a:cubicBezTo>
                    <a:pt x="6710" y="8399"/>
                    <a:pt x="7003" y="8483"/>
                    <a:pt x="7292" y="8526"/>
                  </a:cubicBezTo>
                  <a:cubicBezTo>
                    <a:pt x="7347" y="8533"/>
                    <a:pt x="7403" y="8540"/>
                    <a:pt x="7457" y="8546"/>
                  </a:cubicBezTo>
                  <a:cubicBezTo>
                    <a:pt x="7605" y="8561"/>
                    <a:pt x="7758" y="8568"/>
                    <a:pt x="7914" y="8568"/>
                  </a:cubicBezTo>
                  <a:cubicBezTo>
                    <a:pt x="8306" y="8568"/>
                    <a:pt x="8693" y="8517"/>
                    <a:pt x="9005" y="8430"/>
                  </a:cubicBezTo>
                  <a:cubicBezTo>
                    <a:pt x="9400" y="8312"/>
                    <a:pt x="9672" y="8095"/>
                    <a:pt x="9958" y="7864"/>
                  </a:cubicBezTo>
                  <a:cubicBezTo>
                    <a:pt x="10088" y="7760"/>
                    <a:pt x="10223" y="7651"/>
                    <a:pt x="10374" y="7550"/>
                  </a:cubicBezTo>
                  <a:cubicBezTo>
                    <a:pt x="10435" y="7508"/>
                    <a:pt x="10497" y="7469"/>
                    <a:pt x="10557" y="7426"/>
                  </a:cubicBezTo>
                  <a:cubicBezTo>
                    <a:pt x="10800" y="7257"/>
                    <a:pt x="11055" y="7084"/>
                    <a:pt x="11327" y="6944"/>
                  </a:cubicBezTo>
                  <a:cubicBezTo>
                    <a:pt x="11402" y="6904"/>
                    <a:pt x="11476" y="6867"/>
                    <a:pt x="11552" y="6831"/>
                  </a:cubicBezTo>
                  <a:cubicBezTo>
                    <a:pt x="11960" y="6629"/>
                    <a:pt x="12344" y="6438"/>
                    <a:pt x="12622" y="6042"/>
                  </a:cubicBezTo>
                  <a:cubicBezTo>
                    <a:pt x="12661" y="5986"/>
                    <a:pt x="12698" y="5933"/>
                    <a:pt x="12731" y="5879"/>
                  </a:cubicBezTo>
                  <a:lnTo>
                    <a:pt x="12752" y="5844"/>
                  </a:lnTo>
                  <a:cubicBezTo>
                    <a:pt x="12816" y="5741"/>
                    <a:pt x="12875" y="5643"/>
                    <a:pt x="12973" y="5558"/>
                  </a:cubicBezTo>
                  <a:cubicBezTo>
                    <a:pt x="13083" y="5462"/>
                    <a:pt x="13213" y="5398"/>
                    <a:pt x="13337" y="5336"/>
                  </a:cubicBezTo>
                  <a:cubicBezTo>
                    <a:pt x="13381" y="5313"/>
                    <a:pt x="13427" y="5292"/>
                    <a:pt x="13468" y="5268"/>
                  </a:cubicBezTo>
                  <a:cubicBezTo>
                    <a:pt x="13558" y="5219"/>
                    <a:pt x="13630" y="5171"/>
                    <a:pt x="13694" y="5118"/>
                  </a:cubicBezTo>
                  <a:cubicBezTo>
                    <a:pt x="13758" y="5066"/>
                    <a:pt x="13818" y="5011"/>
                    <a:pt x="13879" y="4957"/>
                  </a:cubicBezTo>
                  <a:cubicBezTo>
                    <a:pt x="13983" y="4863"/>
                    <a:pt x="14090" y="4768"/>
                    <a:pt x="14228" y="4667"/>
                  </a:cubicBezTo>
                  <a:lnTo>
                    <a:pt x="14249" y="4650"/>
                  </a:lnTo>
                  <a:cubicBezTo>
                    <a:pt x="14269" y="4636"/>
                    <a:pt x="14289" y="4622"/>
                    <a:pt x="14310" y="4607"/>
                  </a:cubicBezTo>
                  <a:cubicBezTo>
                    <a:pt x="14403" y="4548"/>
                    <a:pt x="14507" y="4491"/>
                    <a:pt x="14618" y="4430"/>
                  </a:cubicBezTo>
                  <a:cubicBezTo>
                    <a:pt x="14936" y="4256"/>
                    <a:pt x="15265" y="4077"/>
                    <a:pt x="15376" y="3796"/>
                  </a:cubicBezTo>
                  <a:cubicBezTo>
                    <a:pt x="15473" y="3547"/>
                    <a:pt x="15221" y="3313"/>
                    <a:pt x="14926" y="3190"/>
                  </a:cubicBezTo>
                  <a:cubicBezTo>
                    <a:pt x="14818" y="3146"/>
                    <a:pt x="14703" y="3111"/>
                    <a:pt x="14591" y="3076"/>
                  </a:cubicBezTo>
                  <a:cubicBezTo>
                    <a:pt x="14433" y="3028"/>
                    <a:pt x="14268" y="2981"/>
                    <a:pt x="14124" y="2900"/>
                  </a:cubicBezTo>
                  <a:cubicBezTo>
                    <a:pt x="13862" y="2758"/>
                    <a:pt x="13694" y="2536"/>
                    <a:pt x="13516" y="2300"/>
                  </a:cubicBezTo>
                  <a:cubicBezTo>
                    <a:pt x="13444" y="2201"/>
                    <a:pt x="13367" y="2100"/>
                    <a:pt x="13285" y="2007"/>
                  </a:cubicBezTo>
                  <a:cubicBezTo>
                    <a:pt x="13226" y="1944"/>
                    <a:pt x="13162" y="1878"/>
                    <a:pt x="13075" y="1839"/>
                  </a:cubicBezTo>
                  <a:cubicBezTo>
                    <a:pt x="13006" y="1807"/>
                    <a:pt x="12929" y="1795"/>
                    <a:pt x="12853" y="1782"/>
                  </a:cubicBezTo>
                  <a:cubicBezTo>
                    <a:pt x="12822" y="1776"/>
                    <a:pt x="12789" y="1772"/>
                    <a:pt x="12757" y="1765"/>
                  </a:cubicBezTo>
                  <a:cubicBezTo>
                    <a:pt x="12570" y="1723"/>
                    <a:pt x="12327" y="1608"/>
                    <a:pt x="12235" y="1447"/>
                  </a:cubicBezTo>
                  <a:cubicBezTo>
                    <a:pt x="12178" y="1348"/>
                    <a:pt x="12200" y="1248"/>
                    <a:pt x="12223" y="1141"/>
                  </a:cubicBezTo>
                  <a:cubicBezTo>
                    <a:pt x="12236" y="1082"/>
                    <a:pt x="12250" y="1019"/>
                    <a:pt x="12250" y="955"/>
                  </a:cubicBezTo>
                  <a:cubicBezTo>
                    <a:pt x="12249" y="594"/>
                    <a:pt x="12008" y="266"/>
                    <a:pt x="11623" y="103"/>
                  </a:cubicBezTo>
                  <a:cubicBezTo>
                    <a:pt x="11465" y="36"/>
                    <a:pt x="11273" y="0"/>
                    <a:pt x="1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2" name="Google Shape;48352;p36"/>
            <p:cNvSpPr/>
            <p:nvPr/>
          </p:nvSpPr>
          <p:spPr>
            <a:xfrm>
              <a:off x="396838" y="645748"/>
              <a:ext cx="560813" cy="316297"/>
            </a:xfrm>
            <a:custGeom>
              <a:avLst/>
              <a:gdLst/>
              <a:ahLst/>
              <a:cxnLst/>
              <a:rect l="l" t="t" r="r" b="b"/>
              <a:pathLst>
                <a:path w="11305" h="6376" extrusionOk="0">
                  <a:moveTo>
                    <a:pt x="8643" y="44"/>
                  </a:moveTo>
                  <a:cubicBezTo>
                    <a:pt x="8773" y="44"/>
                    <a:pt x="8899" y="62"/>
                    <a:pt x="9012" y="98"/>
                  </a:cubicBezTo>
                  <a:cubicBezTo>
                    <a:pt x="9330" y="199"/>
                    <a:pt x="9557" y="404"/>
                    <a:pt x="9604" y="634"/>
                  </a:cubicBezTo>
                  <a:cubicBezTo>
                    <a:pt x="9611" y="670"/>
                    <a:pt x="9610" y="706"/>
                    <a:pt x="9606" y="745"/>
                  </a:cubicBezTo>
                  <a:cubicBezTo>
                    <a:pt x="9600" y="807"/>
                    <a:pt x="9596" y="871"/>
                    <a:pt x="9634" y="938"/>
                  </a:cubicBezTo>
                  <a:cubicBezTo>
                    <a:pt x="9697" y="1044"/>
                    <a:pt x="9839" y="1123"/>
                    <a:pt x="9941" y="1158"/>
                  </a:cubicBezTo>
                  <a:lnTo>
                    <a:pt x="9995" y="1174"/>
                  </a:lnTo>
                  <a:cubicBezTo>
                    <a:pt x="10034" y="1184"/>
                    <a:pt x="10069" y="1195"/>
                    <a:pt x="10103" y="1215"/>
                  </a:cubicBezTo>
                  <a:cubicBezTo>
                    <a:pt x="10145" y="1239"/>
                    <a:pt x="10176" y="1275"/>
                    <a:pt x="10203" y="1310"/>
                  </a:cubicBezTo>
                  <a:cubicBezTo>
                    <a:pt x="10253" y="1373"/>
                    <a:pt x="10296" y="1440"/>
                    <a:pt x="10338" y="1507"/>
                  </a:cubicBezTo>
                  <a:cubicBezTo>
                    <a:pt x="10424" y="1639"/>
                    <a:pt x="10510" y="1774"/>
                    <a:pt x="10638" y="1871"/>
                  </a:cubicBezTo>
                  <a:cubicBezTo>
                    <a:pt x="10712" y="1926"/>
                    <a:pt x="10791" y="1963"/>
                    <a:pt x="10866" y="2000"/>
                  </a:cubicBezTo>
                  <a:cubicBezTo>
                    <a:pt x="10922" y="2027"/>
                    <a:pt x="10977" y="2054"/>
                    <a:pt x="11027" y="2086"/>
                  </a:cubicBezTo>
                  <a:cubicBezTo>
                    <a:pt x="11149" y="2163"/>
                    <a:pt x="11257" y="2286"/>
                    <a:pt x="11200" y="2407"/>
                  </a:cubicBezTo>
                  <a:cubicBezTo>
                    <a:pt x="11108" y="2602"/>
                    <a:pt x="10880" y="2746"/>
                    <a:pt x="10663" y="2882"/>
                  </a:cubicBezTo>
                  <a:cubicBezTo>
                    <a:pt x="10525" y="2969"/>
                    <a:pt x="10394" y="3052"/>
                    <a:pt x="10294" y="3146"/>
                  </a:cubicBezTo>
                  <a:cubicBezTo>
                    <a:pt x="10269" y="3168"/>
                    <a:pt x="10247" y="3194"/>
                    <a:pt x="10230" y="3215"/>
                  </a:cubicBezTo>
                  <a:cubicBezTo>
                    <a:pt x="10119" y="3345"/>
                    <a:pt x="10065" y="3477"/>
                    <a:pt x="10011" y="3602"/>
                  </a:cubicBezTo>
                  <a:cubicBezTo>
                    <a:pt x="9990" y="3656"/>
                    <a:pt x="9968" y="3706"/>
                    <a:pt x="9944" y="3756"/>
                  </a:cubicBezTo>
                  <a:cubicBezTo>
                    <a:pt x="9913" y="3816"/>
                    <a:pt x="9870" y="3877"/>
                    <a:pt x="9812" y="3940"/>
                  </a:cubicBezTo>
                  <a:cubicBezTo>
                    <a:pt x="9773" y="3979"/>
                    <a:pt x="9731" y="4019"/>
                    <a:pt x="9685" y="4061"/>
                  </a:cubicBezTo>
                  <a:cubicBezTo>
                    <a:pt x="9606" y="4133"/>
                    <a:pt x="9522" y="4210"/>
                    <a:pt x="9455" y="4305"/>
                  </a:cubicBezTo>
                  <a:cubicBezTo>
                    <a:pt x="9391" y="4396"/>
                    <a:pt x="9362" y="4490"/>
                    <a:pt x="9335" y="4583"/>
                  </a:cubicBezTo>
                  <a:cubicBezTo>
                    <a:pt x="9330" y="4603"/>
                    <a:pt x="9322" y="4623"/>
                    <a:pt x="9318" y="4641"/>
                  </a:cubicBezTo>
                  <a:cubicBezTo>
                    <a:pt x="9301" y="4694"/>
                    <a:pt x="9284" y="4743"/>
                    <a:pt x="9258" y="4793"/>
                  </a:cubicBezTo>
                  <a:cubicBezTo>
                    <a:pt x="9071" y="5189"/>
                    <a:pt x="8711" y="5313"/>
                    <a:pt x="8295" y="5455"/>
                  </a:cubicBezTo>
                  <a:cubicBezTo>
                    <a:pt x="8231" y="5476"/>
                    <a:pt x="8166" y="5499"/>
                    <a:pt x="8099" y="5522"/>
                  </a:cubicBezTo>
                  <a:cubicBezTo>
                    <a:pt x="7907" y="5591"/>
                    <a:pt x="7729" y="5680"/>
                    <a:pt x="7557" y="5768"/>
                  </a:cubicBezTo>
                  <a:cubicBezTo>
                    <a:pt x="7422" y="5835"/>
                    <a:pt x="7284" y="5906"/>
                    <a:pt x="7138" y="5964"/>
                  </a:cubicBezTo>
                  <a:cubicBezTo>
                    <a:pt x="7043" y="6005"/>
                    <a:pt x="6952" y="6047"/>
                    <a:pt x="6865" y="6085"/>
                  </a:cubicBezTo>
                  <a:cubicBezTo>
                    <a:pt x="6603" y="6205"/>
                    <a:pt x="6380" y="6307"/>
                    <a:pt x="6088" y="6327"/>
                  </a:cubicBezTo>
                  <a:cubicBezTo>
                    <a:pt x="6030" y="6332"/>
                    <a:pt x="5969" y="6334"/>
                    <a:pt x="5905" y="6334"/>
                  </a:cubicBezTo>
                  <a:cubicBezTo>
                    <a:pt x="5647" y="6334"/>
                    <a:pt x="5353" y="6297"/>
                    <a:pt x="5078" y="6227"/>
                  </a:cubicBezTo>
                  <a:lnTo>
                    <a:pt x="4972" y="6202"/>
                  </a:lnTo>
                  <a:cubicBezTo>
                    <a:pt x="4787" y="6152"/>
                    <a:pt x="4596" y="6081"/>
                    <a:pt x="4391" y="5983"/>
                  </a:cubicBezTo>
                  <a:cubicBezTo>
                    <a:pt x="4262" y="5920"/>
                    <a:pt x="4125" y="5849"/>
                    <a:pt x="3950" y="5751"/>
                  </a:cubicBezTo>
                  <a:cubicBezTo>
                    <a:pt x="3774" y="5651"/>
                    <a:pt x="3613" y="5559"/>
                    <a:pt x="3458" y="5466"/>
                  </a:cubicBezTo>
                  <a:cubicBezTo>
                    <a:pt x="3193" y="5308"/>
                    <a:pt x="2945" y="5182"/>
                    <a:pt x="2595" y="5079"/>
                  </a:cubicBezTo>
                  <a:cubicBezTo>
                    <a:pt x="2311" y="4995"/>
                    <a:pt x="1979" y="4900"/>
                    <a:pt x="1661" y="4810"/>
                  </a:cubicBezTo>
                  <a:cubicBezTo>
                    <a:pt x="1582" y="4789"/>
                    <a:pt x="1507" y="4768"/>
                    <a:pt x="1430" y="4746"/>
                  </a:cubicBezTo>
                  <a:lnTo>
                    <a:pt x="1393" y="4736"/>
                  </a:lnTo>
                  <a:lnTo>
                    <a:pt x="1163" y="4672"/>
                  </a:lnTo>
                  <a:lnTo>
                    <a:pt x="1030" y="4635"/>
                  </a:lnTo>
                  <a:cubicBezTo>
                    <a:pt x="942" y="4610"/>
                    <a:pt x="860" y="4594"/>
                    <a:pt x="779" y="4576"/>
                  </a:cubicBezTo>
                  <a:cubicBezTo>
                    <a:pt x="703" y="4559"/>
                    <a:pt x="622" y="4543"/>
                    <a:pt x="540" y="4519"/>
                  </a:cubicBezTo>
                  <a:cubicBezTo>
                    <a:pt x="392" y="4477"/>
                    <a:pt x="322" y="4411"/>
                    <a:pt x="330" y="4317"/>
                  </a:cubicBezTo>
                  <a:lnTo>
                    <a:pt x="335" y="4270"/>
                  </a:lnTo>
                  <a:cubicBezTo>
                    <a:pt x="345" y="4169"/>
                    <a:pt x="355" y="4082"/>
                    <a:pt x="333" y="3961"/>
                  </a:cubicBezTo>
                  <a:cubicBezTo>
                    <a:pt x="306" y="3807"/>
                    <a:pt x="249" y="3654"/>
                    <a:pt x="194" y="3504"/>
                  </a:cubicBezTo>
                  <a:cubicBezTo>
                    <a:pt x="155" y="3399"/>
                    <a:pt x="114" y="3288"/>
                    <a:pt x="86" y="3181"/>
                  </a:cubicBezTo>
                  <a:cubicBezTo>
                    <a:pt x="60" y="3093"/>
                    <a:pt x="39" y="2989"/>
                    <a:pt x="56" y="2892"/>
                  </a:cubicBezTo>
                  <a:cubicBezTo>
                    <a:pt x="76" y="2770"/>
                    <a:pt x="151" y="2663"/>
                    <a:pt x="229" y="2567"/>
                  </a:cubicBezTo>
                  <a:cubicBezTo>
                    <a:pt x="373" y="2386"/>
                    <a:pt x="555" y="2219"/>
                    <a:pt x="752" y="2083"/>
                  </a:cubicBezTo>
                  <a:cubicBezTo>
                    <a:pt x="1060" y="1871"/>
                    <a:pt x="1348" y="1768"/>
                    <a:pt x="1632" y="1768"/>
                  </a:cubicBezTo>
                  <a:cubicBezTo>
                    <a:pt x="1661" y="1768"/>
                    <a:pt x="1689" y="1770"/>
                    <a:pt x="1718" y="1771"/>
                  </a:cubicBezTo>
                  <a:cubicBezTo>
                    <a:pt x="1944" y="1788"/>
                    <a:pt x="2126" y="1858"/>
                    <a:pt x="2318" y="1933"/>
                  </a:cubicBezTo>
                  <a:cubicBezTo>
                    <a:pt x="2455" y="1986"/>
                    <a:pt x="2597" y="2042"/>
                    <a:pt x="2763" y="2080"/>
                  </a:cubicBezTo>
                  <a:cubicBezTo>
                    <a:pt x="2832" y="2097"/>
                    <a:pt x="2903" y="2108"/>
                    <a:pt x="2975" y="2120"/>
                  </a:cubicBezTo>
                  <a:cubicBezTo>
                    <a:pt x="3109" y="2138"/>
                    <a:pt x="3250" y="2148"/>
                    <a:pt x="3399" y="2148"/>
                  </a:cubicBezTo>
                  <a:cubicBezTo>
                    <a:pt x="3763" y="2148"/>
                    <a:pt x="4170" y="2092"/>
                    <a:pt x="4609" y="1983"/>
                  </a:cubicBezTo>
                  <a:cubicBezTo>
                    <a:pt x="5313" y="1807"/>
                    <a:pt x="5982" y="1522"/>
                    <a:pt x="6541" y="1162"/>
                  </a:cubicBezTo>
                  <a:cubicBezTo>
                    <a:pt x="6754" y="1026"/>
                    <a:pt x="6965" y="871"/>
                    <a:pt x="7165" y="724"/>
                  </a:cubicBezTo>
                  <a:cubicBezTo>
                    <a:pt x="7244" y="664"/>
                    <a:pt x="7322" y="607"/>
                    <a:pt x="7400" y="551"/>
                  </a:cubicBezTo>
                  <a:cubicBezTo>
                    <a:pt x="7619" y="393"/>
                    <a:pt x="7855" y="230"/>
                    <a:pt x="8134" y="134"/>
                  </a:cubicBezTo>
                  <a:cubicBezTo>
                    <a:pt x="8279" y="84"/>
                    <a:pt x="8426" y="55"/>
                    <a:pt x="8575" y="45"/>
                  </a:cubicBezTo>
                  <a:cubicBezTo>
                    <a:pt x="8598" y="44"/>
                    <a:pt x="8620" y="44"/>
                    <a:pt x="8643" y="44"/>
                  </a:cubicBezTo>
                  <a:close/>
                  <a:moveTo>
                    <a:pt x="8646" y="1"/>
                  </a:moveTo>
                  <a:cubicBezTo>
                    <a:pt x="8621" y="1"/>
                    <a:pt x="8595" y="1"/>
                    <a:pt x="8570" y="3"/>
                  </a:cubicBezTo>
                  <a:cubicBezTo>
                    <a:pt x="8417" y="13"/>
                    <a:pt x="8264" y="43"/>
                    <a:pt x="8119" y="94"/>
                  </a:cubicBezTo>
                  <a:cubicBezTo>
                    <a:pt x="7834" y="193"/>
                    <a:pt x="7595" y="357"/>
                    <a:pt x="7375" y="518"/>
                  </a:cubicBezTo>
                  <a:cubicBezTo>
                    <a:pt x="7295" y="575"/>
                    <a:pt x="7217" y="633"/>
                    <a:pt x="7138" y="690"/>
                  </a:cubicBezTo>
                  <a:cubicBezTo>
                    <a:pt x="6938" y="838"/>
                    <a:pt x="6730" y="990"/>
                    <a:pt x="6518" y="1127"/>
                  </a:cubicBezTo>
                  <a:cubicBezTo>
                    <a:pt x="5962" y="1485"/>
                    <a:pt x="5296" y="1766"/>
                    <a:pt x="4597" y="1942"/>
                  </a:cubicBezTo>
                  <a:cubicBezTo>
                    <a:pt x="4161" y="2051"/>
                    <a:pt x="3756" y="2106"/>
                    <a:pt x="3395" y="2106"/>
                  </a:cubicBezTo>
                  <a:cubicBezTo>
                    <a:pt x="3249" y="2106"/>
                    <a:pt x="3111" y="2097"/>
                    <a:pt x="2981" y="2079"/>
                  </a:cubicBezTo>
                  <a:cubicBezTo>
                    <a:pt x="2910" y="2069"/>
                    <a:pt x="2839" y="2056"/>
                    <a:pt x="2772" y="2040"/>
                  </a:cubicBezTo>
                  <a:cubicBezTo>
                    <a:pt x="2607" y="2000"/>
                    <a:pt x="2466" y="1948"/>
                    <a:pt x="2331" y="1894"/>
                  </a:cubicBezTo>
                  <a:cubicBezTo>
                    <a:pt x="2137" y="1818"/>
                    <a:pt x="1952" y="1747"/>
                    <a:pt x="1722" y="1730"/>
                  </a:cubicBezTo>
                  <a:cubicBezTo>
                    <a:pt x="1693" y="1729"/>
                    <a:pt x="1662" y="1727"/>
                    <a:pt x="1634" y="1727"/>
                  </a:cubicBezTo>
                  <a:cubicBezTo>
                    <a:pt x="1341" y="1727"/>
                    <a:pt x="1046" y="1832"/>
                    <a:pt x="730" y="2049"/>
                  </a:cubicBezTo>
                  <a:cubicBezTo>
                    <a:pt x="530" y="2188"/>
                    <a:pt x="346" y="2359"/>
                    <a:pt x="200" y="2541"/>
                  </a:cubicBezTo>
                  <a:cubicBezTo>
                    <a:pt x="118" y="2643"/>
                    <a:pt x="39" y="2754"/>
                    <a:pt x="17" y="2885"/>
                  </a:cubicBezTo>
                  <a:cubicBezTo>
                    <a:pt x="0" y="2989"/>
                    <a:pt x="23" y="3099"/>
                    <a:pt x="47" y="3191"/>
                  </a:cubicBezTo>
                  <a:cubicBezTo>
                    <a:pt x="76" y="3299"/>
                    <a:pt x="117" y="3409"/>
                    <a:pt x="157" y="3516"/>
                  </a:cubicBezTo>
                  <a:cubicBezTo>
                    <a:pt x="212" y="3664"/>
                    <a:pt x="269" y="3817"/>
                    <a:pt x="293" y="3967"/>
                  </a:cubicBezTo>
                  <a:cubicBezTo>
                    <a:pt x="313" y="4082"/>
                    <a:pt x="306" y="4167"/>
                    <a:pt x="295" y="4265"/>
                  </a:cubicBezTo>
                  <a:lnTo>
                    <a:pt x="291" y="4311"/>
                  </a:lnTo>
                  <a:cubicBezTo>
                    <a:pt x="283" y="4391"/>
                    <a:pt x="319" y="4497"/>
                    <a:pt x="528" y="4557"/>
                  </a:cubicBezTo>
                  <a:cubicBezTo>
                    <a:pt x="612" y="4580"/>
                    <a:pt x="692" y="4597"/>
                    <a:pt x="770" y="4614"/>
                  </a:cubicBezTo>
                  <a:cubicBezTo>
                    <a:pt x="850" y="4631"/>
                    <a:pt x="932" y="4647"/>
                    <a:pt x="1019" y="4672"/>
                  </a:cubicBezTo>
                  <a:lnTo>
                    <a:pt x="1153" y="4709"/>
                  </a:lnTo>
                  <a:cubicBezTo>
                    <a:pt x="1227" y="4731"/>
                    <a:pt x="1304" y="4752"/>
                    <a:pt x="1382" y="4773"/>
                  </a:cubicBezTo>
                  <a:lnTo>
                    <a:pt x="1419" y="4785"/>
                  </a:lnTo>
                  <a:cubicBezTo>
                    <a:pt x="1496" y="4806"/>
                    <a:pt x="1574" y="4827"/>
                    <a:pt x="1651" y="4849"/>
                  </a:cubicBezTo>
                  <a:cubicBezTo>
                    <a:pt x="1969" y="4937"/>
                    <a:pt x="2300" y="5034"/>
                    <a:pt x="2584" y="5116"/>
                  </a:cubicBezTo>
                  <a:cubicBezTo>
                    <a:pt x="2930" y="5219"/>
                    <a:pt x="3175" y="5342"/>
                    <a:pt x="3436" y="5499"/>
                  </a:cubicBezTo>
                  <a:cubicBezTo>
                    <a:pt x="3591" y="5591"/>
                    <a:pt x="3752" y="5684"/>
                    <a:pt x="3929" y="5784"/>
                  </a:cubicBezTo>
                  <a:cubicBezTo>
                    <a:pt x="4104" y="5882"/>
                    <a:pt x="4240" y="5954"/>
                    <a:pt x="4371" y="6017"/>
                  </a:cubicBezTo>
                  <a:cubicBezTo>
                    <a:pt x="4577" y="6116"/>
                    <a:pt x="4769" y="6188"/>
                    <a:pt x="4959" y="6239"/>
                  </a:cubicBezTo>
                  <a:cubicBezTo>
                    <a:pt x="4994" y="6250"/>
                    <a:pt x="5030" y="6259"/>
                    <a:pt x="5065" y="6267"/>
                  </a:cubicBezTo>
                  <a:cubicBezTo>
                    <a:pt x="5346" y="6337"/>
                    <a:pt x="5644" y="6375"/>
                    <a:pt x="5908" y="6375"/>
                  </a:cubicBezTo>
                  <a:cubicBezTo>
                    <a:pt x="5970" y="6375"/>
                    <a:pt x="6033" y="6374"/>
                    <a:pt x="6086" y="6371"/>
                  </a:cubicBezTo>
                  <a:cubicBezTo>
                    <a:pt x="6384" y="6350"/>
                    <a:pt x="6612" y="6246"/>
                    <a:pt x="6877" y="6125"/>
                  </a:cubicBezTo>
                  <a:cubicBezTo>
                    <a:pt x="6965" y="6084"/>
                    <a:pt x="7053" y="6044"/>
                    <a:pt x="7151" y="6004"/>
                  </a:cubicBezTo>
                  <a:cubicBezTo>
                    <a:pt x="7295" y="5946"/>
                    <a:pt x="7436" y="5875"/>
                    <a:pt x="7571" y="5806"/>
                  </a:cubicBezTo>
                  <a:cubicBezTo>
                    <a:pt x="7742" y="5719"/>
                    <a:pt x="7920" y="5631"/>
                    <a:pt x="8107" y="5563"/>
                  </a:cubicBezTo>
                  <a:cubicBezTo>
                    <a:pt x="8174" y="5540"/>
                    <a:pt x="8240" y="5517"/>
                    <a:pt x="8304" y="5496"/>
                  </a:cubicBezTo>
                  <a:cubicBezTo>
                    <a:pt x="8726" y="5350"/>
                    <a:pt x="9095" y="5223"/>
                    <a:pt x="9291" y="4813"/>
                  </a:cubicBezTo>
                  <a:cubicBezTo>
                    <a:pt x="9315" y="4759"/>
                    <a:pt x="9335" y="4709"/>
                    <a:pt x="9351" y="4657"/>
                  </a:cubicBezTo>
                  <a:cubicBezTo>
                    <a:pt x="9358" y="4637"/>
                    <a:pt x="9364" y="4617"/>
                    <a:pt x="9369" y="4597"/>
                  </a:cubicBezTo>
                  <a:cubicBezTo>
                    <a:pt x="9395" y="4504"/>
                    <a:pt x="9422" y="4418"/>
                    <a:pt x="9483" y="4332"/>
                  </a:cubicBezTo>
                  <a:cubicBezTo>
                    <a:pt x="9549" y="4240"/>
                    <a:pt x="9630" y="4166"/>
                    <a:pt x="9708" y="4092"/>
                  </a:cubicBezTo>
                  <a:cubicBezTo>
                    <a:pt x="9753" y="4052"/>
                    <a:pt x="9798" y="4012"/>
                    <a:pt x="9836" y="3969"/>
                  </a:cubicBezTo>
                  <a:cubicBezTo>
                    <a:pt x="9897" y="3904"/>
                    <a:pt x="9943" y="3841"/>
                    <a:pt x="9975" y="3776"/>
                  </a:cubicBezTo>
                  <a:cubicBezTo>
                    <a:pt x="10000" y="3725"/>
                    <a:pt x="10024" y="3671"/>
                    <a:pt x="10045" y="3619"/>
                  </a:cubicBezTo>
                  <a:cubicBezTo>
                    <a:pt x="10098" y="3494"/>
                    <a:pt x="10152" y="3366"/>
                    <a:pt x="10259" y="3242"/>
                  </a:cubicBezTo>
                  <a:cubicBezTo>
                    <a:pt x="10281" y="3215"/>
                    <a:pt x="10298" y="3194"/>
                    <a:pt x="10320" y="3174"/>
                  </a:cubicBezTo>
                  <a:cubicBezTo>
                    <a:pt x="10417" y="3082"/>
                    <a:pt x="10546" y="3002"/>
                    <a:pt x="10681" y="2917"/>
                  </a:cubicBezTo>
                  <a:cubicBezTo>
                    <a:pt x="10906" y="2776"/>
                    <a:pt x="11138" y="2631"/>
                    <a:pt x="11235" y="2424"/>
                  </a:cubicBezTo>
                  <a:cubicBezTo>
                    <a:pt x="11304" y="2278"/>
                    <a:pt x="11183" y="2136"/>
                    <a:pt x="11045" y="2050"/>
                  </a:cubicBezTo>
                  <a:cubicBezTo>
                    <a:pt x="10993" y="2019"/>
                    <a:pt x="10936" y="1990"/>
                    <a:pt x="10880" y="1963"/>
                  </a:cubicBezTo>
                  <a:cubicBezTo>
                    <a:pt x="10806" y="1928"/>
                    <a:pt x="10730" y="1891"/>
                    <a:pt x="10660" y="1840"/>
                  </a:cubicBezTo>
                  <a:cubicBezTo>
                    <a:pt x="10537" y="1749"/>
                    <a:pt x="10455" y="1620"/>
                    <a:pt x="10368" y="1485"/>
                  </a:cubicBezTo>
                  <a:cubicBezTo>
                    <a:pt x="10325" y="1420"/>
                    <a:pt x="10281" y="1350"/>
                    <a:pt x="10232" y="1286"/>
                  </a:cubicBezTo>
                  <a:cubicBezTo>
                    <a:pt x="10203" y="1249"/>
                    <a:pt x="10169" y="1208"/>
                    <a:pt x="10121" y="1179"/>
                  </a:cubicBezTo>
                  <a:cubicBezTo>
                    <a:pt x="10085" y="1157"/>
                    <a:pt x="10042" y="1145"/>
                    <a:pt x="10004" y="1132"/>
                  </a:cubicBezTo>
                  <a:cubicBezTo>
                    <a:pt x="9985" y="1128"/>
                    <a:pt x="9968" y="1123"/>
                    <a:pt x="9953" y="1117"/>
                  </a:cubicBezTo>
                  <a:cubicBezTo>
                    <a:pt x="9856" y="1086"/>
                    <a:pt x="9722" y="1010"/>
                    <a:pt x="9665" y="915"/>
                  </a:cubicBezTo>
                  <a:cubicBezTo>
                    <a:pt x="9634" y="861"/>
                    <a:pt x="9640" y="805"/>
                    <a:pt x="9643" y="747"/>
                  </a:cubicBezTo>
                  <a:cubicBezTo>
                    <a:pt x="9647" y="706"/>
                    <a:pt x="9650" y="666"/>
                    <a:pt x="9641" y="625"/>
                  </a:cubicBezTo>
                  <a:cubicBezTo>
                    <a:pt x="9593" y="380"/>
                    <a:pt x="9355" y="162"/>
                    <a:pt x="9022" y="57"/>
                  </a:cubicBezTo>
                  <a:cubicBezTo>
                    <a:pt x="8907" y="20"/>
                    <a:pt x="8779" y="1"/>
                    <a:pt x="86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3" name="Google Shape;48353;p36"/>
            <p:cNvSpPr/>
            <p:nvPr/>
          </p:nvSpPr>
          <p:spPr>
            <a:xfrm>
              <a:off x="492533" y="699076"/>
              <a:ext cx="360994" cy="221249"/>
            </a:xfrm>
            <a:custGeom>
              <a:avLst/>
              <a:gdLst/>
              <a:ahLst/>
              <a:cxnLst/>
              <a:rect l="l" t="t" r="r" b="b"/>
              <a:pathLst>
                <a:path w="7277" h="4460" extrusionOk="0">
                  <a:moveTo>
                    <a:pt x="6261" y="22"/>
                  </a:moveTo>
                  <a:cubicBezTo>
                    <a:pt x="6561" y="22"/>
                    <a:pt x="6856" y="133"/>
                    <a:pt x="7026" y="312"/>
                  </a:cubicBezTo>
                  <a:cubicBezTo>
                    <a:pt x="7227" y="520"/>
                    <a:pt x="7251" y="812"/>
                    <a:pt x="7092" y="1038"/>
                  </a:cubicBezTo>
                  <a:cubicBezTo>
                    <a:pt x="7001" y="1166"/>
                    <a:pt x="6853" y="1273"/>
                    <a:pt x="6713" y="1375"/>
                  </a:cubicBezTo>
                  <a:cubicBezTo>
                    <a:pt x="6567" y="1482"/>
                    <a:pt x="6416" y="1593"/>
                    <a:pt x="6325" y="1728"/>
                  </a:cubicBezTo>
                  <a:cubicBezTo>
                    <a:pt x="6309" y="1755"/>
                    <a:pt x="6295" y="1779"/>
                    <a:pt x="6282" y="1806"/>
                  </a:cubicBezTo>
                  <a:cubicBezTo>
                    <a:pt x="6218" y="1947"/>
                    <a:pt x="6230" y="2096"/>
                    <a:pt x="6240" y="2241"/>
                  </a:cubicBezTo>
                  <a:cubicBezTo>
                    <a:pt x="6244" y="2304"/>
                    <a:pt x="6248" y="2369"/>
                    <a:pt x="6247" y="2432"/>
                  </a:cubicBezTo>
                  <a:cubicBezTo>
                    <a:pt x="6244" y="2591"/>
                    <a:pt x="6175" y="2717"/>
                    <a:pt x="6104" y="2850"/>
                  </a:cubicBezTo>
                  <a:cubicBezTo>
                    <a:pt x="6062" y="2929"/>
                    <a:pt x="6019" y="3008"/>
                    <a:pt x="5989" y="3097"/>
                  </a:cubicBezTo>
                  <a:cubicBezTo>
                    <a:pt x="5956" y="3189"/>
                    <a:pt x="5962" y="3277"/>
                    <a:pt x="5966" y="3363"/>
                  </a:cubicBezTo>
                  <a:cubicBezTo>
                    <a:pt x="5969" y="3435"/>
                    <a:pt x="5973" y="3505"/>
                    <a:pt x="5955" y="3576"/>
                  </a:cubicBezTo>
                  <a:cubicBezTo>
                    <a:pt x="5855" y="3976"/>
                    <a:pt x="5522" y="4040"/>
                    <a:pt x="5100" y="4118"/>
                  </a:cubicBezTo>
                  <a:cubicBezTo>
                    <a:pt x="5037" y="4128"/>
                    <a:pt x="4972" y="4141"/>
                    <a:pt x="4904" y="4155"/>
                  </a:cubicBezTo>
                  <a:cubicBezTo>
                    <a:pt x="4761" y="4185"/>
                    <a:pt x="4630" y="4233"/>
                    <a:pt x="4502" y="4282"/>
                  </a:cubicBezTo>
                  <a:cubicBezTo>
                    <a:pt x="4330" y="4347"/>
                    <a:pt x="4152" y="4413"/>
                    <a:pt x="3946" y="4431"/>
                  </a:cubicBezTo>
                  <a:cubicBezTo>
                    <a:pt x="3900" y="4434"/>
                    <a:pt x="3858" y="4437"/>
                    <a:pt x="3818" y="4437"/>
                  </a:cubicBezTo>
                  <a:cubicBezTo>
                    <a:pt x="3357" y="4437"/>
                    <a:pt x="3043" y="4212"/>
                    <a:pt x="2710" y="3974"/>
                  </a:cubicBezTo>
                  <a:lnTo>
                    <a:pt x="2697" y="3964"/>
                  </a:lnTo>
                  <a:cubicBezTo>
                    <a:pt x="2424" y="3771"/>
                    <a:pt x="2118" y="3597"/>
                    <a:pt x="1822" y="3429"/>
                  </a:cubicBezTo>
                  <a:cubicBezTo>
                    <a:pt x="1492" y="3242"/>
                    <a:pt x="1147" y="3047"/>
                    <a:pt x="853" y="2823"/>
                  </a:cubicBezTo>
                  <a:cubicBezTo>
                    <a:pt x="462" y="2526"/>
                    <a:pt x="180" y="2138"/>
                    <a:pt x="62" y="1729"/>
                  </a:cubicBezTo>
                  <a:cubicBezTo>
                    <a:pt x="43" y="1669"/>
                    <a:pt x="26" y="1598"/>
                    <a:pt x="50" y="1533"/>
                  </a:cubicBezTo>
                  <a:cubicBezTo>
                    <a:pt x="80" y="1450"/>
                    <a:pt x="173" y="1385"/>
                    <a:pt x="261" y="1334"/>
                  </a:cubicBezTo>
                  <a:cubicBezTo>
                    <a:pt x="561" y="1152"/>
                    <a:pt x="913" y="1046"/>
                    <a:pt x="1226" y="1046"/>
                  </a:cubicBezTo>
                  <a:cubicBezTo>
                    <a:pt x="1399" y="1046"/>
                    <a:pt x="1553" y="1079"/>
                    <a:pt x="1691" y="1139"/>
                  </a:cubicBezTo>
                  <a:cubicBezTo>
                    <a:pt x="1830" y="1203"/>
                    <a:pt x="1920" y="1287"/>
                    <a:pt x="2005" y="1366"/>
                  </a:cubicBezTo>
                  <a:cubicBezTo>
                    <a:pt x="2119" y="1475"/>
                    <a:pt x="2227" y="1577"/>
                    <a:pt x="2448" y="1631"/>
                  </a:cubicBezTo>
                  <a:cubicBezTo>
                    <a:pt x="2555" y="1657"/>
                    <a:pt x="2673" y="1671"/>
                    <a:pt x="2798" y="1671"/>
                  </a:cubicBezTo>
                  <a:cubicBezTo>
                    <a:pt x="3087" y="1671"/>
                    <a:pt x="3371" y="1601"/>
                    <a:pt x="3559" y="1543"/>
                  </a:cubicBezTo>
                  <a:cubicBezTo>
                    <a:pt x="4033" y="1395"/>
                    <a:pt x="4465" y="1164"/>
                    <a:pt x="4804" y="876"/>
                  </a:cubicBezTo>
                  <a:cubicBezTo>
                    <a:pt x="4885" y="806"/>
                    <a:pt x="4966" y="732"/>
                    <a:pt x="5044" y="659"/>
                  </a:cubicBezTo>
                  <a:cubicBezTo>
                    <a:pt x="5347" y="378"/>
                    <a:pt x="5658" y="87"/>
                    <a:pt x="6120" y="30"/>
                  </a:cubicBezTo>
                  <a:cubicBezTo>
                    <a:pt x="6167" y="26"/>
                    <a:pt x="6212" y="22"/>
                    <a:pt x="6261" y="22"/>
                  </a:cubicBezTo>
                  <a:close/>
                  <a:moveTo>
                    <a:pt x="6261" y="1"/>
                  </a:moveTo>
                  <a:cubicBezTo>
                    <a:pt x="6212" y="1"/>
                    <a:pt x="6163" y="5"/>
                    <a:pt x="6117" y="11"/>
                  </a:cubicBezTo>
                  <a:cubicBezTo>
                    <a:pt x="5649" y="67"/>
                    <a:pt x="5332" y="361"/>
                    <a:pt x="5029" y="644"/>
                  </a:cubicBezTo>
                  <a:cubicBezTo>
                    <a:pt x="4950" y="716"/>
                    <a:pt x="4869" y="790"/>
                    <a:pt x="4788" y="860"/>
                  </a:cubicBezTo>
                  <a:cubicBezTo>
                    <a:pt x="4450" y="1146"/>
                    <a:pt x="4021" y="1374"/>
                    <a:pt x="3550" y="1522"/>
                  </a:cubicBezTo>
                  <a:cubicBezTo>
                    <a:pt x="3364" y="1580"/>
                    <a:pt x="3081" y="1650"/>
                    <a:pt x="2795" y="1650"/>
                  </a:cubicBezTo>
                  <a:cubicBezTo>
                    <a:pt x="2670" y="1650"/>
                    <a:pt x="2555" y="1637"/>
                    <a:pt x="2449" y="1611"/>
                  </a:cubicBezTo>
                  <a:cubicBezTo>
                    <a:pt x="2234" y="1557"/>
                    <a:pt x="2128" y="1457"/>
                    <a:pt x="2015" y="1351"/>
                  </a:cubicBezTo>
                  <a:cubicBezTo>
                    <a:pt x="1928" y="1270"/>
                    <a:pt x="1839" y="1186"/>
                    <a:pt x="1695" y="1120"/>
                  </a:cubicBezTo>
                  <a:cubicBezTo>
                    <a:pt x="1557" y="1058"/>
                    <a:pt x="1398" y="1025"/>
                    <a:pt x="1224" y="1025"/>
                  </a:cubicBezTo>
                  <a:cubicBezTo>
                    <a:pt x="907" y="1025"/>
                    <a:pt x="551" y="1130"/>
                    <a:pt x="245" y="1314"/>
                  </a:cubicBezTo>
                  <a:cubicBezTo>
                    <a:pt x="151" y="1371"/>
                    <a:pt x="59" y="1435"/>
                    <a:pt x="28" y="1523"/>
                  </a:cubicBezTo>
                  <a:cubicBezTo>
                    <a:pt x="1" y="1594"/>
                    <a:pt x="18" y="1671"/>
                    <a:pt x="38" y="1735"/>
                  </a:cubicBezTo>
                  <a:cubicBezTo>
                    <a:pt x="159" y="2148"/>
                    <a:pt x="442" y="2540"/>
                    <a:pt x="839" y="2842"/>
                  </a:cubicBezTo>
                  <a:cubicBezTo>
                    <a:pt x="1135" y="3067"/>
                    <a:pt x="1479" y="3262"/>
                    <a:pt x="1810" y="3449"/>
                  </a:cubicBezTo>
                  <a:cubicBezTo>
                    <a:pt x="2106" y="3617"/>
                    <a:pt x="2412" y="3791"/>
                    <a:pt x="2684" y="3984"/>
                  </a:cubicBezTo>
                  <a:lnTo>
                    <a:pt x="2697" y="3994"/>
                  </a:lnTo>
                  <a:cubicBezTo>
                    <a:pt x="3033" y="4233"/>
                    <a:pt x="3350" y="4460"/>
                    <a:pt x="3818" y="4460"/>
                  </a:cubicBezTo>
                  <a:cubicBezTo>
                    <a:pt x="3861" y="4460"/>
                    <a:pt x="3903" y="4458"/>
                    <a:pt x="3947" y="4451"/>
                  </a:cubicBezTo>
                  <a:cubicBezTo>
                    <a:pt x="4157" y="4433"/>
                    <a:pt x="4336" y="4366"/>
                    <a:pt x="4511" y="4302"/>
                  </a:cubicBezTo>
                  <a:cubicBezTo>
                    <a:pt x="4637" y="4255"/>
                    <a:pt x="4768" y="4205"/>
                    <a:pt x="4909" y="4176"/>
                  </a:cubicBezTo>
                  <a:cubicBezTo>
                    <a:pt x="4975" y="4165"/>
                    <a:pt x="5040" y="4152"/>
                    <a:pt x="5104" y="4139"/>
                  </a:cubicBezTo>
                  <a:cubicBezTo>
                    <a:pt x="5535" y="4060"/>
                    <a:pt x="5875" y="3996"/>
                    <a:pt x="5976" y="3582"/>
                  </a:cubicBezTo>
                  <a:cubicBezTo>
                    <a:pt x="5993" y="3506"/>
                    <a:pt x="5991" y="3434"/>
                    <a:pt x="5986" y="3363"/>
                  </a:cubicBezTo>
                  <a:cubicBezTo>
                    <a:pt x="5982" y="3279"/>
                    <a:pt x="5978" y="3193"/>
                    <a:pt x="6008" y="3105"/>
                  </a:cubicBezTo>
                  <a:cubicBezTo>
                    <a:pt x="6036" y="3017"/>
                    <a:pt x="6082" y="2937"/>
                    <a:pt x="6121" y="2860"/>
                  </a:cubicBezTo>
                  <a:cubicBezTo>
                    <a:pt x="6195" y="2725"/>
                    <a:pt x="6264" y="2600"/>
                    <a:pt x="6268" y="2434"/>
                  </a:cubicBezTo>
                  <a:cubicBezTo>
                    <a:pt x="6269" y="2369"/>
                    <a:pt x="6267" y="2305"/>
                    <a:pt x="6261" y="2241"/>
                  </a:cubicBezTo>
                  <a:cubicBezTo>
                    <a:pt x="6252" y="2099"/>
                    <a:pt x="6241" y="1953"/>
                    <a:pt x="6302" y="1817"/>
                  </a:cubicBezTo>
                  <a:cubicBezTo>
                    <a:pt x="6312" y="1792"/>
                    <a:pt x="6326" y="1768"/>
                    <a:pt x="6342" y="1742"/>
                  </a:cubicBezTo>
                  <a:cubicBezTo>
                    <a:pt x="6430" y="1611"/>
                    <a:pt x="6580" y="1500"/>
                    <a:pt x="6725" y="1395"/>
                  </a:cubicBezTo>
                  <a:cubicBezTo>
                    <a:pt x="6867" y="1292"/>
                    <a:pt x="7015" y="1184"/>
                    <a:pt x="7109" y="1052"/>
                  </a:cubicBezTo>
                  <a:cubicBezTo>
                    <a:pt x="7277" y="817"/>
                    <a:pt x="7248" y="516"/>
                    <a:pt x="7042" y="298"/>
                  </a:cubicBezTo>
                  <a:cubicBezTo>
                    <a:pt x="6867" y="114"/>
                    <a:pt x="6567" y="1"/>
                    <a:pt x="6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354" name="Google Shape;48354;p36"/>
          <p:cNvGrpSpPr/>
          <p:nvPr/>
        </p:nvGrpSpPr>
        <p:grpSpPr>
          <a:xfrm>
            <a:off x="2786139" y="6226715"/>
            <a:ext cx="1682819" cy="816605"/>
            <a:chOff x="2089604" y="4670036"/>
            <a:chExt cx="1262114" cy="612454"/>
          </a:xfrm>
        </p:grpSpPr>
        <p:sp>
          <p:nvSpPr>
            <p:cNvPr id="48355" name="Google Shape;48355;p36"/>
            <p:cNvSpPr/>
            <p:nvPr/>
          </p:nvSpPr>
          <p:spPr>
            <a:xfrm>
              <a:off x="2089604" y="4670036"/>
              <a:ext cx="1262114" cy="612454"/>
            </a:xfrm>
            <a:custGeom>
              <a:avLst/>
              <a:gdLst/>
              <a:ahLst/>
              <a:cxnLst/>
              <a:rect l="l" t="t" r="r" b="b"/>
              <a:pathLst>
                <a:path w="25442" h="12346" extrusionOk="0">
                  <a:moveTo>
                    <a:pt x="6850" y="1"/>
                  </a:moveTo>
                  <a:cubicBezTo>
                    <a:pt x="6845" y="1"/>
                    <a:pt x="6840" y="1"/>
                    <a:pt x="6834" y="3"/>
                  </a:cubicBezTo>
                  <a:cubicBezTo>
                    <a:pt x="6735" y="27"/>
                    <a:pt x="6635" y="61"/>
                    <a:pt x="6539" y="101"/>
                  </a:cubicBezTo>
                  <a:cubicBezTo>
                    <a:pt x="6365" y="172"/>
                    <a:pt x="6203" y="259"/>
                    <a:pt x="6045" y="344"/>
                  </a:cubicBezTo>
                  <a:cubicBezTo>
                    <a:pt x="5985" y="375"/>
                    <a:pt x="5927" y="408"/>
                    <a:pt x="5867" y="438"/>
                  </a:cubicBezTo>
                  <a:cubicBezTo>
                    <a:pt x="5834" y="454"/>
                    <a:pt x="5821" y="495"/>
                    <a:pt x="5839" y="528"/>
                  </a:cubicBezTo>
                  <a:cubicBezTo>
                    <a:pt x="5850" y="550"/>
                    <a:pt x="5874" y="563"/>
                    <a:pt x="5897" y="563"/>
                  </a:cubicBezTo>
                  <a:cubicBezTo>
                    <a:pt x="5907" y="563"/>
                    <a:pt x="5918" y="559"/>
                    <a:pt x="5927" y="558"/>
                  </a:cubicBezTo>
                  <a:cubicBezTo>
                    <a:pt x="5987" y="525"/>
                    <a:pt x="6046" y="493"/>
                    <a:pt x="6106" y="461"/>
                  </a:cubicBezTo>
                  <a:cubicBezTo>
                    <a:pt x="6261" y="377"/>
                    <a:pt x="6422" y="293"/>
                    <a:pt x="6588" y="223"/>
                  </a:cubicBezTo>
                  <a:cubicBezTo>
                    <a:pt x="6679" y="186"/>
                    <a:pt x="6773" y="153"/>
                    <a:pt x="6866" y="131"/>
                  </a:cubicBezTo>
                  <a:cubicBezTo>
                    <a:pt x="6901" y="122"/>
                    <a:pt x="6923" y="87"/>
                    <a:pt x="6914" y="51"/>
                  </a:cubicBezTo>
                  <a:cubicBezTo>
                    <a:pt x="6907" y="21"/>
                    <a:pt x="6880" y="1"/>
                    <a:pt x="6850" y="1"/>
                  </a:cubicBezTo>
                  <a:close/>
                  <a:moveTo>
                    <a:pt x="15684" y="639"/>
                  </a:moveTo>
                  <a:cubicBezTo>
                    <a:pt x="15650" y="639"/>
                    <a:pt x="15620" y="666"/>
                    <a:pt x="15617" y="701"/>
                  </a:cubicBezTo>
                  <a:cubicBezTo>
                    <a:pt x="15616" y="737"/>
                    <a:pt x="15644" y="769"/>
                    <a:pt x="15680" y="771"/>
                  </a:cubicBezTo>
                  <a:cubicBezTo>
                    <a:pt x="15721" y="772"/>
                    <a:pt x="15762" y="777"/>
                    <a:pt x="15804" y="779"/>
                  </a:cubicBezTo>
                  <a:cubicBezTo>
                    <a:pt x="16087" y="805"/>
                    <a:pt x="16384" y="843"/>
                    <a:pt x="16713" y="900"/>
                  </a:cubicBezTo>
                  <a:cubicBezTo>
                    <a:pt x="16717" y="902"/>
                    <a:pt x="16720" y="902"/>
                    <a:pt x="16724" y="902"/>
                  </a:cubicBezTo>
                  <a:cubicBezTo>
                    <a:pt x="16756" y="902"/>
                    <a:pt x="16783" y="879"/>
                    <a:pt x="16788" y="848"/>
                  </a:cubicBezTo>
                  <a:cubicBezTo>
                    <a:pt x="16795" y="812"/>
                    <a:pt x="16770" y="778"/>
                    <a:pt x="16734" y="771"/>
                  </a:cubicBezTo>
                  <a:cubicBezTo>
                    <a:pt x="16403" y="713"/>
                    <a:pt x="16101" y="673"/>
                    <a:pt x="15815" y="649"/>
                  </a:cubicBezTo>
                  <a:cubicBezTo>
                    <a:pt x="15772" y="644"/>
                    <a:pt x="15730" y="641"/>
                    <a:pt x="15687" y="639"/>
                  </a:cubicBezTo>
                  <a:cubicBezTo>
                    <a:pt x="15686" y="639"/>
                    <a:pt x="15685" y="639"/>
                    <a:pt x="15684" y="639"/>
                  </a:cubicBezTo>
                  <a:close/>
                  <a:moveTo>
                    <a:pt x="7865" y="104"/>
                  </a:moveTo>
                  <a:cubicBezTo>
                    <a:pt x="7844" y="104"/>
                    <a:pt x="7823" y="115"/>
                    <a:pt x="7811" y="134"/>
                  </a:cubicBezTo>
                  <a:cubicBezTo>
                    <a:pt x="7791" y="165"/>
                    <a:pt x="7799" y="205"/>
                    <a:pt x="7830" y="225"/>
                  </a:cubicBezTo>
                  <a:cubicBezTo>
                    <a:pt x="7987" y="328"/>
                    <a:pt x="8096" y="471"/>
                    <a:pt x="8215" y="620"/>
                  </a:cubicBezTo>
                  <a:cubicBezTo>
                    <a:pt x="8271" y="691"/>
                    <a:pt x="8330" y="767"/>
                    <a:pt x="8394" y="836"/>
                  </a:cubicBezTo>
                  <a:cubicBezTo>
                    <a:pt x="8439" y="886"/>
                    <a:pt x="8489" y="935"/>
                    <a:pt x="8542" y="979"/>
                  </a:cubicBezTo>
                  <a:cubicBezTo>
                    <a:pt x="8553" y="990"/>
                    <a:pt x="8567" y="994"/>
                    <a:pt x="8583" y="994"/>
                  </a:cubicBezTo>
                  <a:cubicBezTo>
                    <a:pt x="8602" y="994"/>
                    <a:pt x="8619" y="986"/>
                    <a:pt x="8631" y="972"/>
                  </a:cubicBezTo>
                  <a:cubicBezTo>
                    <a:pt x="8656" y="945"/>
                    <a:pt x="8653" y="902"/>
                    <a:pt x="8624" y="879"/>
                  </a:cubicBezTo>
                  <a:cubicBezTo>
                    <a:pt x="8577" y="838"/>
                    <a:pt x="8532" y="794"/>
                    <a:pt x="8489" y="748"/>
                  </a:cubicBezTo>
                  <a:cubicBezTo>
                    <a:pt x="8429" y="681"/>
                    <a:pt x="8373" y="609"/>
                    <a:pt x="8317" y="538"/>
                  </a:cubicBezTo>
                  <a:cubicBezTo>
                    <a:pt x="8199" y="387"/>
                    <a:pt x="8077" y="230"/>
                    <a:pt x="7902" y="115"/>
                  </a:cubicBezTo>
                  <a:cubicBezTo>
                    <a:pt x="7890" y="108"/>
                    <a:pt x="7877" y="104"/>
                    <a:pt x="7865" y="104"/>
                  </a:cubicBezTo>
                  <a:close/>
                  <a:moveTo>
                    <a:pt x="4908" y="771"/>
                  </a:moveTo>
                  <a:cubicBezTo>
                    <a:pt x="4904" y="771"/>
                    <a:pt x="4900" y="771"/>
                    <a:pt x="4895" y="772"/>
                  </a:cubicBezTo>
                  <a:cubicBezTo>
                    <a:pt x="4591" y="829"/>
                    <a:pt x="4269" y="863"/>
                    <a:pt x="3956" y="895"/>
                  </a:cubicBezTo>
                  <a:lnTo>
                    <a:pt x="3859" y="906"/>
                  </a:lnTo>
                  <a:cubicBezTo>
                    <a:pt x="3824" y="909"/>
                    <a:pt x="3798" y="943"/>
                    <a:pt x="3801" y="979"/>
                  </a:cubicBezTo>
                  <a:cubicBezTo>
                    <a:pt x="3805" y="1013"/>
                    <a:pt x="3834" y="1037"/>
                    <a:pt x="3868" y="1037"/>
                  </a:cubicBezTo>
                  <a:cubicBezTo>
                    <a:pt x="3869" y="1037"/>
                    <a:pt x="3872" y="1037"/>
                    <a:pt x="3874" y="1036"/>
                  </a:cubicBezTo>
                  <a:lnTo>
                    <a:pt x="3970" y="1026"/>
                  </a:lnTo>
                  <a:cubicBezTo>
                    <a:pt x="4285" y="993"/>
                    <a:pt x="4611" y="962"/>
                    <a:pt x="4919" y="900"/>
                  </a:cubicBezTo>
                  <a:cubicBezTo>
                    <a:pt x="4955" y="895"/>
                    <a:pt x="4979" y="859"/>
                    <a:pt x="4972" y="824"/>
                  </a:cubicBezTo>
                  <a:cubicBezTo>
                    <a:pt x="4967" y="792"/>
                    <a:pt x="4939" y="771"/>
                    <a:pt x="4908" y="771"/>
                  </a:cubicBezTo>
                  <a:close/>
                  <a:moveTo>
                    <a:pt x="14637" y="685"/>
                  </a:moveTo>
                  <a:cubicBezTo>
                    <a:pt x="14634" y="685"/>
                    <a:pt x="14631" y="685"/>
                    <a:pt x="14627" y="686"/>
                  </a:cubicBezTo>
                  <a:cubicBezTo>
                    <a:pt x="14318" y="731"/>
                    <a:pt x="14000" y="802"/>
                    <a:pt x="13596" y="919"/>
                  </a:cubicBezTo>
                  <a:cubicBezTo>
                    <a:pt x="13560" y="929"/>
                    <a:pt x="13539" y="964"/>
                    <a:pt x="13550" y="1000"/>
                  </a:cubicBezTo>
                  <a:cubicBezTo>
                    <a:pt x="13559" y="1028"/>
                    <a:pt x="13586" y="1048"/>
                    <a:pt x="13614" y="1048"/>
                  </a:cubicBezTo>
                  <a:cubicBezTo>
                    <a:pt x="13618" y="1048"/>
                    <a:pt x="13625" y="1048"/>
                    <a:pt x="13633" y="1044"/>
                  </a:cubicBezTo>
                  <a:cubicBezTo>
                    <a:pt x="14029" y="930"/>
                    <a:pt x="14342" y="859"/>
                    <a:pt x="14647" y="815"/>
                  </a:cubicBezTo>
                  <a:cubicBezTo>
                    <a:pt x="14683" y="809"/>
                    <a:pt x="14707" y="777"/>
                    <a:pt x="14702" y="741"/>
                  </a:cubicBezTo>
                  <a:cubicBezTo>
                    <a:pt x="14697" y="709"/>
                    <a:pt x="14670" y="685"/>
                    <a:pt x="14637" y="685"/>
                  </a:cubicBezTo>
                  <a:close/>
                  <a:moveTo>
                    <a:pt x="17751" y="977"/>
                  </a:moveTo>
                  <a:cubicBezTo>
                    <a:pt x="17723" y="977"/>
                    <a:pt x="17694" y="998"/>
                    <a:pt x="17687" y="1028"/>
                  </a:cubicBezTo>
                  <a:cubicBezTo>
                    <a:pt x="17679" y="1064"/>
                    <a:pt x="17702" y="1100"/>
                    <a:pt x="17737" y="1107"/>
                  </a:cubicBezTo>
                  <a:lnTo>
                    <a:pt x="17978" y="1161"/>
                  </a:lnTo>
                  <a:cubicBezTo>
                    <a:pt x="18193" y="1206"/>
                    <a:pt x="18407" y="1255"/>
                    <a:pt x="18624" y="1299"/>
                  </a:cubicBezTo>
                  <a:cubicBezTo>
                    <a:pt x="18669" y="1307"/>
                    <a:pt x="18718" y="1319"/>
                    <a:pt x="18766" y="1327"/>
                  </a:cubicBezTo>
                  <a:cubicBezTo>
                    <a:pt x="18769" y="1329"/>
                    <a:pt x="18774" y="1329"/>
                    <a:pt x="18779" y="1329"/>
                  </a:cubicBezTo>
                  <a:cubicBezTo>
                    <a:pt x="18810" y="1329"/>
                    <a:pt x="18837" y="1307"/>
                    <a:pt x="18843" y="1277"/>
                  </a:cubicBezTo>
                  <a:cubicBezTo>
                    <a:pt x="18850" y="1240"/>
                    <a:pt x="18826" y="1206"/>
                    <a:pt x="18790" y="1199"/>
                  </a:cubicBezTo>
                  <a:cubicBezTo>
                    <a:pt x="18743" y="1191"/>
                    <a:pt x="18696" y="1179"/>
                    <a:pt x="18651" y="1171"/>
                  </a:cubicBezTo>
                  <a:cubicBezTo>
                    <a:pt x="18434" y="1127"/>
                    <a:pt x="18220" y="1080"/>
                    <a:pt x="18006" y="1033"/>
                  </a:cubicBezTo>
                  <a:lnTo>
                    <a:pt x="17766" y="979"/>
                  </a:lnTo>
                  <a:cubicBezTo>
                    <a:pt x="17761" y="977"/>
                    <a:pt x="17756" y="977"/>
                    <a:pt x="17751" y="977"/>
                  </a:cubicBezTo>
                  <a:close/>
                  <a:moveTo>
                    <a:pt x="20793" y="850"/>
                  </a:moveTo>
                  <a:cubicBezTo>
                    <a:pt x="20791" y="850"/>
                    <a:pt x="20790" y="850"/>
                    <a:pt x="20788" y="851"/>
                  </a:cubicBezTo>
                  <a:cubicBezTo>
                    <a:pt x="20553" y="879"/>
                    <a:pt x="20394" y="962"/>
                    <a:pt x="20223" y="1048"/>
                  </a:cubicBezTo>
                  <a:cubicBezTo>
                    <a:pt x="20133" y="1094"/>
                    <a:pt x="20041" y="1142"/>
                    <a:pt x="19931" y="1185"/>
                  </a:cubicBezTo>
                  <a:cubicBezTo>
                    <a:pt x="19891" y="1201"/>
                    <a:pt x="19849" y="1215"/>
                    <a:pt x="19805" y="1226"/>
                  </a:cubicBezTo>
                  <a:cubicBezTo>
                    <a:pt x="19769" y="1235"/>
                    <a:pt x="19748" y="1270"/>
                    <a:pt x="19756" y="1306"/>
                  </a:cubicBezTo>
                  <a:cubicBezTo>
                    <a:pt x="19763" y="1336"/>
                    <a:pt x="19790" y="1356"/>
                    <a:pt x="19820" y="1356"/>
                  </a:cubicBezTo>
                  <a:cubicBezTo>
                    <a:pt x="19826" y="1356"/>
                    <a:pt x="19832" y="1356"/>
                    <a:pt x="19834" y="1354"/>
                  </a:cubicBezTo>
                  <a:cubicBezTo>
                    <a:pt x="19884" y="1341"/>
                    <a:pt x="19933" y="1326"/>
                    <a:pt x="19977" y="1307"/>
                  </a:cubicBezTo>
                  <a:cubicBezTo>
                    <a:pt x="20092" y="1262"/>
                    <a:pt x="20189" y="1213"/>
                    <a:pt x="20281" y="1165"/>
                  </a:cubicBezTo>
                  <a:cubicBezTo>
                    <a:pt x="20448" y="1080"/>
                    <a:pt x="20590" y="1007"/>
                    <a:pt x="20802" y="983"/>
                  </a:cubicBezTo>
                  <a:cubicBezTo>
                    <a:pt x="20839" y="979"/>
                    <a:pt x="20865" y="945"/>
                    <a:pt x="20860" y="909"/>
                  </a:cubicBezTo>
                  <a:cubicBezTo>
                    <a:pt x="20858" y="874"/>
                    <a:pt x="20827" y="850"/>
                    <a:pt x="20793" y="850"/>
                  </a:cubicBezTo>
                  <a:close/>
                  <a:moveTo>
                    <a:pt x="21842" y="883"/>
                  </a:moveTo>
                  <a:cubicBezTo>
                    <a:pt x="21809" y="883"/>
                    <a:pt x="21781" y="909"/>
                    <a:pt x="21777" y="942"/>
                  </a:cubicBezTo>
                  <a:cubicBezTo>
                    <a:pt x="21774" y="977"/>
                    <a:pt x="21799" y="1011"/>
                    <a:pt x="21835" y="1014"/>
                  </a:cubicBezTo>
                  <a:cubicBezTo>
                    <a:pt x="21906" y="1021"/>
                    <a:pt x="21976" y="1030"/>
                    <a:pt x="22041" y="1041"/>
                  </a:cubicBezTo>
                  <a:cubicBezTo>
                    <a:pt x="22383" y="1094"/>
                    <a:pt x="22573" y="1199"/>
                    <a:pt x="22771" y="1354"/>
                  </a:cubicBezTo>
                  <a:cubicBezTo>
                    <a:pt x="22784" y="1363"/>
                    <a:pt x="22798" y="1368"/>
                    <a:pt x="22812" y="1368"/>
                  </a:cubicBezTo>
                  <a:cubicBezTo>
                    <a:pt x="22831" y="1368"/>
                    <a:pt x="22851" y="1360"/>
                    <a:pt x="22864" y="1343"/>
                  </a:cubicBezTo>
                  <a:cubicBezTo>
                    <a:pt x="22886" y="1314"/>
                    <a:pt x="22881" y="1275"/>
                    <a:pt x="22852" y="1250"/>
                  </a:cubicBezTo>
                  <a:cubicBezTo>
                    <a:pt x="22639" y="1084"/>
                    <a:pt x="22431" y="967"/>
                    <a:pt x="22061" y="910"/>
                  </a:cubicBezTo>
                  <a:cubicBezTo>
                    <a:pt x="21994" y="900"/>
                    <a:pt x="21923" y="892"/>
                    <a:pt x="21849" y="883"/>
                  </a:cubicBezTo>
                  <a:cubicBezTo>
                    <a:pt x="21847" y="883"/>
                    <a:pt x="21844" y="883"/>
                    <a:pt x="21842" y="883"/>
                  </a:cubicBezTo>
                  <a:close/>
                  <a:moveTo>
                    <a:pt x="12607" y="1218"/>
                  </a:moveTo>
                  <a:cubicBezTo>
                    <a:pt x="12602" y="1218"/>
                    <a:pt x="12596" y="1219"/>
                    <a:pt x="12590" y="1221"/>
                  </a:cubicBezTo>
                  <a:cubicBezTo>
                    <a:pt x="12196" y="1333"/>
                    <a:pt x="11883" y="1405"/>
                    <a:pt x="11575" y="1454"/>
                  </a:cubicBezTo>
                  <a:cubicBezTo>
                    <a:pt x="11540" y="1460"/>
                    <a:pt x="11515" y="1492"/>
                    <a:pt x="11520" y="1528"/>
                  </a:cubicBezTo>
                  <a:cubicBezTo>
                    <a:pt x="11525" y="1561"/>
                    <a:pt x="11554" y="1583"/>
                    <a:pt x="11587" y="1583"/>
                  </a:cubicBezTo>
                  <a:lnTo>
                    <a:pt x="11595" y="1583"/>
                  </a:lnTo>
                  <a:cubicBezTo>
                    <a:pt x="11908" y="1534"/>
                    <a:pt x="12227" y="1461"/>
                    <a:pt x="12625" y="1347"/>
                  </a:cubicBezTo>
                  <a:cubicBezTo>
                    <a:pt x="12661" y="1336"/>
                    <a:pt x="12682" y="1300"/>
                    <a:pt x="12671" y="1265"/>
                  </a:cubicBezTo>
                  <a:cubicBezTo>
                    <a:pt x="12662" y="1237"/>
                    <a:pt x="12636" y="1218"/>
                    <a:pt x="12607" y="1218"/>
                  </a:cubicBezTo>
                  <a:close/>
                  <a:moveTo>
                    <a:pt x="9506" y="1346"/>
                  </a:moveTo>
                  <a:cubicBezTo>
                    <a:pt x="9478" y="1346"/>
                    <a:pt x="9452" y="1364"/>
                    <a:pt x="9442" y="1393"/>
                  </a:cubicBezTo>
                  <a:cubicBezTo>
                    <a:pt x="9432" y="1427"/>
                    <a:pt x="9451" y="1464"/>
                    <a:pt x="9487" y="1475"/>
                  </a:cubicBezTo>
                  <a:cubicBezTo>
                    <a:pt x="9810" y="1573"/>
                    <a:pt x="10161" y="1632"/>
                    <a:pt x="10537" y="1647"/>
                  </a:cubicBezTo>
                  <a:lnTo>
                    <a:pt x="10539" y="1647"/>
                  </a:lnTo>
                  <a:cubicBezTo>
                    <a:pt x="10575" y="1647"/>
                    <a:pt x="10605" y="1619"/>
                    <a:pt x="10605" y="1585"/>
                  </a:cubicBezTo>
                  <a:cubicBezTo>
                    <a:pt x="10606" y="1548"/>
                    <a:pt x="10579" y="1518"/>
                    <a:pt x="10542" y="1516"/>
                  </a:cubicBezTo>
                  <a:cubicBezTo>
                    <a:pt x="10178" y="1499"/>
                    <a:pt x="9835" y="1442"/>
                    <a:pt x="9525" y="1349"/>
                  </a:cubicBezTo>
                  <a:cubicBezTo>
                    <a:pt x="9519" y="1347"/>
                    <a:pt x="9512" y="1346"/>
                    <a:pt x="9506" y="1346"/>
                  </a:cubicBezTo>
                  <a:close/>
                  <a:moveTo>
                    <a:pt x="2831" y="1066"/>
                  </a:moveTo>
                  <a:cubicBezTo>
                    <a:pt x="2825" y="1066"/>
                    <a:pt x="2818" y="1067"/>
                    <a:pt x="2812" y="1068"/>
                  </a:cubicBezTo>
                  <a:cubicBezTo>
                    <a:pt x="2677" y="1104"/>
                    <a:pt x="2265" y="1218"/>
                    <a:pt x="2265" y="1539"/>
                  </a:cubicBezTo>
                  <a:cubicBezTo>
                    <a:pt x="2265" y="1623"/>
                    <a:pt x="2293" y="1713"/>
                    <a:pt x="2348" y="1810"/>
                  </a:cubicBezTo>
                  <a:lnTo>
                    <a:pt x="2401" y="1901"/>
                  </a:lnTo>
                  <a:cubicBezTo>
                    <a:pt x="2414" y="1919"/>
                    <a:pt x="2435" y="1932"/>
                    <a:pt x="2459" y="1932"/>
                  </a:cubicBezTo>
                  <a:cubicBezTo>
                    <a:pt x="2469" y="1932"/>
                    <a:pt x="2482" y="1929"/>
                    <a:pt x="2492" y="1926"/>
                  </a:cubicBezTo>
                  <a:cubicBezTo>
                    <a:pt x="2525" y="1908"/>
                    <a:pt x="2533" y="1868"/>
                    <a:pt x="2515" y="1837"/>
                  </a:cubicBezTo>
                  <a:cubicBezTo>
                    <a:pt x="2499" y="1805"/>
                    <a:pt x="2482" y="1775"/>
                    <a:pt x="2464" y="1746"/>
                  </a:cubicBezTo>
                  <a:cubicBezTo>
                    <a:pt x="2420" y="1669"/>
                    <a:pt x="2398" y="1599"/>
                    <a:pt x="2398" y="1541"/>
                  </a:cubicBezTo>
                  <a:cubicBezTo>
                    <a:pt x="2398" y="1391"/>
                    <a:pt x="2546" y="1279"/>
                    <a:pt x="2848" y="1196"/>
                  </a:cubicBezTo>
                  <a:cubicBezTo>
                    <a:pt x="2883" y="1185"/>
                    <a:pt x="2903" y="1149"/>
                    <a:pt x="2895" y="1114"/>
                  </a:cubicBezTo>
                  <a:cubicBezTo>
                    <a:pt x="2885" y="1084"/>
                    <a:pt x="2859" y="1066"/>
                    <a:pt x="2831" y="1066"/>
                  </a:cubicBezTo>
                  <a:close/>
                  <a:moveTo>
                    <a:pt x="23727" y="1694"/>
                  </a:moveTo>
                  <a:cubicBezTo>
                    <a:pt x="23693" y="1694"/>
                    <a:pt x="23666" y="1720"/>
                    <a:pt x="23662" y="1753"/>
                  </a:cubicBezTo>
                  <a:cubicBezTo>
                    <a:pt x="23659" y="1790"/>
                    <a:pt x="23684" y="1822"/>
                    <a:pt x="23720" y="1825"/>
                  </a:cubicBezTo>
                  <a:cubicBezTo>
                    <a:pt x="23774" y="1831"/>
                    <a:pt x="23838" y="1838"/>
                    <a:pt x="23909" y="1854"/>
                  </a:cubicBezTo>
                  <a:cubicBezTo>
                    <a:pt x="24144" y="1908"/>
                    <a:pt x="24339" y="2033"/>
                    <a:pt x="24514" y="2144"/>
                  </a:cubicBezTo>
                  <a:cubicBezTo>
                    <a:pt x="24557" y="2172"/>
                    <a:pt x="24599" y="2199"/>
                    <a:pt x="24638" y="2228"/>
                  </a:cubicBezTo>
                  <a:cubicBezTo>
                    <a:pt x="24649" y="2236"/>
                    <a:pt x="24663" y="2239"/>
                    <a:pt x="24676" y="2239"/>
                  </a:cubicBezTo>
                  <a:cubicBezTo>
                    <a:pt x="24698" y="2239"/>
                    <a:pt x="24716" y="2231"/>
                    <a:pt x="24733" y="2214"/>
                  </a:cubicBezTo>
                  <a:cubicBezTo>
                    <a:pt x="24754" y="2182"/>
                    <a:pt x="24747" y="2142"/>
                    <a:pt x="24716" y="2121"/>
                  </a:cubicBezTo>
                  <a:cubicBezTo>
                    <a:pt x="24673" y="2090"/>
                    <a:pt x="24631" y="2061"/>
                    <a:pt x="24587" y="2033"/>
                  </a:cubicBezTo>
                  <a:cubicBezTo>
                    <a:pt x="24403" y="1916"/>
                    <a:pt x="24197" y="1784"/>
                    <a:pt x="23939" y="1726"/>
                  </a:cubicBezTo>
                  <a:cubicBezTo>
                    <a:pt x="23862" y="1709"/>
                    <a:pt x="23794" y="1699"/>
                    <a:pt x="23734" y="1694"/>
                  </a:cubicBezTo>
                  <a:cubicBezTo>
                    <a:pt x="23732" y="1694"/>
                    <a:pt x="23729" y="1694"/>
                    <a:pt x="23727" y="1694"/>
                  </a:cubicBezTo>
                  <a:close/>
                  <a:moveTo>
                    <a:pt x="2918" y="2740"/>
                  </a:moveTo>
                  <a:cubicBezTo>
                    <a:pt x="2914" y="2740"/>
                    <a:pt x="2909" y="2741"/>
                    <a:pt x="2905" y="2741"/>
                  </a:cubicBezTo>
                  <a:cubicBezTo>
                    <a:pt x="2869" y="2749"/>
                    <a:pt x="2848" y="2784"/>
                    <a:pt x="2855" y="2820"/>
                  </a:cubicBezTo>
                  <a:cubicBezTo>
                    <a:pt x="2869" y="2887"/>
                    <a:pt x="2876" y="2949"/>
                    <a:pt x="2876" y="3012"/>
                  </a:cubicBezTo>
                  <a:cubicBezTo>
                    <a:pt x="2876" y="3248"/>
                    <a:pt x="2770" y="3473"/>
                    <a:pt x="2545" y="3702"/>
                  </a:cubicBezTo>
                  <a:lnTo>
                    <a:pt x="2589" y="3750"/>
                  </a:lnTo>
                  <a:lnTo>
                    <a:pt x="2642" y="3789"/>
                  </a:lnTo>
                  <a:cubicBezTo>
                    <a:pt x="2888" y="3537"/>
                    <a:pt x="3009" y="3282"/>
                    <a:pt x="3009" y="3010"/>
                  </a:cubicBezTo>
                  <a:cubicBezTo>
                    <a:pt x="3009" y="2941"/>
                    <a:pt x="2999" y="2865"/>
                    <a:pt x="2983" y="2791"/>
                  </a:cubicBezTo>
                  <a:cubicBezTo>
                    <a:pt x="2977" y="2760"/>
                    <a:pt x="2949" y="2740"/>
                    <a:pt x="2918" y="2740"/>
                  </a:cubicBezTo>
                  <a:close/>
                  <a:moveTo>
                    <a:pt x="25328" y="2905"/>
                  </a:moveTo>
                  <a:cubicBezTo>
                    <a:pt x="25322" y="2905"/>
                    <a:pt x="25315" y="2906"/>
                    <a:pt x="25309" y="2908"/>
                  </a:cubicBezTo>
                  <a:cubicBezTo>
                    <a:pt x="25274" y="2919"/>
                    <a:pt x="25254" y="2955"/>
                    <a:pt x="25264" y="2990"/>
                  </a:cubicBezTo>
                  <a:lnTo>
                    <a:pt x="25269" y="3012"/>
                  </a:lnTo>
                  <a:cubicBezTo>
                    <a:pt x="25296" y="3103"/>
                    <a:pt x="25309" y="3200"/>
                    <a:pt x="25309" y="3299"/>
                  </a:cubicBezTo>
                  <a:cubicBezTo>
                    <a:pt x="25309" y="3353"/>
                    <a:pt x="25305" y="3409"/>
                    <a:pt x="25298" y="3466"/>
                  </a:cubicBezTo>
                  <a:cubicBezTo>
                    <a:pt x="25277" y="3626"/>
                    <a:pt x="25238" y="3797"/>
                    <a:pt x="25174" y="4003"/>
                  </a:cubicBezTo>
                  <a:cubicBezTo>
                    <a:pt x="25163" y="4038"/>
                    <a:pt x="25183" y="4075"/>
                    <a:pt x="25218" y="4086"/>
                  </a:cubicBezTo>
                  <a:cubicBezTo>
                    <a:pt x="25225" y="4087"/>
                    <a:pt x="25231" y="4089"/>
                    <a:pt x="25238" y="4089"/>
                  </a:cubicBezTo>
                  <a:cubicBezTo>
                    <a:pt x="25264" y="4089"/>
                    <a:pt x="25291" y="4072"/>
                    <a:pt x="25299" y="4043"/>
                  </a:cubicBezTo>
                  <a:cubicBezTo>
                    <a:pt x="25366" y="3828"/>
                    <a:pt x="25406" y="3651"/>
                    <a:pt x="25430" y="3481"/>
                  </a:cubicBezTo>
                  <a:cubicBezTo>
                    <a:pt x="25439" y="3420"/>
                    <a:pt x="25442" y="3359"/>
                    <a:pt x="25442" y="3299"/>
                  </a:cubicBezTo>
                  <a:cubicBezTo>
                    <a:pt x="25442" y="3188"/>
                    <a:pt x="25426" y="3079"/>
                    <a:pt x="25398" y="2976"/>
                  </a:cubicBezTo>
                  <a:lnTo>
                    <a:pt x="25390" y="2953"/>
                  </a:lnTo>
                  <a:cubicBezTo>
                    <a:pt x="25382" y="2924"/>
                    <a:pt x="25356" y="2905"/>
                    <a:pt x="25328" y="2905"/>
                  </a:cubicBezTo>
                  <a:close/>
                  <a:moveTo>
                    <a:pt x="1668" y="4167"/>
                  </a:moveTo>
                  <a:cubicBezTo>
                    <a:pt x="1661" y="4167"/>
                    <a:pt x="1655" y="4168"/>
                    <a:pt x="1648" y="4170"/>
                  </a:cubicBezTo>
                  <a:cubicBezTo>
                    <a:pt x="1545" y="4200"/>
                    <a:pt x="1439" y="4230"/>
                    <a:pt x="1333" y="4258"/>
                  </a:cubicBezTo>
                  <a:cubicBezTo>
                    <a:pt x="1190" y="4298"/>
                    <a:pt x="1041" y="4338"/>
                    <a:pt x="897" y="4385"/>
                  </a:cubicBezTo>
                  <a:cubicBezTo>
                    <a:pt x="805" y="4415"/>
                    <a:pt x="718" y="4449"/>
                    <a:pt x="640" y="4486"/>
                  </a:cubicBezTo>
                  <a:cubicBezTo>
                    <a:pt x="606" y="4500"/>
                    <a:pt x="591" y="4540"/>
                    <a:pt x="607" y="4573"/>
                  </a:cubicBezTo>
                  <a:cubicBezTo>
                    <a:pt x="620" y="4597"/>
                    <a:pt x="643" y="4611"/>
                    <a:pt x="668" y="4611"/>
                  </a:cubicBezTo>
                  <a:cubicBezTo>
                    <a:pt x="677" y="4611"/>
                    <a:pt x="687" y="4607"/>
                    <a:pt x="695" y="4605"/>
                  </a:cubicBezTo>
                  <a:cubicBezTo>
                    <a:pt x="768" y="4571"/>
                    <a:pt x="849" y="4540"/>
                    <a:pt x="937" y="4511"/>
                  </a:cubicBezTo>
                  <a:cubicBezTo>
                    <a:pt x="1079" y="4466"/>
                    <a:pt x="1224" y="4426"/>
                    <a:pt x="1367" y="4386"/>
                  </a:cubicBezTo>
                  <a:cubicBezTo>
                    <a:pt x="1473" y="4356"/>
                    <a:pt x="1580" y="4328"/>
                    <a:pt x="1685" y="4295"/>
                  </a:cubicBezTo>
                  <a:cubicBezTo>
                    <a:pt x="1721" y="4285"/>
                    <a:pt x="1741" y="4250"/>
                    <a:pt x="1730" y="4214"/>
                  </a:cubicBezTo>
                  <a:cubicBezTo>
                    <a:pt x="1721" y="4185"/>
                    <a:pt x="1695" y="4167"/>
                    <a:pt x="1668" y="4167"/>
                  </a:cubicBezTo>
                  <a:close/>
                  <a:moveTo>
                    <a:pt x="24909" y="4954"/>
                  </a:moveTo>
                  <a:cubicBezTo>
                    <a:pt x="24879" y="4954"/>
                    <a:pt x="24851" y="4974"/>
                    <a:pt x="24844" y="5004"/>
                  </a:cubicBezTo>
                  <a:cubicBezTo>
                    <a:pt x="24781" y="5231"/>
                    <a:pt x="24750" y="5433"/>
                    <a:pt x="24744" y="5623"/>
                  </a:cubicBezTo>
                  <a:cubicBezTo>
                    <a:pt x="24740" y="5768"/>
                    <a:pt x="24736" y="5914"/>
                    <a:pt x="24730" y="6058"/>
                  </a:cubicBezTo>
                  <a:cubicBezTo>
                    <a:pt x="24729" y="6094"/>
                    <a:pt x="24757" y="6123"/>
                    <a:pt x="24794" y="6126"/>
                  </a:cubicBezTo>
                  <a:lnTo>
                    <a:pt x="24797" y="6126"/>
                  </a:lnTo>
                  <a:cubicBezTo>
                    <a:pt x="24833" y="6126"/>
                    <a:pt x="24863" y="6098"/>
                    <a:pt x="24864" y="6065"/>
                  </a:cubicBezTo>
                  <a:cubicBezTo>
                    <a:pt x="24870" y="5919"/>
                    <a:pt x="24875" y="5773"/>
                    <a:pt x="24878" y="5627"/>
                  </a:cubicBezTo>
                  <a:cubicBezTo>
                    <a:pt x="24884" y="5448"/>
                    <a:pt x="24914" y="5256"/>
                    <a:pt x="24972" y="5039"/>
                  </a:cubicBezTo>
                  <a:cubicBezTo>
                    <a:pt x="24983" y="5004"/>
                    <a:pt x="24962" y="4965"/>
                    <a:pt x="24927" y="4957"/>
                  </a:cubicBezTo>
                  <a:cubicBezTo>
                    <a:pt x="24921" y="4955"/>
                    <a:pt x="24915" y="4954"/>
                    <a:pt x="24909" y="4954"/>
                  </a:cubicBezTo>
                  <a:close/>
                  <a:moveTo>
                    <a:pt x="67" y="5272"/>
                  </a:moveTo>
                  <a:cubicBezTo>
                    <a:pt x="33" y="5272"/>
                    <a:pt x="5" y="5299"/>
                    <a:pt x="2" y="5334"/>
                  </a:cubicBezTo>
                  <a:cubicBezTo>
                    <a:pt x="1" y="5358"/>
                    <a:pt x="1" y="5379"/>
                    <a:pt x="1" y="5402"/>
                  </a:cubicBezTo>
                  <a:cubicBezTo>
                    <a:pt x="1" y="5678"/>
                    <a:pt x="100" y="6001"/>
                    <a:pt x="300" y="6365"/>
                  </a:cubicBezTo>
                  <a:cubicBezTo>
                    <a:pt x="312" y="6387"/>
                    <a:pt x="335" y="6399"/>
                    <a:pt x="358" y="6399"/>
                  </a:cubicBezTo>
                  <a:cubicBezTo>
                    <a:pt x="369" y="6399"/>
                    <a:pt x="379" y="6398"/>
                    <a:pt x="389" y="6389"/>
                  </a:cubicBezTo>
                  <a:cubicBezTo>
                    <a:pt x="421" y="6372"/>
                    <a:pt x="433" y="6333"/>
                    <a:pt x="415" y="6300"/>
                  </a:cubicBezTo>
                  <a:cubicBezTo>
                    <a:pt x="227" y="5957"/>
                    <a:pt x="133" y="5652"/>
                    <a:pt x="133" y="5401"/>
                  </a:cubicBezTo>
                  <a:cubicBezTo>
                    <a:pt x="133" y="5381"/>
                    <a:pt x="133" y="5361"/>
                    <a:pt x="135" y="5341"/>
                  </a:cubicBezTo>
                  <a:cubicBezTo>
                    <a:pt x="136" y="5305"/>
                    <a:pt x="108" y="5274"/>
                    <a:pt x="72" y="5273"/>
                  </a:cubicBezTo>
                  <a:cubicBezTo>
                    <a:pt x="70" y="5272"/>
                    <a:pt x="69" y="5272"/>
                    <a:pt x="67" y="5272"/>
                  </a:cubicBezTo>
                  <a:close/>
                  <a:moveTo>
                    <a:pt x="948" y="7134"/>
                  </a:moveTo>
                  <a:cubicBezTo>
                    <a:pt x="934" y="7134"/>
                    <a:pt x="920" y="7138"/>
                    <a:pt x="909" y="7148"/>
                  </a:cubicBezTo>
                  <a:cubicBezTo>
                    <a:pt x="880" y="7172"/>
                    <a:pt x="874" y="7212"/>
                    <a:pt x="897" y="7240"/>
                  </a:cubicBezTo>
                  <a:cubicBezTo>
                    <a:pt x="1059" y="7445"/>
                    <a:pt x="1217" y="7627"/>
                    <a:pt x="1365" y="7794"/>
                  </a:cubicBezTo>
                  <a:cubicBezTo>
                    <a:pt x="1445" y="7886"/>
                    <a:pt x="1520" y="7966"/>
                    <a:pt x="1589" y="8040"/>
                  </a:cubicBezTo>
                  <a:cubicBezTo>
                    <a:pt x="1601" y="8054"/>
                    <a:pt x="1620" y="8061"/>
                    <a:pt x="1637" y="8061"/>
                  </a:cubicBezTo>
                  <a:cubicBezTo>
                    <a:pt x="1656" y="8061"/>
                    <a:pt x="1671" y="8054"/>
                    <a:pt x="1684" y="8043"/>
                  </a:cubicBezTo>
                  <a:cubicBezTo>
                    <a:pt x="1710" y="8016"/>
                    <a:pt x="1710" y="7976"/>
                    <a:pt x="1685" y="7949"/>
                  </a:cubicBezTo>
                  <a:cubicBezTo>
                    <a:pt x="1616" y="7876"/>
                    <a:pt x="1545" y="7798"/>
                    <a:pt x="1465" y="7707"/>
                  </a:cubicBezTo>
                  <a:cubicBezTo>
                    <a:pt x="1318" y="7542"/>
                    <a:pt x="1160" y="7360"/>
                    <a:pt x="1001" y="7159"/>
                  </a:cubicBezTo>
                  <a:cubicBezTo>
                    <a:pt x="987" y="7143"/>
                    <a:pt x="968" y="7134"/>
                    <a:pt x="948" y="7134"/>
                  </a:cubicBezTo>
                  <a:close/>
                  <a:moveTo>
                    <a:pt x="24743" y="7044"/>
                  </a:moveTo>
                  <a:cubicBezTo>
                    <a:pt x="24710" y="7044"/>
                    <a:pt x="24680" y="7071"/>
                    <a:pt x="24679" y="7104"/>
                  </a:cubicBezTo>
                  <a:cubicBezTo>
                    <a:pt x="24652" y="7478"/>
                    <a:pt x="24621" y="7817"/>
                    <a:pt x="24578" y="8144"/>
                  </a:cubicBezTo>
                  <a:cubicBezTo>
                    <a:pt x="24572" y="8182"/>
                    <a:pt x="24599" y="8213"/>
                    <a:pt x="24635" y="8219"/>
                  </a:cubicBezTo>
                  <a:lnTo>
                    <a:pt x="24643" y="8219"/>
                  </a:lnTo>
                  <a:cubicBezTo>
                    <a:pt x="24676" y="8219"/>
                    <a:pt x="24705" y="8194"/>
                    <a:pt x="24710" y="8164"/>
                  </a:cubicBezTo>
                  <a:cubicBezTo>
                    <a:pt x="24754" y="7834"/>
                    <a:pt x="24786" y="7489"/>
                    <a:pt x="24813" y="7115"/>
                  </a:cubicBezTo>
                  <a:cubicBezTo>
                    <a:pt x="24814" y="7077"/>
                    <a:pt x="24786" y="7045"/>
                    <a:pt x="24750" y="7044"/>
                  </a:cubicBezTo>
                  <a:cubicBezTo>
                    <a:pt x="24748" y="7044"/>
                    <a:pt x="24745" y="7044"/>
                    <a:pt x="24743" y="7044"/>
                  </a:cubicBezTo>
                  <a:close/>
                  <a:moveTo>
                    <a:pt x="2444" y="8595"/>
                  </a:moveTo>
                  <a:cubicBezTo>
                    <a:pt x="2421" y="8595"/>
                    <a:pt x="2400" y="8607"/>
                    <a:pt x="2388" y="8627"/>
                  </a:cubicBezTo>
                  <a:cubicBezTo>
                    <a:pt x="2368" y="8660"/>
                    <a:pt x="2378" y="8701"/>
                    <a:pt x="2411" y="8719"/>
                  </a:cubicBezTo>
                  <a:cubicBezTo>
                    <a:pt x="2745" y="8916"/>
                    <a:pt x="3081" y="9017"/>
                    <a:pt x="3435" y="9029"/>
                  </a:cubicBezTo>
                  <a:lnTo>
                    <a:pt x="3437" y="9029"/>
                  </a:lnTo>
                  <a:cubicBezTo>
                    <a:pt x="3472" y="9029"/>
                    <a:pt x="3502" y="9000"/>
                    <a:pt x="3505" y="8965"/>
                  </a:cubicBezTo>
                  <a:cubicBezTo>
                    <a:pt x="3507" y="8929"/>
                    <a:pt x="3478" y="8898"/>
                    <a:pt x="3441" y="8896"/>
                  </a:cubicBezTo>
                  <a:cubicBezTo>
                    <a:pt x="3108" y="8886"/>
                    <a:pt x="2794" y="8791"/>
                    <a:pt x="2478" y="8605"/>
                  </a:cubicBezTo>
                  <a:cubicBezTo>
                    <a:pt x="2467" y="8598"/>
                    <a:pt x="2456" y="8595"/>
                    <a:pt x="2444" y="8595"/>
                  </a:cubicBezTo>
                  <a:close/>
                  <a:moveTo>
                    <a:pt x="4481" y="8850"/>
                  </a:moveTo>
                  <a:cubicBezTo>
                    <a:pt x="4449" y="8850"/>
                    <a:pt x="4420" y="8877"/>
                    <a:pt x="4417" y="8909"/>
                  </a:cubicBezTo>
                  <a:cubicBezTo>
                    <a:pt x="4413" y="8945"/>
                    <a:pt x="4440" y="8979"/>
                    <a:pt x="4476" y="8982"/>
                  </a:cubicBezTo>
                  <a:cubicBezTo>
                    <a:pt x="4801" y="9019"/>
                    <a:pt x="5114" y="9145"/>
                    <a:pt x="5406" y="9359"/>
                  </a:cubicBezTo>
                  <a:cubicBezTo>
                    <a:pt x="5417" y="9367"/>
                    <a:pt x="5430" y="9372"/>
                    <a:pt x="5444" y="9372"/>
                  </a:cubicBezTo>
                  <a:cubicBezTo>
                    <a:pt x="5466" y="9372"/>
                    <a:pt x="5486" y="9360"/>
                    <a:pt x="5498" y="9345"/>
                  </a:cubicBezTo>
                  <a:cubicBezTo>
                    <a:pt x="5520" y="9315"/>
                    <a:pt x="5514" y="9273"/>
                    <a:pt x="5484" y="9252"/>
                  </a:cubicBezTo>
                  <a:cubicBezTo>
                    <a:pt x="5173" y="9023"/>
                    <a:pt x="4838" y="8889"/>
                    <a:pt x="4490" y="8851"/>
                  </a:cubicBezTo>
                  <a:cubicBezTo>
                    <a:pt x="4487" y="8850"/>
                    <a:pt x="4484" y="8850"/>
                    <a:pt x="4481" y="8850"/>
                  </a:cubicBezTo>
                  <a:close/>
                  <a:moveTo>
                    <a:pt x="24327" y="9072"/>
                  </a:moveTo>
                  <a:cubicBezTo>
                    <a:pt x="24309" y="9072"/>
                    <a:pt x="24290" y="9080"/>
                    <a:pt x="24278" y="9096"/>
                  </a:cubicBezTo>
                  <a:cubicBezTo>
                    <a:pt x="24104" y="9308"/>
                    <a:pt x="23832" y="9495"/>
                    <a:pt x="23447" y="9672"/>
                  </a:cubicBezTo>
                  <a:cubicBezTo>
                    <a:pt x="23414" y="9686"/>
                    <a:pt x="23399" y="9726"/>
                    <a:pt x="23414" y="9759"/>
                  </a:cubicBezTo>
                  <a:cubicBezTo>
                    <a:pt x="23426" y="9784"/>
                    <a:pt x="23450" y="9798"/>
                    <a:pt x="23475" y="9798"/>
                  </a:cubicBezTo>
                  <a:cubicBezTo>
                    <a:pt x="23484" y="9798"/>
                    <a:pt x="23495" y="9797"/>
                    <a:pt x="23500" y="9791"/>
                  </a:cubicBezTo>
                  <a:cubicBezTo>
                    <a:pt x="23905" y="9608"/>
                    <a:pt x="24194" y="9407"/>
                    <a:pt x="24379" y="9180"/>
                  </a:cubicBezTo>
                  <a:cubicBezTo>
                    <a:pt x="24402" y="9151"/>
                    <a:pt x="24399" y="9110"/>
                    <a:pt x="24370" y="9087"/>
                  </a:cubicBezTo>
                  <a:cubicBezTo>
                    <a:pt x="24358" y="9077"/>
                    <a:pt x="24342" y="9072"/>
                    <a:pt x="24327" y="9072"/>
                  </a:cubicBezTo>
                  <a:close/>
                  <a:moveTo>
                    <a:pt x="18313" y="9944"/>
                  </a:moveTo>
                  <a:cubicBezTo>
                    <a:pt x="18312" y="9944"/>
                    <a:pt x="18311" y="9944"/>
                    <a:pt x="18311" y="9944"/>
                  </a:cubicBezTo>
                  <a:cubicBezTo>
                    <a:pt x="17951" y="9962"/>
                    <a:pt x="17599" y="10028"/>
                    <a:pt x="17265" y="10136"/>
                  </a:cubicBezTo>
                  <a:cubicBezTo>
                    <a:pt x="17229" y="10148"/>
                    <a:pt x="17211" y="10184"/>
                    <a:pt x="17222" y="10220"/>
                  </a:cubicBezTo>
                  <a:cubicBezTo>
                    <a:pt x="17231" y="10248"/>
                    <a:pt x="17256" y="10267"/>
                    <a:pt x="17285" y="10267"/>
                  </a:cubicBezTo>
                  <a:cubicBezTo>
                    <a:pt x="17292" y="10267"/>
                    <a:pt x="17298" y="10267"/>
                    <a:pt x="17305" y="10262"/>
                  </a:cubicBezTo>
                  <a:cubicBezTo>
                    <a:pt x="17629" y="10156"/>
                    <a:pt x="17969" y="10093"/>
                    <a:pt x="18318" y="10076"/>
                  </a:cubicBezTo>
                  <a:cubicBezTo>
                    <a:pt x="18353" y="10074"/>
                    <a:pt x="18382" y="10043"/>
                    <a:pt x="18379" y="10006"/>
                  </a:cubicBezTo>
                  <a:cubicBezTo>
                    <a:pt x="18378" y="9971"/>
                    <a:pt x="18348" y="9944"/>
                    <a:pt x="18313" y="9944"/>
                  </a:cubicBezTo>
                  <a:close/>
                  <a:moveTo>
                    <a:pt x="19360" y="10010"/>
                  </a:moveTo>
                  <a:cubicBezTo>
                    <a:pt x="19328" y="10010"/>
                    <a:pt x="19299" y="10035"/>
                    <a:pt x="19294" y="10067"/>
                  </a:cubicBezTo>
                  <a:cubicBezTo>
                    <a:pt x="19291" y="10103"/>
                    <a:pt x="19315" y="10136"/>
                    <a:pt x="19351" y="10141"/>
                  </a:cubicBezTo>
                  <a:cubicBezTo>
                    <a:pt x="19462" y="10157"/>
                    <a:pt x="19570" y="10175"/>
                    <a:pt x="19679" y="10191"/>
                  </a:cubicBezTo>
                  <a:cubicBezTo>
                    <a:pt x="19913" y="10227"/>
                    <a:pt x="20153" y="10264"/>
                    <a:pt x="20394" y="10288"/>
                  </a:cubicBezTo>
                  <a:lnTo>
                    <a:pt x="20401" y="10288"/>
                  </a:lnTo>
                  <a:cubicBezTo>
                    <a:pt x="20433" y="10288"/>
                    <a:pt x="20462" y="10261"/>
                    <a:pt x="20465" y="10228"/>
                  </a:cubicBezTo>
                  <a:cubicBezTo>
                    <a:pt x="20468" y="10191"/>
                    <a:pt x="20441" y="10160"/>
                    <a:pt x="20405" y="10156"/>
                  </a:cubicBezTo>
                  <a:cubicBezTo>
                    <a:pt x="20169" y="10133"/>
                    <a:pt x="19931" y="10096"/>
                    <a:pt x="19699" y="10060"/>
                  </a:cubicBezTo>
                  <a:cubicBezTo>
                    <a:pt x="19590" y="10042"/>
                    <a:pt x="19479" y="10026"/>
                    <a:pt x="19369" y="10010"/>
                  </a:cubicBezTo>
                  <a:cubicBezTo>
                    <a:pt x="19366" y="10010"/>
                    <a:pt x="19363" y="10010"/>
                    <a:pt x="19360" y="10010"/>
                  </a:cubicBezTo>
                  <a:close/>
                  <a:moveTo>
                    <a:pt x="22484" y="10008"/>
                  </a:moveTo>
                  <a:cubicBezTo>
                    <a:pt x="22478" y="10008"/>
                    <a:pt x="22473" y="10009"/>
                    <a:pt x="22467" y="10010"/>
                  </a:cubicBezTo>
                  <a:cubicBezTo>
                    <a:pt x="22136" y="10090"/>
                    <a:pt x="21791" y="10143"/>
                    <a:pt x="21442" y="10168"/>
                  </a:cubicBezTo>
                  <a:cubicBezTo>
                    <a:pt x="21407" y="10171"/>
                    <a:pt x="21380" y="10203"/>
                    <a:pt x="21382" y="10239"/>
                  </a:cubicBezTo>
                  <a:cubicBezTo>
                    <a:pt x="21384" y="10274"/>
                    <a:pt x="21414" y="10299"/>
                    <a:pt x="21448" y="10299"/>
                  </a:cubicBezTo>
                  <a:lnTo>
                    <a:pt x="21451" y="10299"/>
                  </a:lnTo>
                  <a:cubicBezTo>
                    <a:pt x="21806" y="10275"/>
                    <a:pt x="22159" y="10220"/>
                    <a:pt x="22499" y="10138"/>
                  </a:cubicBezTo>
                  <a:cubicBezTo>
                    <a:pt x="22535" y="10129"/>
                    <a:pt x="22556" y="10093"/>
                    <a:pt x="22546" y="10057"/>
                  </a:cubicBezTo>
                  <a:cubicBezTo>
                    <a:pt x="22539" y="10028"/>
                    <a:pt x="22513" y="10008"/>
                    <a:pt x="22484" y="10008"/>
                  </a:cubicBezTo>
                  <a:close/>
                  <a:moveTo>
                    <a:pt x="6155" y="10003"/>
                  </a:moveTo>
                  <a:cubicBezTo>
                    <a:pt x="6143" y="10003"/>
                    <a:pt x="6131" y="10006"/>
                    <a:pt x="6120" y="10013"/>
                  </a:cubicBezTo>
                  <a:cubicBezTo>
                    <a:pt x="6090" y="10033"/>
                    <a:pt x="6082" y="10074"/>
                    <a:pt x="6100" y="10104"/>
                  </a:cubicBezTo>
                  <a:lnTo>
                    <a:pt x="6112" y="10121"/>
                  </a:lnTo>
                  <a:cubicBezTo>
                    <a:pt x="6183" y="10232"/>
                    <a:pt x="6253" y="10349"/>
                    <a:pt x="6319" y="10461"/>
                  </a:cubicBezTo>
                  <a:cubicBezTo>
                    <a:pt x="6426" y="10639"/>
                    <a:pt x="6537" y="10823"/>
                    <a:pt x="6659" y="10996"/>
                  </a:cubicBezTo>
                  <a:cubicBezTo>
                    <a:pt x="6672" y="11016"/>
                    <a:pt x="6692" y="11025"/>
                    <a:pt x="6714" y="11025"/>
                  </a:cubicBezTo>
                  <a:cubicBezTo>
                    <a:pt x="6725" y="11025"/>
                    <a:pt x="6739" y="11022"/>
                    <a:pt x="6751" y="11013"/>
                  </a:cubicBezTo>
                  <a:cubicBezTo>
                    <a:pt x="6780" y="10992"/>
                    <a:pt x="6788" y="10951"/>
                    <a:pt x="6766" y="10921"/>
                  </a:cubicBezTo>
                  <a:cubicBezTo>
                    <a:pt x="6647" y="10752"/>
                    <a:pt x="6539" y="10570"/>
                    <a:pt x="6433" y="10395"/>
                  </a:cubicBezTo>
                  <a:cubicBezTo>
                    <a:pt x="6365" y="10281"/>
                    <a:pt x="6295" y="10163"/>
                    <a:pt x="6223" y="10049"/>
                  </a:cubicBezTo>
                  <a:lnTo>
                    <a:pt x="6211" y="10033"/>
                  </a:lnTo>
                  <a:cubicBezTo>
                    <a:pt x="6198" y="10014"/>
                    <a:pt x="6177" y="10003"/>
                    <a:pt x="6155" y="10003"/>
                  </a:cubicBezTo>
                  <a:close/>
                  <a:moveTo>
                    <a:pt x="16350" y="10606"/>
                  </a:moveTo>
                  <a:cubicBezTo>
                    <a:pt x="16337" y="10606"/>
                    <a:pt x="16323" y="10610"/>
                    <a:pt x="16312" y="10618"/>
                  </a:cubicBezTo>
                  <a:cubicBezTo>
                    <a:pt x="16101" y="10773"/>
                    <a:pt x="15910" y="10945"/>
                    <a:pt x="15727" y="11113"/>
                  </a:cubicBezTo>
                  <a:cubicBezTo>
                    <a:pt x="15656" y="11179"/>
                    <a:pt x="15585" y="11243"/>
                    <a:pt x="15511" y="11307"/>
                  </a:cubicBezTo>
                  <a:cubicBezTo>
                    <a:pt x="15484" y="11329"/>
                    <a:pt x="15481" y="11372"/>
                    <a:pt x="15506" y="11399"/>
                  </a:cubicBezTo>
                  <a:cubicBezTo>
                    <a:pt x="15518" y="11415"/>
                    <a:pt x="15538" y="11422"/>
                    <a:pt x="15555" y="11422"/>
                  </a:cubicBezTo>
                  <a:cubicBezTo>
                    <a:pt x="15572" y="11422"/>
                    <a:pt x="15587" y="11416"/>
                    <a:pt x="15599" y="11405"/>
                  </a:cubicBezTo>
                  <a:cubicBezTo>
                    <a:pt x="15671" y="11341"/>
                    <a:pt x="15744" y="11277"/>
                    <a:pt x="15815" y="11210"/>
                  </a:cubicBezTo>
                  <a:cubicBezTo>
                    <a:pt x="15997" y="11045"/>
                    <a:pt x="16185" y="10874"/>
                    <a:pt x="16390" y="10725"/>
                  </a:cubicBezTo>
                  <a:cubicBezTo>
                    <a:pt x="16418" y="10703"/>
                    <a:pt x="16425" y="10662"/>
                    <a:pt x="16404" y="10632"/>
                  </a:cubicBezTo>
                  <a:cubicBezTo>
                    <a:pt x="16391" y="10615"/>
                    <a:pt x="16371" y="10606"/>
                    <a:pt x="16350" y="10606"/>
                  </a:cubicBezTo>
                  <a:close/>
                  <a:moveTo>
                    <a:pt x="7460" y="11615"/>
                  </a:moveTo>
                  <a:cubicBezTo>
                    <a:pt x="7438" y="11615"/>
                    <a:pt x="7416" y="11626"/>
                    <a:pt x="7404" y="11648"/>
                  </a:cubicBezTo>
                  <a:cubicBezTo>
                    <a:pt x="7385" y="11679"/>
                    <a:pt x="7394" y="11719"/>
                    <a:pt x="7426" y="11738"/>
                  </a:cubicBezTo>
                  <a:cubicBezTo>
                    <a:pt x="7449" y="11752"/>
                    <a:pt x="7475" y="11766"/>
                    <a:pt x="7497" y="11779"/>
                  </a:cubicBezTo>
                  <a:cubicBezTo>
                    <a:pt x="7752" y="11920"/>
                    <a:pt x="8059" y="12021"/>
                    <a:pt x="8435" y="12092"/>
                  </a:cubicBezTo>
                  <a:cubicBezTo>
                    <a:pt x="8438" y="12095"/>
                    <a:pt x="8444" y="12095"/>
                    <a:pt x="8446" y="12095"/>
                  </a:cubicBezTo>
                  <a:cubicBezTo>
                    <a:pt x="8479" y="12095"/>
                    <a:pt x="8508" y="12071"/>
                    <a:pt x="8511" y="12036"/>
                  </a:cubicBezTo>
                  <a:cubicBezTo>
                    <a:pt x="8516" y="12001"/>
                    <a:pt x="8493" y="11968"/>
                    <a:pt x="8458" y="11961"/>
                  </a:cubicBezTo>
                  <a:cubicBezTo>
                    <a:pt x="8095" y="11893"/>
                    <a:pt x="7802" y="11795"/>
                    <a:pt x="7560" y="11662"/>
                  </a:cubicBezTo>
                  <a:cubicBezTo>
                    <a:pt x="7539" y="11649"/>
                    <a:pt x="7515" y="11637"/>
                    <a:pt x="7493" y="11624"/>
                  </a:cubicBezTo>
                  <a:cubicBezTo>
                    <a:pt x="7483" y="11618"/>
                    <a:pt x="7471" y="11615"/>
                    <a:pt x="7460" y="11615"/>
                  </a:cubicBezTo>
                  <a:close/>
                  <a:moveTo>
                    <a:pt x="9494" y="12082"/>
                  </a:moveTo>
                  <a:cubicBezTo>
                    <a:pt x="9460" y="12082"/>
                    <a:pt x="9427" y="12106"/>
                    <a:pt x="9425" y="12142"/>
                  </a:cubicBezTo>
                  <a:cubicBezTo>
                    <a:pt x="9421" y="12180"/>
                    <a:pt x="9450" y="12211"/>
                    <a:pt x="9485" y="12213"/>
                  </a:cubicBezTo>
                  <a:cubicBezTo>
                    <a:pt x="9837" y="12238"/>
                    <a:pt x="10189" y="12261"/>
                    <a:pt x="10535" y="12280"/>
                  </a:cubicBezTo>
                  <a:lnTo>
                    <a:pt x="10538" y="12280"/>
                  </a:lnTo>
                  <a:cubicBezTo>
                    <a:pt x="10572" y="12280"/>
                    <a:pt x="10602" y="12251"/>
                    <a:pt x="10605" y="12217"/>
                  </a:cubicBezTo>
                  <a:cubicBezTo>
                    <a:pt x="10606" y="12182"/>
                    <a:pt x="10579" y="12149"/>
                    <a:pt x="10542" y="12147"/>
                  </a:cubicBezTo>
                  <a:cubicBezTo>
                    <a:pt x="10197" y="12130"/>
                    <a:pt x="9847" y="12106"/>
                    <a:pt x="9497" y="12082"/>
                  </a:cubicBezTo>
                  <a:cubicBezTo>
                    <a:pt x="9496" y="12082"/>
                    <a:pt x="9495" y="12082"/>
                    <a:pt x="9494" y="12082"/>
                  </a:cubicBezTo>
                  <a:close/>
                  <a:moveTo>
                    <a:pt x="14691" y="11879"/>
                  </a:moveTo>
                  <a:cubicBezTo>
                    <a:pt x="14682" y="11879"/>
                    <a:pt x="14673" y="11880"/>
                    <a:pt x="14664" y="11884"/>
                  </a:cubicBezTo>
                  <a:cubicBezTo>
                    <a:pt x="14384" y="12012"/>
                    <a:pt x="14059" y="12102"/>
                    <a:pt x="13674" y="12153"/>
                  </a:cubicBezTo>
                  <a:cubicBezTo>
                    <a:pt x="13638" y="12159"/>
                    <a:pt x="13611" y="12192"/>
                    <a:pt x="13617" y="12227"/>
                  </a:cubicBezTo>
                  <a:cubicBezTo>
                    <a:pt x="13623" y="12260"/>
                    <a:pt x="13651" y="12284"/>
                    <a:pt x="13682" y="12284"/>
                  </a:cubicBezTo>
                  <a:cubicBezTo>
                    <a:pt x="13687" y="12284"/>
                    <a:pt x="13688" y="12284"/>
                    <a:pt x="13692" y="12283"/>
                  </a:cubicBezTo>
                  <a:cubicBezTo>
                    <a:pt x="14091" y="12227"/>
                    <a:pt x="14426" y="12136"/>
                    <a:pt x="14720" y="12004"/>
                  </a:cubicBezTo>
                  <a:cubicBezTo>
                    <a:pt x="14752" y="11990"/>
                    <a:pt x="14768" y="11950"/>
                    <a:pt x="14752" y="11917"/>
                  </a:cubicBezTo>
                  <a:cubicBezTo>
                    <a:pt x="14742" y="11893"/>
                    <a:pt x="14717" y="11879"/>
                    <a:pt x="14691" y="11879"/>
                  </a:cubicBezTo>
                  <a:close/>
                  <a:moveTo>
                    <a:pt x="11587" y="12191"/>
                  </a:moveTo>
                  <a:cubicBezTo>
                    <a:pt x="11552" y="12191"/>
                    <a:pt x="11524" y="12221"/>
                    <a:pt x="11521" y="12256"/>
                  </a:cubicBezTo>
                  <a:cubicBezTo>
                    <a:pt x="11520" y="12291"/>
                    <a:pt x="11548" y="12322"/>
                    <a:pt x="11585" y="12324"/>
                  </a:cubicBezTo>
                  <a:cubicBezTo>
                    <a:pt x="11790" y="12331"/>
                    <a:pt x="11995" y="12337"/>
                    <a:pt x="12200" y="12340"/>
                  </a:cubicBezTo>
                  <a:cubicBezTo>
                    <a:pt x="12338" y="12344"/>
                    <a:pt x="12479" y="12345"/>
                    <a:pt x="12621" y="12345"/>
                  </a:cubicBezTo>
                  <a:lnTo>
                    <a:pt x="12638" y="12345"/>
                  </a:lnTo>
                  <a:cubicBezTo>
                    <a:pt x="12674" y="12345"/>
                    <a:pt x="12705" y="12314"/>
                    <a:pt x="12705" y="12278"/>
                  </a:cubicBezTo>
                  <a:cubicBezTo>
                    <a:pt x="12705" y="12243"/>
                    <a:pt x="12676" y="12213"/>
                    <a:pt x="12638" y="12213"/>
                  </a:cubicBezTo>
                  <a:lnTo>
                    <a:pt x="12622" y="12213"/>
                  </a:lnTo>
                  <a:cubicBezTo>
                    <a:pt x="12482" y="12213"/>
                    <a:pt x="12342" y="12211"/>
                    <a:pt x="12203" y="12207"/>
                  </a:cubicBezTo>
                  <a:cubicBezTo>
                    <a:pt x="11998" y="12204"/>
                    <a:pt x="11794" y="12199"/>
                    <a:pt x="11589" y="12192"/>
                  </a:cubicBezTo>
                  <a:cubicBezTo>
                    <a:pt x="11589" y="12192"/>
                    <a:pt x="11588" y="12191"/>
                    <a:pt x="11587" y="121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6" name="Google Shape;48356;p36"/>
            <p:cNvSpPr/>
            <p:nvPr/>
          </p:nvSpPr>
          <p:spPr>
            <a:xfrm>
              <a:off x="2153847" y="4709029"/>
              <a:ext cx="1130605" cy="535959"/>
            </a:xfrm>
            <a:custGeom>
              <a:avLst/>
              <a:gdLst/>
              <a:ahLst/>
              <a:cxnLst/>
              <a:rect l="l" t="t" r="r" b="b"/>
              <a:pathLst>
                <a:path w="22791" h="10804" extrusionOk="0">
                  <a:moveTo>
                    <a:pt x="6434" y="117"/>
                  </a:moveTo>
                  <a:cubicBezTo>
                    <a:pt x="6558" y="117"/>
                    <a:pt x="6669" y="136"/>
                    <a:pt x="6767" y="173"/>
                  </a:cubicBezTo>
                  <a:cubicBezTo>
                    <a:pt x="6979" y="252"/>
                    <a:pt x="7106" y="405"/>
                    <a:pt x="7241" y="564"/>
                  </a:cubicBezTo>
                  <a:cubicBezTo>
                    <a:pt x="7292" y="625"/>
                    <a:pt x="7344" y="685"/>
                    <a:pt x="7400" y="743"/>
                  </a:cubicBezTo>
                  <a:cubicBezTo>
                    <a:pt x="7815" y="1166"/>
                    <a:pt x="8579" y="1416"/>
                    <a:pt x="9444" y="1416"/>
                  </a:cubicBezTo>
                  <a:cubicBezTo>
                    <a:pt x="9589" y="1416"/>
                    <a:pt x="9732" y="1409"/>
                    <a:pt x="9873" y="1395"/>
                  </a:cubicBezTo>
                  <a:cubicBezTo>
                    <a:pt x="10465" y="1338"/>
                    <a:pt x="10990" y="1184"/>
                    <a:pt x="11497" y="1038"/>
                  </a:cubicBezTo>
                  <a:cubicBezTo>
                    <a:pt x="12131" y="853"/>
                    <a:pt x="12733" y="678"/>
                    <a:pt x="13447" y="678"/>
                  </a:cubicBezTo>
                  <a:cubicBezTo>
                    <a:pt x="13570" y="678"/>
                    <a:pt x="13695" y="684"/>
                    <a:pt x="13819" y="693"/>
                  </a:cubicBezTo>
                  <a:cubicBezTo>
                    <a:pt x="14462" y="749"/>
                    <a:pt x="15096" y="886"/>
                    <a:pt x="15710" y="1019"/>
                  </a:cubicBezTo>
                  <a:cubicBezTo>
                    <a:pt x="15892" y="1061"/>
                    <a:pt x="16072" y="1099"/>
                    <a:pt x="16256" y="1137"/>
                  </a:cubicBezTo>
                  <a:cubicBezTo>
                    <a:pt x="16478" y="1183"/>
                    <a:pt x="16717" y="1226"/>
                    <a:pt x="16952" y="1226"/>
                  </a:cubicBezTo>
                  <a:cubicBezTo>
                    <a:pt x="17132" y="1226"/>
                    <a:pt x="17286" y="1201"/>
                    <a:pt x="17424" y="1149"/>
                  </a:cubicBezTo>
                  <a:cubicBezTo>
                    <a:pt x="17522" y="1112"/>
                    <a:pt x="17603" y="1073"/>
                    <a:pt x="17684" y="1034"/>
                  </a:cubicBezTo>
                  <a:cubicBezTo>
                    <a:pt x="17848" y="954"/>
                    <a:pt x="17990" y="886"/>
                    <a:pt x="18218" y="877"/>
                  </a:cubicBezTo>
                  <a:cubicBezTo>
                    <a:pt x="18265" y="875"/>
                    <a:pt x="18314" y="875"/>
                    <a:pt x="18364" y="875"/>
                  </a:cubicBezTo>
                  <a:cubicBezTo>
                    <a:pt x="18638" y="875"/>
                    <a:pt x="18951" y="897"/>
                    <a:pt x="19201" y="935"/>
                  </a:cubicBezTo>
                  <a:cubicBezTo>
                    <a:pt x="19619" y="999"/>
                    <a:pt x="19828" y="1135"/>
                    <a:pt x="20072" y="1291"/>
                  </a:cubicBezTo>
                  <a:cubicBezTo>
                    <a:pt x="20167" y="1352"/>
                    <a:pt x="20267" y="1416"/>
                    <a:pt x="20383" y="1480"/>
                  </a:cubicBezTo>
                  <a:cubicBezTo>
                    <a:pt x="20544" y="1567"/>
                    <a:pt x="20688" y="1576"/>
                    <a:pt x="20841" y="1586"/>
                  </a:cubicBezTo>
                  <a:cubicBezTo>
                    <a:pt x="20917" y="1588"/>
                    <a:pt x="20995" y="1594"/>
                    <a:pt x="21081" y="1608"/>
                  </a:cubicBezTo>
                  <a:cubicBezTo>
                    <a:pt x="21315" y="1650"/>
                    <a:pt x="21522" y="1751"/>
                    <a:pt x="21689" y="1830"/>
                  </a:cubicBezTo>
                  <a:cubicBezTo>
                    <a:pt x="22111" y="2035"/>
                    <a:pt x="22382" y="2259"/>
                    <a:pt x="22523" y="2515"/>
                  </a:cubicBezTo>
                  <a:cubicBezTo>
                    <a:pt x="22586" y="2627"/>
                    <a:pt x="22621" y="2747"/>
                    <a:pt x="22634" y="2877"/>
                  </a:cubicBezTo>
                  <a:cubicBezTo>
                    <a:pt x="22646" y="3015"/>
                    <a:pt x="22648" y="3159"/>
                    <a:pt x="22636" y="3318"/>
                  </a:cubicBezTo>
                  <a:cubicBezTo>
                    <a:pt x="22627" y="3428"/>
                    <a:pt x="22616" y="3535"/>
                    <a:pt x="22603" y="3644"/>
                  </a:cubicBezTo>
                  <a:cubicBezTo>
                    <a:pt x="22582" y="3829"/>
                    <a:pt x="22563" y="4021"/>
                    <a:pt x="22557" y="4222"/>
                  </a:cubicBezTo>
                  <a:cubicBezTo>
                    <a:pt x="22553" y="4384"/>
                    <a:pt x="22560" y="4542"/>
                    <a:pt x="22580" y="4710"/>
                  </a:cubicBezTo>
                  <a:cubicBezTo>
                    <a:pt x="22677" y="5522"/>
                    <a:pt x="22630" y="6353"/>
                    <a:pt x="22444" y="7178"/>
                  </a:cubicBezTo>
                  <a:cubicBezTo>
                    <a:pt x="22397" y="7378"/>
                    <a:pt x="22347" y="7573"/>
                    <a:pt x="22224" y="7748"/>
                  </a:cubicBezTo>
                  <a:cubicBezTo>
                    <a:pt x="22069" y="7970"/>
                    <a:pt x="21792" y="8166"/>
                    <a:pt x="21398" y="8332"/>
                  </a:cubicBezTo>
                  <a:cubicBezTo>
                    <a:pt x="21364" y="8347"/>
                    <a:pt x="21330" y="8361"/>
                    <a:pt x="21294" y="8375"/>
                  </a:cubicBezTo>
                  <a:cubicBezTo>
                    <a:pt x="20618" y="8643"/>
                    <a:pt x="19828" y="8782"/>
                    <a:pt x="19009" y="8782"/>
                  </a:cubicBezTo>
                  <a:cubicBezTo>
                    <a:pt x="18830" y="8782"/>
                    <a:pt x="18646" y="8776"/>
                    <a:pt x="18468" y="8761"/>
                  </a:cubicBezTo>
                  <a:cubicBezTo>
                    <a:pt x="18261" y="8745"/>
                    <a:pt x="18049" y="8718"/>
                    <a:pt x="17847" y="8692"/>
                  </a:cubicBezTo>
                  <a:cubicBezTo>
                    <a:pt x="17524" y="8651"/>
                    <a:pt x="17192" y="8608"/>
                    <a:pt x="16859" y="8608"/>
                  </a:cubicBezTo>
                  <a:lnTo>
                    <a:pt x="16834" y="8608"/>
                  </a:lnTo>
                  <a:cubicBezTo>
                    <a:pt x="16165" y="8614"/>
                    <a:pt x="15485" y="8800"/>
                    <a:pt x="14965" y="9122"/>
                  </a:cubicBezTo>
                  <a:cubicBezTo>
                    <a:pt x="14702" y="9286"/>
                    <a:pt x="14476" y="9482"/>
                    <a:pt x="14257" y="9673"/>
                  </a:cubicBezTo>
                  <a:cubicBezTo>
                    <a:pt x="13977" y="9916"/>
                    <a:pt x="13685" y="10168"/>
                    <a:pt x="13319" y="10343"/>
                  </a:cubicBezTo>
                  <a:cubicBezTo>
                    <a:pt x="12655" y="10659"/>
                    <a:pt x="11815" y="10686"/>
                    <a:pt x="11081" y="10687"/>
                  </a:cubicBezTo>
                  <a:lnTo>
                    <a:pt x="11014" y="10687"/>
                  </a:lnTo>
                  <a:cubicBezTo>
                    <a:pt x="10222" y="10687"/>
                    <a:pt x="9418" y="10663"/>
                    <a:pt x="8627" y="10610"/>
                  </a:cubicBezTo>
                  <a:cubicBezTo>
                    <a:pt x="8022" y="10572"/>
                    <a:pt x="7391" y="10511"/>
                    <a:pt x="6888" y="10255"/>
                  </a:cubicBezTo>
                  <a:cubicBezTo>
                    <a:pt x="6358" y="9983"/>
                    <a:pt x="6059" y="9537"/>
                    <a:pt x="5769" y="9105"/>
                  </a:cubicBezTo>
                  <a:cubicBezTo>
                    <a:pt x="5713" y="9025"/>
                    <a:pt x="5660" y="8943"/>
                    <a:pt x="5605" y="8864"/>
                  </a:cubicBezTo>
                  <a:cubicBezTo>
                    <a:pt x="5335" y="8479"/>
                    <a:pt x="4754" y="7827"/>
                    <a:pt x="3898" y="7812"/>
                  </a:cubicBezTo>
                  <a:lnTo>
                    <a:pt x="3863" y="7812"/>
                  </a:lnTo>
                  <a:cubicBezTo>
                    <a:pt x="3762" y="7812"/>
                    <a:pt x="3659" y="7820"/>
                    <a:pt x="3565" y="7829"/>
                  </a:cubicBezTo>
                  <a:cubicBezTo>
                    <a:pt x="3466" y="7836"/>
                    <a:pt x="3367" y="7846"/>
                    <a:pt x="3269" y="7846"/>
                  </a:cubicBezTo>
                  <a:lnTo>
                    <a:pt x="3245" y="7846"/>
                  </a:lnTo>
                  <a:cubicBezTo>
                    <a:pt x="2482" y="7833"/>
                    <a:pt x="1907" y="7305"/>
                    <a:pt x="1446" y="6787"/>
                  </a:cubicBezTo>
                  <a:cubicBezTo>
                    <a:pt x="1080" y="6377"/>
                    <a:pt x="109" y="5292"/>
                    <a:pt x="294" y="4568"/>
                  </a:cubicBezTo>
                  <a:cubicBezTo>
                    <a:pt x="362" y="4306"/>
                    <a:pt x="578" y="4111"/>
                    <a:pt x="940" y="3983"/>
                  </a:cubicBezTo>
                  <a:cubicBezTo>
                    <a:pt x="1059" y="3942"/>
                    <a:pt x="1183" y="3902"/>
                    <a:pt x="1302" y="3866"/>
                  </a:cubicBezTo>
                  <a:cubicBezTo>
                    <a:pt x="1692" y="3748"/>
                    <a:pt x="2098" y="3624"/>
                    <a:pt x="2378" y="3333"/>
                  </a:cubicBezTo>
                  <a:cubicBezTo>
                    <a:pt x="2933" y="2759"/>
                    <a:pt x="2663" y="2271"/>
                    <a:pt x="2375" y="1753"/>
                  </a:cubicBezTo>
                  <a:cubicBezTo>
                    <a:pt x="2341" y="1695"/>
                    <a:pt x="2307" y="1635"/>
                    <a:pt x="2276" y="1573"/>
                  </a:cubicBezTo>
                  <a:cubicBezTo>
                    <a:pt x="2222" y="1473"/>
                    <a:pt x="2212" y="1389"/>
                    <a:pt x="2244" y="1322"/>
                  </a:cubicBezTo>
                  <a:cubicBezTo>
                    <a:pt x="2327" y="1154"/>
                    <a:pt x="2656" y="1080"/>
                    <a:pt x="2896" y="1038"/>
                  </a:cubicBezTo>
                  <a:cubicBezTo>
                    <a:pt x="3122" y="998"/>
                    <a:pt x="3358" y="971"/>
                    <a:pt x="3587" y="945"/>
                  </a:cubicBezTo>
                  <a:cubicBezTo>
                    <a:pt x="4057" y="891"/>
                    <a:pt x="4542" y="836"/>
                    <a:pt x="4972" y="664"/>
                  </a:cubicBezTo>
                  <a:cubicBezTo>
                    <a:pt x="5125" y="601"/>
                    <a:pt x="5271" y="526"/>
                    <a:pt x="5410" y="450"/>
                  </a:cubicBezTo>
                  <a:cubicBezTo>
                    <a:pt x="5545" y="379"/>
                    <a:pt x="5685" y="305"/>
                    <a:pt x="5830" y="245"/>
                  </a:cubicBezTo>
                  <a:cubicBezTo>
                    <a:pt x="6033" y="164"/>
                    <a:pt x="6247" y="117"/>
                    <a:pt x="6434" y="117"/>
                  </a:cubicBezTo>
                  <a:close/>
                  <a:moveTo>
                    <a:pt x="6426" y="1"/>
                  </a:moveTo>
                  <a:cubicBezTo>
                    <a:pt x="6168" y="1"/>
                    <a:pt x="5932" y="75"/>
                    <a:pt x="5779" y="137"/>
                  </a:cubicBezTo>
                  <a:cubicBezTo>
                    <a:pt x="5628" y="200"/>
                    <a:pt x="5485" y="275"/>
                    <a:pt x="5349" y="348"/>
                  </a:cubicBezTo>
                  <a:cubicBezTo>
                    <a:pt x="5211" y="420"/>
                    <a:pt x="5069" y="494"/>
                    <a:pt x="4919" y="555"/>
                  </a:cubicBezTo>
                  <a:cubicBezTo>
                    <a:pt x="4507" y="722"/>
                    <a:pt x="4028" y="776"/>
                    <a:pt x="3566" y="829"/>
                  </a:cubicBezTo>
                  <a:cubicBezTo>
                    <a:pt x="3336" y="856"/>
                    <a:pt x="3097" y="883"/>
                    <a:pt x="2867" y="924"/>
                  </a:cubicBezTo>
                  <a:cubicBezTo>
                    <a:pt x="2579" y="975"/>
                    <a:pt x="2237" y="1059"/>
                    <a:pt x="2135" y="1271"/>
                  </a:cubicBezTo>
                  <a:cubicBezTo>
                    <a:pt x="2085" y="1372"/>
                    <a:pt x="2095" y="1492"/>
                    <a:pt x="2166" y="1624"/>
                  </a:cubicBezTo>
                  <a:cubicBezTo>
                    <a:pt x="2200" y="1685"/>
                    <a:pt x="2234" y="1748"/>
                    <a:pt x="2269" y="1807"/>
                  </a:cubicBezTo>
                  <a:cubicBezTo>
                    <a:pt x="2546" y="2307"/>
                    <a:pt x="2785" y="2738"/>
                    <a:pt x="2290" y="3252"/>
                  </a:cubicBezTo>
                  <a:cubicBezTo>
                    <a:pt x="2028" y="3523"/>
                    <a:pt x="1657" y="3636"/>
                    <a:pt x="1261" y="3757"/>
                  </a:cubicBezTo>
                  <a:cubicBezTo>
                    <a:pt x="1140" y="3794"/>
                    <a:pt x="1016" y="3832"/>
                    <a:pt x="896" y="3875"/>
                  </a:cubicBezTo>
                  <a:cubicBezTo>
                    <a:pt x="497" y="4014"/>
                    <a:pt x="255" y="4239"/>
                    <a:pt x="178" y="4539"/>
                  </a:cubicBezTo>
                  <a:cubicBezTo>
                    <a:pt x="1" y="5234"/>
                    <a:pt x="713" y="6146"/>
                    <a:pt x="1357" y="6863"/>
                  </a:cubicBezTo>
                  <a:cubicBezTo>
                    <a:pt x="1833" y="7398"/>
                    <a:pt x="2431" y="7945"/>
                    <a:pt x="3237" y="7958"/>
                  </a:cubicBezTo>
                  <a:lnTo>
                    <a:pt x="3264" y="7958"/>
                  </a:lnTo>
                  <a:cubicBezTo>
                    <a:pt x="3367" y="7958"/>
                    <a:pt x="3469" y="7950"/>
                    <a:pt x="3569" y="7941"/>
                  </a:cubicBezTo>
                  <a:cubicBezTo>
                    <a:pt x="3666" y="7934"/>
                    <a:pt x="3765" y="7925"/>
                    <a:pt x="3863" y="7925"/>
                  </a:cubicBezTo>
                  <a:lnTo>
                    <a:pt x="3896" y="7925"/>
                  </a:lnTo>
                  <a:cubicBezTo>
                    <a:pt x="4701" y="7941"/>
                    <a:pt x="5252" y="8563"/>
                    <a:pt x="5510" y="8930"/>
                  </a:cubicBezTo>
                  <a:cubicBezTo>
                    <a:pt x="5565" y="9008"/>
                    <a:pt x="5619" y="9088"/>
                    <a:pt x="5672" y="9169"/>
                  </a:cubicBezTo>
                  <a:cubicBezTo>
                    <a:pt x="5969" y="9613"/>
                    <a:pt x="6279" y="10074"/>
                    <a:pt x="6836" y="10358"/>
                  </a:cubicBezTo>
                  <a:cubicBezTo>
                    <a:pt x="7356" y="10623"/>
                    <a:pt x="8002" y="10686"/>
                    <a:pt x="8617" y="10724"/>
                  </a:cubicBezTo>
                  <a:cubicBezTo>
                    <a:pt x="9412" y="10775"/>
                    <a:pt x="10218" y="10801"/>
                    <a:pt x="11013" y="10801"/>
                  </a:cubicBezTo>
                  <a:lnTo>
                    <a:pt x="11077" y="10804"/>
                  </a:lnTo>
                  <a:cubicBezTo>
                    <a:pt x="11824" y="10804"/>
                    <a:pt x="12678" y="10775"/>
                    <a:pt x="13365" y="10448"/>
                  </a:cubicBezTo>
                  <a:cubicBezTo>
                    <a:pt x="13743" y="10266"/>
                    <a:pt x="14041" y="10008"/>
                    <a:pt x="14327" y="9759"/>
                  </a:cubicBezTo>
                  <a:cubicBezTo>
                    <a:pt x="14541" y="9570"/>
                    <a:pt x="14763" y="9378"/>
                    <a:pt x="15018" y="9220"/>
                  </a:cubicBezTo>
                  <a:cubicBezTo>
                    <a:pt x="15520" y="8909"/>
                    <a:pt x="16179" y="8728"/>
                    <a:pt x="16826" y="8724"/>
                  </a:cubicBezTo>
                  <a:lnTo>
                    <a:pt x="16852" y="8724"/>
                  </a:lnTo>
                  <a:cubicBezTo>
                    <a:pt x="17178" y="8724"/>
                    <a:pt x="17506" y="8766"/>
                    <a:pt x="17825" y="8808"/>
                  </a:cubicBezTo>
                  <a:cubicBezTo>
                    <a:pt x="18032" y="8835"/>
                    <a:pt x="18242" y="8862"/>
                    <a:pt x="18454" y="8877"/>
                  </a:cubicBezTo>
                  <a:cubicBezTo>
                    <a:pt x="18636" y="8891"/>
                    <a:pt x="18821" y="8899"/>
                    <a:pt x="19003" y="8899"/>
                  </a:cubicBezTo>
                  <a:cubicBezTo>
                    <a:pt x="19838" y="8899"/>
                    <a:pt x="20644" y="8755"/>
                    <a:pt x="21332" y="8482"/>
                  </a:cubicBezTo>
                  <a:cubicBezTo>
                    <a:pt x="21368" y="8470"/>
                    <a:pt x="21403" y="8453"/>
                    <a:pt x="21439" y="8439"/>
                  </a:cubicBezTo>
                  <a:cubicBezTo>
                    <a:pt x="21853" y="8264"/>
                    <a:pt x="22148" y="8053"/>
                    <a:pt x="22315" y="7813"/>
                  </a:cubicBezTo>
                  <a:cubicBezTo>
                    <a:pt x="22449" y="7621"/>
                    <a:pt x="22506" y="7408"/>
                    <a:pt x="22552" y="7204"/>
                  </a:cubicBezTo>
                  <a:cubicBezTo>
                    <a:pt x="22742" y="6366"/>
                    <a:pt x="22791" y="5521"/>
                    <a:pt x="22693" y="4696"/>
                  </a:cubicBezTo>
                  <a:cubicBezTo>
                    <a:pt x="22673" y="4534"/>
                    <a:pt x="22666" y="4380"/>
                    <a:pt x="22670" y="4225"/>
                  </a:cubicBezTo>
                  <a:cubicBezTo>
                    <a:pt x="22674" y="4027"/>
                    <a:pt x="22694" y="3839"/>
                    <a:pt x="22714" y="3656"/>
                  </a:cubicBezTo>
                  <a:cubicBezTo>
                    <a:pt x="22727" y="3545"/>
                    <a:pt x="22737" y="3435"/>
                    <a:pt x="22745" y="3327"/>
                  </a:cubicBezTo>
                  <a:cubicBezTo>
                    <a:pt x="22758" y="3161"/>
                    <a:pt x="22758" y="3010"/>
                    <a:pt x="22744" y="2866"/>
                  </a:cubicBezTo>
                  <a:cubicBezTo>
                    <a:pt x="22730" y="2719"/>
                    <a:pt x="22688" y="2583"/>
                    <a:pt x="22620" y="2459"/>
                  </a:cubicBezTo>
                  <a:cubicBezTo>
                    <a:pt x="22466" y="2183"/>
                    <a:pt x="22176" y="1943"/>
                    <a:pt x="21734" y="1728"/>
                  </a:cubicBezTo>
                  <a:cubicBezTo>
                    <a:pt x="21561" y="1644"/>
                    <a:pt x="21344" y="1539"/>
                    <a:pt x="21095" y="1496"/>
                  </a:cubicBezTo>
                  <a:cubicBezTo>
                    <a:pt x="21005" y="1480"/>
                    <a:pt x="20923" y="1477"/>
                    <a:pt x="20843" y="1472"/>
                  </a:cubicBezTo>
                  <a:cubicBezTo>
                    <a:pt x="20696" y="1463"/>
                    <a:pt x="20573" y="1453"/>
                    <a:pt x="20433" y="1379"/>
                  </a:cubicBezTo>
                  <a:cubicBezTo>
                    <a:pt x="20319" y="1317"/>
                    <a:pt x="20223" y="1254"/>
                    <a:pt x="20130" y="1194"/>
                  </a:cubicBezTo>
                  <a:cubicBezTo>
                    <a:pt x="19875" y="1031"/>
                    <a:pt x="19656" y="888"/>
                    <a:pt x="19214" y="820"/>
                  </a:cubicBezTo>
                  <a:cubicBezTo>
                    <a:pt x="18959" y="782"/>
                    <a:pt x="18641" y="758"/>
                    <a:pt x="18363" y="758"/>
                  </a:cubicBezTo>
                  <a:cubicBezTo>
                    <a:pt x="18310" y="758"/>
                    <a:pt x="18259" y="759"/>
                    <a:pt x="18209" y="760"/>
                  </a:cubicBezTo>
                  <a:cubicBezTo>
                    <a:pt x="17956" y="769"/>
                    <a:pt x="17798" y="847"/>
                    <a:pt x="17629" y="930"/>
                  </a:cubicBezTo>
                  <a:cubicBezTo>
                    <a:pt x="17551" y="967"/>
                    <a:pt x="17472" y="1005"/>
                    <a:pt x="17378" y="1041"/>
                  </a:cubicBezTo>
                  <a:cubicBezTo>
                    <a:pt x="17253" y="1088"/>
                    <a:pt x="17111" y="1110"/>
                    <a:pt x="16946" y="1110"/>
                  </a:cubicBezTo>
                  <a:cubicBezTo>
                    <a:pt x="16723" y="1110"/>
                    <a:pt x="16491" y="1069"/>
                    <a:pt x="16274" y="1025"/>
                  </a:cubicBezTo>
                  <a:cubicBezTo>
                    <a:pt x="16091" y="988"/>
                    <a:pt x="15909" y="948"/>
                    <a:pt x="15728" y="910"/>
                  </a:cubicBezTo>
                  <a:cubicBezTo>
                    <a:pt x="15111" y="775"/>
                    <a:pt x="14475" y="635"/>
                    <a:pt x="13823" y="581"/>
                  </a:cubicBezTo>
                  <a:cubicBezTo>
                    <a:pt x="13695" y="570"/>
                    <a:pt x="13567" y="564"/>
                    <a:pt x="13440" y="564"/>
                  </a:cubicBezTo>
                  <a:cubicBezTo>
                    <a:pt x="12707" y="564"/>
                    <a:pt x="12073" y="749"/>
                    <a:pt x="11458" y="927"/>
                  </a:cubicBezTo>
                  <a:cubicBezTo>
                    <a:pt x="10955" y="1073"/>
                    <a:pt x="10435" y="1224"/>
                    <a:pt x="9853" y="1281"/>
                  </a:cubicBezTo>
                  <a:cubicBezTo>
                    <a:pt x="9715" y="1294"/>
                    <a:pt x="9574" y="1301"/>
                    <a:pt x="9435" y="1301"/>
                  </a:cubicBezTo>
                  <a:cubicBezTo>
                    <a:pt x="8600" y="1301"/>
                    <a:pt x="7866" y="1062"/>
                    <a:pt x="7472" y="662"/>
                  </a:cubicBezTo>
                  <a:cubicBezTo>
                    <a:pt x="7419" y="607"/>
                    <a:pt x="7369" y="547"/>
                    <a:pt x="7319" y="489"/>
                  </a:cubicBezTo>
                  <a:cubicBezTo>
                    <a:pt x="7181" y="324"/>
                    <a:pt x="7039" y="156"/>
                    <a:pt x="6800" y="65"/>
                  </a:cubicBezTo>
                  <a:cubicBezTo>
                    <a:pt x="6688" y="22"/>
                    <a:pt x="6564" y="1"/>
                    <a:pt x="6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7" name="Google Shape;48357;p36"/>
            <p:cNvSpPr/>
            <p:nvPr/>
          </p:nvSpPr>
          <p:spPr>
            <a:xfrm>
              <a:off x="2226920" y="4751096"/>
              <a:ext cx="1018492" cy="457084"/>
            </a:xfrm>
            <a:custGeom>
              <a:avLst/>
              <a:gdLst/>
              <a:ahLst/>
              <a:cxnLst/>
              <a:rect l="l" t="t" r="r" b="b"/>
              <a:pathLst>
                <a:path w="20531" h="9214" extrusionOk="0">
                  <a:moveTo>
                    <a:pt x="5397" y="92"/>
                  </a:moveTo>
                  <a:cubicBezTo>
                    <a:pt x="5496" y="92"/>
                    <a:pt x="5586" y="106"/>
                    <a:pt x="5667" y="134"/>
                  </a:cubicBezTo>
                  <a:cubicBezTo>
                    <a:pt x="5846" y="197"/>
                    <a:pt x="5959" y="316"/>
                    <a:pt x="6075" y="442"/>
                  </a:cubicBezTo>
                  <a:cubicBezTo>
                    <a:pt x="6120" y="490"/>
                    <a:pt x="6165" y="538"/>
                    <a:pt x="6215" y="584"/>
                  </a:cubicBezTo>
                  <a:cubicBezTo>
                    <a:pt x="6579" y="921"/>
                    <a:pt x="7207" y="1113"/>
                    <a:pt x="7938" y="1113"/>
                  </a:cubicBezTo>
                  <a:cubicBezTo>
                    <a:pt x="8060" y="1113"/>
                    <a:pt x="8185" y="1106"/>
                    <a:pt x="8306" y="1095"/>
                  </a:cubicBezTo>
                  <a:cubicBezTo>
                    <a:pt x="8800" y="1049"/>
                    <a:pt x="9241" y="928"/>
                    <a:pt x="9668" y="812"/>
                  </a:cubicBezTo>
                  <a:cubicBezTo>
                    <a:pt x="10206" y="666"/>
                    <a:pt x="10714" y="527"/>
                    <a:pt x="11313" y="527"/>
                  </a:cubicBezTo>
                  <a:cubicBezTo>
                    <a:pt x="11424" y="527"/>
                    <a:pt x="11533" y="533"/>
                    <a:pt x="11643" y="541"/>
                  </a:cubicBezTo>
                  <a:cubicBezTo>
                    <a:pt x="12188" y="590"/>
                    <a:pt x="12726" y="703"/>
                    <a:pt x="13246" y="814"/>
                  </a:cubicBezTo>
                  <a:cubicBezTo>
                    <a:pt x="13397" y="846"/>
                    <a:pt x="13546" y="878"/>
                    <a:pt x="13699" y="908"/>
                  </a:cubicBezTo>
                  <a:cubicBezTo>
                    <a:pt x="13888" y="947"/>
                    <a:pt x="14093" y="982"/>
                    <a:pt x="14292" y="982"/>
                  </a:cubicBezTo>
                  <a:cubicBezTo>
                    <a:pt x="14440" y="982"/>
                    <a:pt x="14564" y="964"/>
                    <a:pt x="14678" y="924"/>
                  </a:cubicBezTo>
                  <a:cubicBezTo>
                    <a:pt x="14760" y="895"/>
                    <a:pt x="14830" y="864"/>
                    <a:pt x="14897" y="833"/>
                  </a:cubicBezTo>
                  <a:cubicBezTo>
                    <a:pt x="15036" y="772"/>
                    <a:pt x="15157" y="716"/>
                    <a:pt x="15346" y="711"/>
                  </a:cubicBezTo>
                  <a:cubicBezTo>
                    <a:pt x="15380" y="710"/>
                    <a:pt x="15416" y="709"/>
                    <a:pt x="15452" y="709"/>
                  </a:cubicBezTo>
                  <a:cubicBezTo>
                    <a:pt x="15684" y="709"/>
                    <a:pt x="15952" y="728"/>
                    <a:pt x="16169" y="762"/>
                  </a:cubicBezTo>
                  <a:cubicBezTo>
                    <a:pt x="16568" y="823"/>
                    <a:pt x="16798" y="935"/>
                    <a:pt x="17064" y="1063"/>
                  </a:cubicBezTo>
                  <a:cubicBezTo>
                    <a:pt x="17160" y="1110"/>
                    <a:pt x="17264" y="1160"/>
                    <a:pt x="17379" y="1210"/>
                  </a:cubicBezTo>
                  <a:cubicBezTo>
                    <a:pt x="17537" y="1278"/>
                    <a:pt x="17680" y="1281"/>
                    <a:pt x="17833" y="1285"/>
                  </a:cubicBezTo>
                  <a:cubicBezTo>
                    <a:pt x="17906" y="1287"/>
                    <a:pt x="17983" y="1288"/>
                    <a:pt x="18062" y="1298"/>
                  </a:cubicBezTo>
                  <a:cubicBezTo>
                    <a:pt x="18291" y="1324"/>
                    <a:pt x="18495" y="1392"/>
                    <a:pt x="18673" y="1450"/>
                  </a:cubicBezTo>
                  <a:cubicBezTo>
                    <a:pt x="19092" y="1590"/>
                    <a:pt x="19391" y="1753"/>
                    <a:pt x="19589" y="1950"/>
                  </a:cubicBezTo>
                  <a:cubicBezTo>
                    <a:pt x="19674" y="2034"/>
                    <a:pt x="19736" y="2125"/>
                    <a:pt x="19784" y="2227"/>
                  </a:cubicBezTo>
                  <a:cubicBezTo>
                    <a:pt x="19838" y="2344"/>
                    <a:pt x="19881" y="2453"/>
                    <a:pt x="19913" y="2566"/>
                  </a:cubicBezTo>
                  <a:cubicBezTo>
                    <a:pt x="19955" y="2701"/>
                    <a:pt x="19990" y="2843"/>
                    <a:pt x="20027" y="2993"/>
                  </a:cubicBezTo>
                  <a:cubicBezTo>
                    <a:pt x="20053" y="3091"/>
                    <a:pt x="20077" y="3192"/>
                    <a:pt x="20105" y="3299"/>
                  </a:cubicBezTo>
                  <a:cubicBezTo>
                    <a:pt x="20131" y="3387"/>
                    <a:pt x="20158" y="3478"/>
                    <a:pt x="20187" y="3576"/>
                  </a:cubicBezTo>
                  <a:cubicBezTo>
                    <a:pt x="20201" y="3626"/>
                    <a:pt x="20215" y="3677"/>
                    <a:pt x="20231" y="3731"/>
                  </a:cubicBezTo>
                  <a:cubicBezTo>
                    <a:pt x="20436" y="4434"/>
                    <a:pt x="20407" y="5189"/>
                    <a:pt x="20145" y="5969"/>
                  </a:cubicBezTo>
                  <a:cubicBezTo>
                    <a:pt x="20080" y="6167"/>
                    <a:pt x="20012" y="6328"/>
                    <a:pt x="19889" y="6471"/>
                  </a:cubicBezTo>
                  <a:cubicBezTo>
                    <a:pt x="19724" y="6668"/>
                    <a:pt x="19451" y="6836"/>
                    <a:pt x="19078" y="6971"/>
                  </a:cubicBezTo>
                  <a:cubicBezTo>
                    <a:pt x="19046" y="6981"/>
                    <a:pt x="19014" y="6993"/>
                    <a:pt x="18980" y="7005"/>
                  </a:cubicBezTo>
                  <a:cubicBezTo>
                    <a:pt x="18354" y="7214"/>
                    <a:pt x="17628" y="7321"/>
                    <a:pt x="16826" y="7321"/>
                  </a:cubicBezTo>
                  <a:cubicBezTo>
                    <a:pt x="16667" y="7321"/>
                    <a:pt x="16503" y="7318"/>
                    <a:pt x="16339" y="7309"/>
                  </a:cubicBezTo>
                  <a:cubicBezTo>
                    <a:pt x="16163" y="7298"/>
                    <a:pt x="15985" y="7281"/>
                    <a:pt x="15813" y="7264"/>
                  </a:cubicBezTo>
                  <a:cubicBezTo>
                    <a:pt x="15558" y="7240"/>
                    <a:pt x="15295" y="7214"/>
                    <a:pt x="15031" y="7214"/>
                  </a:cubicBezTo>
                  <a:cubicBezTo>
                    <a:pt x="14984" y="7214"/>
                    <a:pt x="14938" y="7215"/>
                    <a:pt x="14891" y="7217"/>
                  </a:cubicBezTo>
                  <a:cubicBezTo>
                    <a:pt x="14301" y="7238"/>
                    <a:pt x="13714" y="7406"/>
                    <a:pt x="13243" y="7691"/>
                  </a:cubicBezTo>
                  <a:cubicBezTo>
                    <a:pt x="13006" y="7836"/>
                    <a:pt x="12800" y="8004"/>
                    <a:pt x="12600" y="8170"/>
                  </a:cubicBezTo>
                  <a:cubicBezTo>
                    <a:pt x="12343" y="8381"/>
                    <a:pt x="12078" y="8601"/>
                    <a:pt x="11752" y="8756"/>
                  </a:cubicBezTo>
                  <a:cubicBezTo>
                    <a:pt x="11178" y="9031"/>
                    <a:pt x="10463" y="9088"/>
                    <a:pt x="9776" y="9106"/>
                  </a:cubicBezTo>
                  <a:cubicBezTo>
                    <a:pt x="9519" y="9114"/>
                    <a:pt x="9261" y="9118"/>
                    <a:pt x="9001" y="9118"/>
                  </a:cubicBezTo>
                  <a:cubicBezTo>
                    <a:pt x="8533" y="9118"/>
                    <a:pt x="8061" y="9105"/>
                    <a:pt x="7595" y="9081"/>
                  </a:cubicBezTo>
                  <a:cubicBezTo>
                    <a:pt x="7084" y="9054"/>
                    <a:pt x="6502" y="9005"/>
                    <a:pt x="6034" y="8786"/>
                  </a:cubicBezTo>
                  <a:cubicBezTo>
                    <a:pt x="5515" y="8543"/>
                    <a:pt x="5202" y="8133"/>
                    <a:pt x="4902" y="7739"/>
                  </a:cubicBezTo>
                  <a:lnTo>
                    <a:pt x="4808" y="7617"/>
                  </a:lnTo>
                  <a:cubicBezTo>
                    <a:pt x="4370" y="7050"/>
                    <a:pt x="3877" y="6750"/>
                    <a:pt x="3342" y="6723"/>
                  </a:cubicBezTo>
                  <a:cubicBezTo>
                    <a:pt x="3312" y="6722"/>
                    <a:pt x="3281" y="6722"/>
                    <a:pt x="3251" y="6722"/>
                  </a:cubicBezTo>
                  <a:cubicBezTo>
                    <a:pt x="3187" y="6722"/>
                    <a:pt x="3123" y="6726"/>
                    <a:pt x="3058" y="6727"/>
                  </a:cubicBezTo>
                  <a:cubicBezTo>
                    <a:pt x="2994" y="6729"/>
                    <a:pt x="2931" y="6732"/>
                    <a:pt x="2867" y="6732"/>
                  </a:cubicBezTo>
                  <a:cubicBezTo>
                    <a:pt x="2839" y="6732"/>
                    <a:pt x="2811" y="6732"/>
                    <a:pt x="2783" y="6730"/>
                  </a:cubicBezTo>
                  <a:cubicBezTo>
                    <a:pt x="2129" y="6699"/>
                    <a:pt x="1635" y="6244"/>
                    <a:pt x="1237" y="5804"/>
                  </a:cubicBezTo>
                  <a:cubicBezTo>
                    <a:pt x="952" y="5492"/>
                    <a:pt x="86" y="4543"/>
                    <a:pt x="234" y="3905"/>
                  </a:cubicBezTo>
                  <a:cubicBezTo>
                    <a:pt x="285" y="3681"/>
                    <a:pt x="460" y="3511"/>
                    <a:pt x="749" y="3394"/>
                  </a:cubicBezTo>
                  <a:cubicBezTo>
                    <a:pt x="845" y="3355"/>
                    <a:pt x="946" y="3320"/>
                    <a:pt x="1044" y="3286"/>
                  </a:cubicBezTo>
                  <a:cubicBezTo>
                    <a:pt x="1363" y="3173"/>
                    <a:pt x="1690" y="3060"/>
                    <a:pt x="1922" y="2813"/>
                  </a:cubicBezTo>
                  <a:cubicBezTo>
                    <a:pt x="2382" y="2327"/>
                    <a:pt x="2178" y="1914"/>
                    <a:pt x="1962" y="1477"/>
                  </a:cubicBezTo>
                  <a:cubicBezTo>
                    <a:pt x="1939" y="1430"/>
                    <a:pt x="1915" y="1385"/>
                    <a:pt x="1892" y="1337"/>
                  </a:cubicBezTo>
                  <a:cubicBezTo>
                    <a:pt x="1854" y="1253"/>
                    <a:pt x="1848" y="1186"/>
                    <a:pt x="1877" y="1129"/>
                  </a:cubicBezTo>
                  <a:cubicBezTo>
                    <a:pt x="1948" y="988"/>
                    <a:pt x="2221" y="921"/>
                    <a:pt x="2420" y="881"/>
                  </a:cubicBezTo>
                  <a:cubicBezTo>
                    <a:pt x="2612" y="844"/>
                    <a:pt x="2814" y="817"/>
                    <a:pt x="3009" y="793"/>
                  </a:cubicBezTo>
                  <a:cubicBezTo>
                    <a:pt x="3398" y="740"/>
                    <a:pt x="3796" y="689"/>
                    <a:pt x="4152" y="547"/>
                  </a:cubicBezTo>
                  <a:cubicBezTo>
                    <a:pt x="4280" y="496"/>
                    <a:pt x="4401" y="432"/>
                    <a:pt x="4518" y="370"/>
                  </a:cubicBezTo>
                  <a:cubicBezTo>
                    <a:pt x="4631" y="312"/>
                    <a:pt x="4751" y="250"/>
                    <a:pt x="4875" y="200"/>
                  </a:cubicBezTo>
                  <a:cubicBezTo>
                    <a:pt x="5000" y="150"/>
                    <a:pt x="5190" y="92"/>
                    <a:pt x="5397" y="92"/>
                  </a:cubicBezTo>
                  <a:close/>
                  <a:moveTo>
                    <a:pt x="5398" y="1"/>
                  </a:moveTo>
                  <a:cubicBezTo>
                    <a:pt x="5175" y="1"/>
                    <a:pt x="4973" y="63"/>
                    <a:pt x="4842" y="117"/>
                  </a:cubicBezTo>
                  <a:cubicBezTo>
                    <a:pt x="4712" y="170"/>
                    <a:pt x="4593" y="232"/>
                    <a:pt x="4475" y="292"/>
                  </a:cubicBezTo>
                  <a:cubicBezTo>
                    <a:pt x="4361" y="352"/>
                    <a:pt x="4241" y="413"/>
                    <a:pt x="4118" y="463"/>
                  </a:cubicBezTo>
                  <a:cubicBezTo>
                    <a:pt x="3772" y="601"/>
                    <a:pt x="3379" y="652"/>
                    <a:pt x="2999" y="702"/>
                  </a:cubicBezTo>
                  <a:cubicBezTo>
                    <a:pt x="2803" y="729"/>
                    <a:pt x="2601" y="755"/>
                    <a:pt x="2405" y="793"/>
                  </a:cubicBezTo>
                  <a:cubicBezTo>
                    <a:pt x="2167" y="837"/>
                    <a:pt x="1883" y="913"/>
                    <a:pt x="1793" y="1089"/>
                  </a:cubicBezTo>
                  <a:cubicBezTo>
                    <a:pt x="1750" y="1173"/>
                    <a:pt x="1756" y="1273"/>
                    <a:pt x="1807" y="1381"/>
                  </a:cubicBezTo>
                  <a:cubicBezTo>
                    <a:pt x="1830" y="1429"/>
                    <a:pt x="1854" y="1477"/>
                    <a:pt x="1877" y="1523"/>
                  </a:cubicBezTo>
                  <a:cubicBezTo>
                    <a:pt x="2086" y="1947"/>
                    <a:pt x="2268" y="2313"/>
                    <a:pt x="1854" y="2751"/>
                  </a:cubicBezTo>
                  <a:cubicBezTo>
                    <a:pt x="1638" y="2981"/>
                    <a:pt x="1333" y="3087"/>
                    <a:pt x="1013" y="3199"/>
                  </a:cubicBezTo>
                  <a:cubicBezTo>
                    <a:pt x="916" y="3233"/>
                    <a:pt x="815" y="3269"/>
                    <a:pt x="716" y="3307"/>
                  </a:cubicBezTo>
                  <a:cubicBezTo>
                    <a:pt x="396" y="3434"/>
                    <a:pt x="201" y="3629"/>
                    <a:pt x="142" y="3883"/>
                  </a:cubicBezTo>
                  <a:cubicBezTo>
                    <a:pt x="0" y="4498"/>
                    <a:pt x="657" y="5312"/>
                    <a:pt x="1167" y="5868"/>
                  </a:cubicBezTo>
                  <a:cubicBezTo>
                    <a:pt x="1578" y="6322"/>
                    <a:pt x="2092" y="6791"/>
                    <a:pt x="2780" y="6826"/>
                  </a:cubicBezTo>
                  <a:cubicBezTo>
                    <a:pt x="2808" y="6827"/>
                    <a:pt x="2835" y="6827"/>
                    <a:pt x="2863" y="6827"/>
                  </a:cubicBezTo>
                  <a:cubicBezTo>
                    <a:pt x="2929" y="6827"/>
                    <a:pt x="2996" y="6824"/>
                    <a:pt x="3063" y="6821"/>
                  </a:cubicBezTo>
                  <a:cubicBezTo>
                    <a:pt x="3127" y="6819"/>
                    <a:pt x="3190" y="6816"/>
                    <a:pt x="3253" y="6816"/>
                  </a:cubicBezTo>
                  <a:cubicBezTo>
                    <a:pt x="3281" y="6816"/>
                    <a:pt x="3309" y="6817"/>
                    <a:pt x="3338" y="6818"/>
                  </a:cubicBezTo>
                  <a:cubicBezTo>
                    <a:pt x="3846" y="6843"/>
                    <a:pt x="4315" y="7131"/>
                    <a:pt x="4732" y="7674"/>
                  </a:cubicBezTo>
                  <a:lnTo>
                    <a:pt x="4826" y="7796"/>
                  </a:lnTo>
                  <a:cubicBezTo>
                    <a:pt x="5135" y="8201"/>
                    <a:pt x="5454" y="8618"/>
                    <a:pt x="5996" y="8872"/>
                  </a:cubicBezTo>
                  <a:cubicBezTo>
                    <a:pt x="6478" y="9098"/>
                    <a:pt x="7071" y="9146"/>
                    <a:pt x="7591" y="9175"/>
                  </a:cubicBezTo>
                  <a:cubicBezTo>
                    <a:pt x="8060" y="9202"/>
                    <a:pt x="8535" y="9213"/>
                    <a:pt x="9005" y="9213"/>
                  </a:cubicBezTo>
                  <a:cubicBezTo>
                    <a:pt x="9262" y="9213"/>
                    <a:pt x="9524" y="9210"/>
                    <a:pt x="9776" y="9206"/>
                  </a:cubicBezTo>
                  <a:cubicBezTo>
                    <a:pt x="10473" y="9187"/>
                    <a:pt x="11200" y="9128"/>
                    <a:pt x="11791" y="8847"/>
                  </a:cubicBezTo>
                  <a:cubicBezTo>
                    <a:pt x="12128" y="8687"/>
                    <a:pt x="12398" y="8463"/>
                    <a:pt x="12659" y="8248"/>
                  </a:cubicBezTo>
                  <a:cubicBezTo>
                    <a:pt x="12856" y="8086"/>
                    <a:pt x="13061" y="7917"/>
                    <a:pt x="13290" y="7779"/>
                  </a:cubicBezTo>
                  <a:cubicBezTo>
                    <a:pt x="13747" y="7503"/>
                    <a:pt x="14316" y="7339"/>
                    <a:pt x="14892" y="7318"/>
                  </a:cubicBezTo>
                  <a:cubicBezTo>
                    <a:pt x="14936" y="7316"/>
                    <a:pt x="14980" y="7315"/>
                    <a:pt x="15025" y="7315"/>
                  </a:cubicBezTo>
                  <a:cubicBezTo>
                    <a:pt x="15285" y="7315"/>
                    <a:pt x="15547" y="7342"/>
                    <a:pt x="15802" y="7366"/>
                  </a:cubicBezTo>
                  <a:cubicBezTo>
                    <a:pt x="15974" y="7383"/>
                    <a:pt x="16152" y="7402"/>
                    <a:pt x="16332" y="7410"/>
                  </a:cubicBezTo>
                  <a:cubicBezTo>
                    <a:pt x="16497" y="7419"/>
                    <a:pt x="16662" y="7425"/>
                    <a:pt x="16825" y="7425"/>
                  </a:cubicBezTo>
                  <a:cubicBezTo>
                    <a:pt x="17637" y="7425"/>
                    <a:pt x="18373" y="7316"/>
                    <a:pt x="19009" y="7103"/>
                  </a:cubicBezTo>
                  <a:cubicBezTo>
                    <a:pt x="19041" y="7090"/>
                    <a:pt x="19074" y="7079"/>
                    <a:pt x="19108" y="7067"/>
                  </a:cubicBezTo>
                  <a:cubicBezTo>
                    <a:pt x="19498" y="6927"/>
                    <a:pt x="19784" y="6750"/>
                    <a:pt x="19960" y="6541"/>
                  </a:cubicBezTo>
                  <a:cubicBezTo>
                    <a:pt x="20091" y="6386"/>
                    <a:pt x="20164" y="6215"/>
                    <a:pt x="20234" y="6009"/>
                  </a:cubicBezTo>
                  <a:cubicBezTo>
                    <a:pt x="20501" y="5208"/>
                    <a:pt x="20531" y="4437"/>
                    <a:pt x="20320" y="3713"/>
                  </a:cubicBezTo>
                  <a:cubicBezTo>
                    <a:pt x="20305" y="3660"/>
                    <a:pt x="20289" y="3607"/>
                    <a:pt x="20275" y="3557"/>
                  </a:cubicBezTo>
                  <a:cubicBezTo>
                    <a:pt x="20246" y="3461"/>
                    <a:pt x="20219" y="3370"/>
                    <a:pt x="20197" y="3283"/>
                  </a:cubicBezTo>
                  <a:cubicBezTo>
                    <a:pt x="20168" y="3176"/>
                    <a:pt x="20142" y="3074"/>
                    <a:pt x="20118" y="2978"/>
                  </a:cubicBezTo>
                  <a:cubicBezTo>
                    <a:pt x="20078" y="2825"/>
                    <a:pt x="20043" y="2682"/>
                    <a:pt x="20003" y="2546"/>
                  </a:cubicBezTo>
                  <a:cubicBezTo>
                    <a:pt x="19967" y="2431"/>
                    <a:pt x="19922" y="2317"/>
                    <a:pt x="19868" y="2196"/>
                  </a:cubicBezTo>
                  <a:cubicBezTo>
                    <a:pt x="19815" y="2083"/>
                    <a:pt x="19747" y="1984"/>
                    <a:pt x="19654" y="1891"/>
                  </a:cubicBezTo>
                  <a:cubicBezTo>
                    <a:pt x="19445" y="1684"/>
                    <a:pt x="19135" y="1513"/>
                    <a:pt x="18701" y="1369"/>
                  </a:cubicBezTo>
                  <a:cubicBezTo>
                    <a:pt x="18528" y="1312"/>
                    <a:pt x="18311" y="1238"/>
                    <a:pt x="18071" y="1213"/>
                  </a:cubicBezTo>
                  <a:cubicBezTo>
                    <a:pt x="17986" y="1201"/>
                    <a:pt x="17907" y="1200"/>
                    <a:pt x="17833" y="1199"/>
                  </a:cubicBezTo>
                  <a:cubicBezTo>
                    <a:pt x="17684" y="1194"/>
                    <a:pt x="17553" y="1191"/>
                    <a:pt x="17414" y="1130"/>
                  </a:cubicBezTo>
                  <a:cubicBezTo>
                    <a:pt x="17300" y="1080"/>
                    <a:pt x="17200" y="1032"/>
                    <a:pt x="17102" y="985"/>
                  </a:cubicBezTo>
                  <a:cubicBezTo>
                    <a:pt x="16843" y="858"/>
                    <a:pt x="16595" y="739"/>
                    <a:pt x="16180" y="675"/>
                  </a:cubicBezTo>
                  <a:cubicBezTo>
                    <a:pt x="15957" y="641"/>
                    <a:pt x="15682" y="621"/>
                    <a:pt x="15443" y="621"/>
                  </a:cubicBezTo>
                  <a:cubicBezTo>
                    <a:pt x="15408" y="621"/>
                    <a:pt x="15374" y="621"/>
                    <a:pt x="15341" y="622"/>
                  </a:cubicBezTo>
                  <a:cubicBezTo>
                    <a:pt x="15131" y="627"/>
                    <a:pt x="14996" y="689"/>
                    <a:pt x="14854" y="753"/>
                  </a:cubicBezTo>
                  <a:cubicBezTo>
                    <a:pt x="14789" y="782"/>
                    <a:pt x="14720" y="814"/>
                    <a:pt x="14642" y="840"/>
                  </a:cubicBezTo>
                  <a:cubicBezTo>
                    <a:pt x="14540" y="876"/>
                    <a:pt x="14423" y="894"/>
                    <a:pt x="14288" y="894"/>
                  </a:cubicBezTo>
                  <a:cubicBezTo>
                    <a:pt x="14099" y="894"/>
                    <a:pt x="13899" y="858"/>
                    <a:pt x="13712" y="821"/>
                  </a:cubicBezTo>
                  <a:cubicBezTo>
                    <a:pt x="13564" y="790"/>
                    <a:pt x="13411" y="759"/>
                    <a:pt x="13262" y="726"/>
                  </a:cubicBezTo>
                  <a:cubicBezTo>
                    <a:pt x="12740" y="615"/>
                    <a:pt x="12199" y="501"/>
                    <a:pt x="11647" y="453"/>
                  </a:cubicBezTo>
                  <a:cubicBezTo>
                    <a:pt x="11536" y="444"/>
                    <a:pt x="11424" y="439"/>
                    <a:pt x="11311" y="439"/>
                  </a:cubicBezTo>
                  <a:cubicBezTo>
                    <a:pt x="10699" y="439"/>
                    <a:pt x="10163" y="584"/>
                    <a:pt x="9641" y="726"/>
                  </a:cubicBezTo>
                  <a:cubicBezTo>
                    <a:pt x="9218" y="840"/>
                    <a:pt x="8780" y="959"/>
                    <a:pt x="8295" y="1005"/>
                  </a:cubicBezTo>
                  <a:cubicBezTo>
                    <a:pt x="8178" y="1016"/>
                    <a:pt x="8056" y="1022"/>
                    <a:pt x="7936" y="1022"/>
                  </a:cubicBezTo>
                  <a:cubicBezTo>
                    <a:pt x="7238" y="1022"/>
                    <a:pt x="6620" y="833"/>
                    <a:pt x="6277" y="518"/>
                  </a:cubicBezTo>
                  <a:cubicBezTo>
                    <a:pt x="6232" y="476"/>
                    <a:pt x="6188" y="427"/>
                    <a:pt x="6145" y="382"/>
                  </a:cubicBezTo>
                  <a:cubicBezTo>
                    <a:pt x="6026" y="254"/>
                    <a:pt x="5899" y="119"/>
                    <a:pt x="5698" y="49"/>
                  </a:cubicBezTo>
                  <a:cubicBezTo>
                    <a:pt x="5607" y="18"/>
                    <a:pt x="5506" y="1"/>
                    <a:pt x="5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8" name="Google Shape;48358;p36"/>
            <p:cNvSpPr/>
            <p:nvPr/>
          </p:nvSpPr>
          <p:spPr>
            <a:xfrm>
              <a:off x="2301580" y="4793015"/>
              <a:ext cx="909405" cy="379299"/>
            </a:xfrm>
            <a:custGeom>
              <a:avLst/>
              <a:gdLst/>
              <a:ahLst/>
              <a:cxnLst/>
              <a:rect l="l" t="t" r="r" b="b"/>
              <a:pathLst>
                <a:path w="18332" h="7646" extrusionOk="0">
                  <a:moveTo>
                    <a:pt x="4340" y="76"/>
                  </a:moveTo>
                  <a:cubicBezTo>
                    <a:pt x="4414" y="76"/>
                    <a:pt x="4484" y="86"/>
                    <a:pt x="4543" y="105"/>
                  </a:cubicBezTo>
                  <a:cubicBezTo>
                    <a:pt x="4691" y="149"/>
                    <a:pt x="4787" y="237"/>
                    <a:pt x="4889" y="329"/>
                  </a:cubicBezTo>
                  <a:cubicBezTo>
                    <a:pt x="4928" y="365"/>
                    <a:pt x="4967" y="399"/>
                    <a:pt x="5007" y="433"/>
                  </a:cubicBezTo>
                  <a:cubicBezTo>
                    <a:pt x="5313" y="676"/>
                    <a:pt x="5824" y="817"/>
                    <a:pt x="6407" y="817"/>
                  </a:cubicBezTo>
                  <a:cubicBezTo>
                    <a:pt x="6513" y="817"/>
                    <a:pt x="6615" y="812"/>
                    <a:pt x="6719" y="803"/>
                  </a:cubicBezTo>
                  <a:cubicBezTo>
                    <a:pt x="7113" y="768"/>
                    <a:pt x="7473" y="681"/>
                    <a:pt x="7817" y="595"/>
                  </a:cubicBezTo>
                  <a:cubicBezTo>
                    <a:pt x="8257" y="486"/>
                    <a:pt x="8674" y="383"/>
                    <a:pt x="9157" y="383"/>
                  </a:cubicBezTo>
                  <a:cubicBezTo>
                    <a:pt x="9253" y="383"/>
                    <a:pt x="9350" y="386"/>
                    <a:pt x="9443" y="396"/>
                  </a:cubicBezTo>
                  <a:cubicBezTo>
                    <a:pt x="9892" y="435"/>
                    <a:pt x="10334" y="526"/>
                    <a:pt x="10762" y="612"/>
                  </a:cubicBezTo>
                  <a:cubicBezTo>
                    <a:pt x="10880" y="635"/>
                    <a:pt x="11000" y="661"/>
                    <a:pt x="11117" y="684"/>
                  </a:cubicBezTo>
                  <a:cubicBezTo>
                    <a:pt x="11277" y="716"/>
                    <a:pt x="11448" y="745"/>
                    <a:pt x="11612" y="745"/>
                  </a:cubicBezTo>
                  <a:cubicBezTo>
                    <a:pt x="11723" y="745"/>
                    <a:pt x="11821" y="731"/>
                    <a:pt x="11908" y="704"/>
                  </a:cubicBezTo>
                  <a:cubicBezTo>
                    <a:pt x="11975" y="682"/>
                    <a:pt x="12029" y="659"/>
                    <a:pt x="12084" y="638"/>
                  </a:cubicBezTo>
                  <a:cubicBezTo>
                    <a:pt x="12199" y="591"/>
                    <a:pt x="12299" y="550"/>
                    <a:pt x="12453" y="548"/>
                  </a:cubicBezTo>
                  <a:lnTo>
                    <a:pt x="12502" y="548"/>
                  </a:lnTo>
                  <a:cubicBezTo>
                    <a:pt x="12697" y="548"/>
                    <a:pt x="12925" y="567"/>
                    <a:pt x="13114" y="595"/>
                  </a:cubicBezTo>
                  <a:cubicBezTo>
                    <a:pt x="13484" y="649"/>
                    <a:pt x="13736" y="738"/>
                    <a:pt x="14003" y="830"/>
                  </a:cubicBezTo>
                  <a:cubicBezTo>
                    <a:pt x="14113" y="867"/>
                    <a:pt x="14227" y="908"/>
                    <a:pt x="14352" y="945"/>
                  </a:cubicBezTo>
                  <a:cubicBezTo>
                    <a:pt x="14479" y="984"/>
                    <a:pt x="14597" y="990"/>
                    <a:pt x="14712" y="990"/>
                  </a:cubicBezTo>
                  <a:cubicBezTo>
                    <a:pt x="14744" y="990"/>
                    <a:pt x="14776" y="990"/>
                    <a:pt x="14807" y="990"/>
                  </a:cubicBezTo>
                  <a:cubicBezTo>
                    <a:pt x="14836" y="989"/>
                    <a:pt x="14865" y="989"/>
                    <a:pt x="14895" y="989"/>
                  </a:cubicBezTo>
                  <a:cubicBezTo>
                    <a:pt x="14937" y="989"/>
                    <a:pt x="14979" y="989"/>
                    <a:pt x="15022" y="991"/>
                  </a:cubicBezTo>
                  <a:cubicBezTo>
                    <a:pt x="15243" y="1002"/>
                    <a:pt x="15440" y="1038"/>
                    <a:pt x="15635" y="1073"/>
                  </a:cubicBezTo>
                  <a:cubicBezTo>
                    <a:pt x="16044" y="1147"/>
                    <a:pt x="16380" y="1253"/>
                    <a:pt x="16634" y="1386"/>
                  </a:cubicBezTo>
                  <a:cubicBezTo>
                    <a:pt x="16738" y="1442"/>
                    <a:pt x="16835" y="1507"/>
                    <a:pt x="16919" y="1579"/>
                  </a:cubicBezTo>
                  <a:cubicBezTo>
                    <a:pt x="17021" y="1665"/>
                    <a:pt x="17104" y="1741"/>
                    <a:pt x="17179" y="1815"/>
                  </a:cubicBezTo>
                  <a:cubicBezTo>
                    <a:pt x="17353" y="1987"/>
                    <a:pt x="17498" y="2165"/>
                    <a:pt x="17639" y="2377"/>
                  </a:cubicBezTo>
                  <a:cubicBezTo>
                    <a:pt x="17711" y="2489"/>
                    <a:pt x="17790" y="2611"/>
                    <a:pt x="17861" y="2755"/>
                  </a:cubicBezTo>
                  <a:cubicBezTo>
                    <a:pt x="18249" y="3542"/>
                    <a:pt x="18057" y="4283"/>
                    <a:pt x="17827" y="4768"/>
                  </a:cubicBezTo>
                  <a:cubicBezTo>
                    <a:pt x="17762" y="4904"/>
                    <a:pt x="17680" y="5063"/>
                    <a:pt x="17533" y="5201"/>
                  </a:cubicBezTo>
                  <a:cubicBezTo>
                    <a:pt x="17357" y="5370"/>
                    <a:pt x="17082" y="5513"/>
                    <a:pt x="16738" y="5612"/>
                  </a:cubicBezTo>
                  <a:cubicBezTo>
                    <a:pt x="16708" y="5621"/>
                    <a:pt x="16678" y="5629"/>
                    <a:pt x="16646" y="5639"/>
                  </a:cubicBezTo>
                  <a:cubicBezTo>
                    <a:pt x="16082" y="5790"/>
                    <a:pt x="15413" y="5864"/>
                    <a:pt x="14600" y="5864"/>
                  </a:cubicBezTo>
                  <a:cubicBezTo>
                    <a:pt x="14462" y="5864"/>
                    <a:pt x="14325" y="5863"/>
                    <a:pt x="14188" y="5860"/>
                  </a:cubicBezTo>
                  <a:cubicBezTo>
                    <a:pt x="14048" y="5855"/>
                    <a:pt x="13907" y="5847"/>
                    <a:pt x="13772" y="5840"/>
                  </a:cubicBezTo>
                  <a:cubicBezTo>
                    <a:pt x="13585" y="5829"/>
                    <a:pt x="13386" y="5820"/>
                    <a:pt x="13200" y="5820"/>
                  </a:cubicBezTo>
                  <a:cubicBezTo>
                    <a:pt x="13105" y="5820"/>
                    <a:pt x="13013" y="5823"/>
                    <a:pt x="12928" y="5828"/>
                  </a:cubicBezTo>
                  <a:cubicBezTo>
                    <a:pt x="12423" y="5867"/>
                    <a:pt x="11913" y="6020"/>
                    <a:pt x="11498" y="6265"/>
                  </a:cubicBezTo>
                  <a:cubicBezTo>
                    <a:pt x="11287" y="6388"/>
                    <a:pt x="11101" y="6531"/>
                    <a:pt x="10919" y="6672"/>
                  </a:cubicBezTo>
                  <a:cubicBezTo>
                    <a:pt x="10687" y="6851"/>
                    <a:pt x="10447" y="7036"/>
                    <a:pt x="10161" y="7173"/>
                  </a:cubicBezTo>
                  <a:cubicBezTo>
                    <a:pt x="9641" y="7420"/>
                    <a:pt x="9029" y="7490"/>
                    <a:pt x="8446" y="7529"/>
                  </a:cubicBezTo>
                  <a:cubicBezTo>
                    <a:pt x="8057" y="7554"/>
                    <a:pt x="7660" y="7567"/>
                    <a:pt x="7261" y="7567"/>
                  </a:cubicBezTo>
                  <a:cubicBezTo>
                    <a:pt x="7019" y="7567"/>
                    <a:pt x="6776" y="7562"/>
                    <a:pt x="6534" y="7553"/>
                  </a:cubicBezTo>
                  <a:cubicBezTo>
                    <a:pt x="6060" y="7533"/>
                    <a:pt x="5566" y="7490"/>
                    <a:pt x="5152" y="7319"/>
                  </a:cubicBezTo>
                  <a:cubicBezTo>
                    <a:pt x="4620" y="7099"/>
                    <a:pt x="4280" y="6713"/>
                    <a:pt x="3980" y="6372"/>
                  </a:cubicBezTo>
                  <a:cubicBezTo>
                    <a:pt x="3582" y="5919"/>
                    <a:pt x="3182" y="5679"/>
                    <a:pt x="2756" y="5639"/>
                  </a:cubicBezTo>
                  <a:cubicBezTo>
                    <a:pt x="2680" y="5632"/>
                    <a:pt x="2601" y="5629"/>
                    <a:pt x="2527" y="5629"/>
                  </a:cubicBezTo>
                  <a:cubicBezTo>
                    <a:pt x="2451" y="5629"/>
                    <a:pt x="2374" y="5628"/>
                    <a:pt x="2297" y="5621"/>
                  </a:cubicBezTo>
                  <a:cubicBezTo>
                    <a:pt x="1756" y="5568"/>
                    <a:pt x="1339" y="5188"/>
                    <a:pt x="1001" y="4825"/>
                  </a:cubicBezTo>
                  <a:cubicBezTo>
                    <a:pt x="355" y="4131"/>
                    <a:pt x="77" y="3613"/>
                    <a:pt x="148" y="3243"/>
                  </a:cubicBezTo>
                  <a:cubicBezTo>
                    <a:pt x="184" y="3060"/>
                    <a:pt x="315" y="2915"/>
                    <a:pt x="535" y="2811"/>
                  </a:cubicBezTo>
                  <a:cubicBezTo>
                    <a:pt x="611" y="2775"/>
                    <a:pt x="688" y="2744"/>
                    <a:pt x="765" y="2711"/>
                  </a:cubicBezTo>
                  <a:cubicBezTo>
                    <a:pt x="1008" y="2609"/>
                    <a:pt x="1261" y="2503"/>
                    <a:pt x="1443" y="2300"/>
                  </a:cubicBezTo>
                  <a:cubicBezTo>
                    <a:pt x="1807" y="1902"/>
                    <a:pt x="1665" y="1550"/>
                    <a:pt x="1527" y="1209"/>
                  </a:cubicBezTo>
                  <a:cubicBezTo>
                    <a:pt x="1514" y="1176"/>
                    <a:pt x="1500" y="1145"/>
                    <a:pt x="1489" y="1110"/>
                  </a:cubicBezTo>
                  <a:cubicBezTo>
                    <a:pt x="1463" y="1046"/>
                    <a:pt x="1463" y="994"/>
                    <a:pt x="1489" y="947"/>
                  </a:cubicBezTo>
                  <a:cubicBezTo>
                    <a:pt x="1550" y="832"/>
                    <a:pt x="1769" y="773"/>
                    <a:pt x="1927" y="738"/>
                  </a:cubicBezTo>
                  <a:cubicBezTo>
                    <a:pt x="2086" y="702"/>
                    <a:pt x="2250" y="676"/>
                    <a:pt x="2409" y="652"/>
                  </a:cubicBezTo>
                  <a:cubicBezTo>
                    <a:pt x="2715" y="604"/>
                    <a:pt x="3030" y="556"/>
                    <a:pt x="3313" y="442"/>
                  </a:cubicBezTo>
                  <a:cubicBezTo>
                    <a:pt x="3414" y="400"/>
                    <a:pt x="3510" y="354"/>
                    <a:pt x="3604" y="305"/>
                  </a:cubicBezTo>
                  <a:cubicBezTo>
                    <a:pt x="3700" y="257"/>
                    <a:pt x="3799" y="207"/>
                    <a:pt x="3902" y="166"/>
                  </a:cubicBezTo>
                  <a:cubicBezTo>
                    <a:pt x="4007" y="123"/>
                    <a:pt x="4166" y="76"/>
                    <a:pt x="4340" y="76"/>
                  </a:cubicBezTo>
                  <a:close/>
                  <a:moveTo>
                    <a:pt x="4343" y="1"/>
                  </a:moveTo>
                  <a:cubicBezTo>
                    <a:pt x="4158" y="1"/>
                    <a:pt x="3987" y="55"/>
                    <a:pt x="3878" y="97"/>
                  </a:cubicBezTo>
                  <a:cubicBezTo>
                    <a:pt x="3771" y="140"/>
                    <a:pt x="3670" y="190"/>
                    <a:pt x="3573" y="240"/>
                  </a:cubicBezTo>
                  <a:cubicBezTo>
                    <a:pt x="3481" y="285"/>
                    <a:pt x="3385" y="334"/>
                    <a:pt x="3286" y="372"/>
                  </a:cubicBezTo>
                  <a:cubicBezTo>
                    <a:pt x="3013" y="482"/>
                    <a:pt x="2701" y="531"/>
                    <a:pt x="2401" y="577"/>
                  </a:cubicBezTo>
                  <a:cubicBezTo>
                    <a:pt x="2241" y="603"/>
                    <a:pt x="2075" y="627"/>
                    <a:pt x="1916" y="662"/>
                  </a:cubicBezTo>
                  <a:cubicBezTo>
                    <a:pt x="1714" y="705"/>
                    <a:pt x="1500" y="769"/>
                    <a:pt x="1425" y="911"/>
                  </a:cubicBezTo>
                  <a:cubicBezTo>
                    <a:pt x="1389" y="977"/>
                    <a:pt x="1388" y="1054"/>
                    <a:pt x="1420" y="1139"/>
                  </a:cubicBezTo>
                  <a:cubicBezTo>
                    <a:pt x="1433" y="1173"/>
                    <a:pt x="1447" y="1204"/>
                    <a:pt x="1460" y="1238"/>
                  </a:cubicBezTo>
                  <a:cubicBezTo>
                    <a:pt x="1601" y="1587"/>
                    <a:pt x="1722" y="1886"/>
                    <a:pt x="1391" y="2250"/>
                  </a:cubicBezTo>
                  <a:cubicBezTo>
                    <a:pt x="1218" y="2441"/>
                    <a:pt x="985" y="2539"/>
                    <a:pt x="737" y="2641"/>
                  </a:cubicBezTo>
                  <a:cubicBezTo>
                    <a:pt x="659" y="2674"/>
                    <a:pt x="581" y="2708"/>
                    <a:pt x="504" y="2744"/>
                  </a:cubicBezTo>
                  <a:cubicBezTo>
                    <a:pt x="261" y="2858"/>
                    <a:pt x="117" y="3021"/>
                    <a:pt x="76" y="3230"/>
                  </a:cubicBezTo>
                  <a:cubicBezTo>
                    <a:pt x="0" y="3626"/>
                    <a:pt x="285" y="4167"/>
                    <a:pt x="948" y="4879"/>
                  </a:cubicBezTo>
                  <a:cubicBezTo>
                    <a:pt x="1294" y="5252"/>
                    <a:pt x="1726" y="5642"/>
                    <a:pt x="2293" y="5697"/>
                  </a:cubicBezTo>
                  <a:cubicBezTo>
                    <a:pt x="2371" y="5705"/>
                    <a:pt x="2451" y="5706"/>
                    <a:pt x="2527" y="5706"/>
                  </a:cubicBezTo>
                  <a:cubicBezTo>
                    <a:pt x="2600" y="5707"/>
                    <a:pt x="2674" y="5707"/>
                    <a:pt x="2749" y="5715"/>
                  </a:cubicBezTo>
                  <a:cubicBezTo>
                    <a:pt x="3153" y="5753"/>
                    <a:pt x="3538" y="5983"/>
                    <a:pt x="3922" y="6422"/>
                  </a:cubicBezTo>
                  <a:cubicBezTo>
                    <a:pt x="4228" y="6770"/>
                    <a:pt x="4575" y="7163"/>
                    <a:pt x="5122" y="7391"/>
                  </a:cubicBezTo>
                  <a:cubicBezTo>
                    <a:pt x="5546" y="7567"/>
                    <a:pt x="6050" y="7610"/>
                    <a:pt x="6531" y="7628"/>
                  </a:cubicBezTo>
                  <a:cubicBezTo>
                    <a:pt x="6777" y="7640"/>
                    <a:pt x="7029" y="7645"/>
                    <a:pt x="7274" y="7645"/>
                  </a:cubicBezTo>
                  <a:cubicBezTo>
                    <a:pt x="7669" y="7645"/>
                    <a:pt x="8065" y="7632"/>
                    <a:pt x="8455" y="7607"/>
                  </a:cubicBezTo>
                  <a:cubicBezTo>
                    <a:pt x="9047" y="7570"/>
                    <a:pt x="9667" y="7499"/>
                    <a:pt x="10198" y="7244"/>
                  </a:cubicBezTo>
                  <a:cubicBezTo>
                    <a:pt x="10491" y="7105"/>
                    <a:pt x="10734" y="6915"/>
                    <a:pt x="10972" y="6735"/>
                  </a:cubicBezTo>
                  <a:cubicBezTo>
                    <a:pt x="11151" y="6597"/>
                    <a:pt x="11336" y="6453"/>
                    <a:pt x="11541" y="6333"/>
                  </a:cubicBezTo>
                  <a:cubicBezTo>
                    <a:pt x="11946" y="6096"/>
                    <a:pt x="12441" y="5945"/>
                    <a:pt x="12936" y="5909"/>
                  </a:cubicBezTo>
                  <a:cubicBezTo>
                    <a:pt x="13024" y="5902"/>
                    <a:pt x="13118" y="5900"/>
                    <a:pt x="13215" y="5900"/>
                  </a:cubicBezTo>
                  <a:cubicBezTo>
                    <a:pt x="13396" y="5900"/>
                    <a:pt x="13589" y="5909"/>
                    <a:pt x="13772" y="5919"/>
                  </a:cubicBezTo>
                  <a:cubicBezTo>
                    <a:pt x="13910" y="5927"/>
                    <a:pt x="14049" y="5935"/>
                    <a:pt x="14190" y="5939"/>
                  </a:cubicBezTo>
                  <a:cubicBezTo>
                    <a:pt x="14326" y="5942"/>
                    <a:pt x="14466" y="5945"/>
                    <a:pt x="14602" y="5945"/>
                  </a:cubicBezTo>
                  <a:cubicBezTo>
                    <a:pt x="15422" y="5945"/>
                    <a:pt x="16098" y="5870"/>
                    <a:pt x="16670" y="5715"/>
                  </a:cubicBezTo>
                  <a:cubicBezTo>
                    <a:pt x="16701" y="5706"/>
                    <a:pt x="16732" y="5697"/>
                    <a:pt x="16764" y="5689"/>
                  </a:cubicBezTo>
                  <a:cubicBezTo>
                    <a:pt x="17119" y="5584"/>
                    <a:pt x="17404" y="5436"/>
                    <a:pt x="17589" y="5258"/>
                  </a:cubicBezTo>
                  <a:cubicBezTo>
                    <a:pt x="17741" y="5110"/>
                    <a:pt x="17831" y="4945"/>
                    <a:pt x="17898" y="4803"/>
                  </a:cubicBezTo>
                  <a:cubicBezTo>
                    <a:pt x="18135" y="4303"/>
                    <a:pt x="18332" y="3536"/>
                    <a:pt x="17932" y="2724"/>
                  </a:cubicBezTo>
                  <a:cubicBezTo>
                    <a:pt x="17859" y="2574"/>
                    <a:pt x="17780" y="2449"/>
                    <a:pt x="17704" y="2335"/>
                  </a:cubicBezTo>
                  <a:cubicBezTo>
                    <a:pt x="17562" y="2121"/>
                    <a:pt x="17412" y="1937"/>
                    <a:pt x="17236" y="1762"/>
                  </a:cubicBezTo>
                  <a:cubicBezTo>
                    <a:pt x="17161" y="1685"/>
                    <a:pt x="17075" y="1610"/>
                    <a:pt x="16971" y="1522"/>
                  </a:cubicBezTo>
                  <a:cubicBezTo>
                    <a:pt x="16885" y="1446"/>
                    <a:pt x="16784" y="1379"/>
                    <a:pt x="16673" y="1321"/>
                  </a:cubicBezTo>
                  <a:cubicBezTo>
                    <a:pt x="16412" y="1183"/>
                    <a:pt x="16068" y="1075"/>
                    <a:pt x="15651" y="1001"/>
                  </a:cubicBezTo>
                  <a:cubicBezTo>
                    <a:pt x="15456" y="967"/>
                    <a:pt x="15256" y="930"/>
                    <a:pt x="15032" y="918"/>
                  </a:cubicBezTo>
                  <a:cubicBezTo>
                    <a:pt x="14987" y="917"/>
                    <a:pt x="14944" y="916"/>
                    <a:pt x="14901" y="916"/>
                  </a:cubicBezTo>
                  <a:cubicBezTo>
                    <a:pt x="14871" y="916"/>
                    <a:pt x="14841" y="916"/>
                    <a:pt x="14812" y="917"/>
                  </a:cubicBezTo>
                  <a:lnTo>
                    <a:pt x="14723" y="917"/>
                  </a:lnTo>
                  <a:cubicBezTo>
                    <a:pt x="14600" y="917"/>
                    <a:pt x="14493" y="910"/>
                    <a:pt x="14379" y="876"/>
                  </a:cubicBezTo>
                  <a:cubicBezTo>
                    <a:pt x="14254" y="839"/>
                    <a:pt x="14140" y="799"/>
                    <a:pt x="14032" y="762"/>
                  </a:cubicBezTo>
                  <a:cubicBezTo>
                    <a:pt x="13762" y="669"/>
                    <a:pt x="13507" y="581"/>
                    <a:pt x="13130" y="524"/>
                  </a:cubicBezTo>
                  <a:cubicBezTo>
                    <a:pt x="12938" y="496"/>
                    <a:pt x="12706" y="477"/>
                    <a:pt x="12507" y="477"/>
                  </a:cubicBezTo>
                  <a:lnTo>
                    <a:pt x="12454" y="477"/>
                  </a:lnTo>
                  <a:cubicBezTo>
                    <a:pt x="12288" y="479"/>
                    <a:pt x="12175" y="524"/>
                    <a:pt x="12059" y="571"/>
                  </a:cubicBezTo>
                  <a:cubicBezTo>
                    <a:pt x="12004" y="593"/>
                    <a:pt x="11949" y="614"/>
                    <a:pt x="11888" y="634"/>
                  </a:cubicBezTo>
                  <a:cubicBezTo>
                    <a:pt x="11807" y="659"/>
                    <a:pt x="11719" y="671"/>
                    <a:pt x="11613" y="671"/>
                  </a:cubicBezTo>
                  <a:cubicBezTo>
                    <a:pt x="11457" y="671"/>
                    <a:pt x="11290" y="642"/>
                    <a:pt x="11134" y="612"/>
                  </a:cubicBezTo>
                  <a:cubicBezTo>
                    <a:pt x="11014" y="590"/>
                    <a:pt x="10896" y="567"/>
                    <a:pt x="10779" y="541"/>
                  </a:cubicBezTo>
                  <a:cubicBezTo>
                    <a:pt x="10348" y="453"/>
                    <a:pt x="9904" y="362"/>
                    <a:pt x="9451" y="322"/>
                  </a:cubicBezTo>
                  <a:cubicBezTo>
                    <a:pt x="9352" y="314"/>
                    <a:pt x="9256" y="311"/>
                    <a:pt x="9157" y="311"/>
                  </a:cubicBezTo>
                  <a:cubicBezTo>
                    <a:pt x="8665" y="311"/>
                    <a:pt x="8243" y="413"/>
                    <a:pt x="7799" y="524"/>
                  </a:cubicBezTo>
                  <a:cubicBezTo>
                    <a:pt x="7456" y="607"/>
                    <a:pt x="7102" y="696"/>
                    <a:pt x="6712" y="731"/>
                  </a:cubicBezTo>
                  <a:cubicBezTo>
                    <a:pt x="6611" y="736"/>
                    <a:pt x="6510" y="742"/>
                    <a:pt x="6407" y="742"/>
                  </a:cubicBezTo>
                  <a:cubicBezTo>
                    <a:pt x="5842" y="742"/>
                    <a:pt x="5350" y="607"/>
                    <a:pt x="5056" y="375"/>
                  </a:cubicBezTo>
                  <a:cubicBezTo>
                    <a:pt x="5017" y="342"/>
                    <a:pt x="4980" y="308"/>
                    <a:pt x="4942" y="275"/>
                  </a:cubicBezTo>
                  <a:cubicBezTo>
                    <a:pt x="4839" y="180"/>
                    <a:pt x="4733" y="83"/>
                    <a:pt x="4569" y="33"/>
                  </a:cubicBezTo>
                  <a:cubicBezTo>
                    <a:pt x="4501" y="12"/>
                    <a:pt x="4425" y="1"/>
                    <a:pt x="4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9" name="Google Shape;48359;p36"/>
            <p:cNvSpPr/>
            <p:nvPr/>
          </p:nvSpPr>
          <p:spPr>
            <a:xfrm>
              <a:off x="2378374" y="4841483"/>
              <a:ext cx="784344" cy="295413"/>
            </a:xfrm>
            <a:custGeom>
              <a:avLst/>
              <a:gdLst/>
              <a:ahLst/>
              <a:cxnLst/>
              <a:rect l="l" t="t" r="r" b="b"/>
              <a:pathLst>
                <a:path w="15811" h="5955" extrusionOk="0">
                  <a:moveTo>
                    <a:pt x="6794" y="54"/>
                  </a:moveTo>
                  <a:cubicBezTo>
                    <a:pt x="6481" y="69"/>
                    <a:pt x="6188" y="131"/>
                    <a:pt x="5904" y="189"/>
                  </a:cubicBezTo>
                  <a:cubicBezTo>
                    <a:pt x="5842" y="202"/>
                    <a:pt x="5781" y="213"/>
                    <a:pt x="5720" y="226"/>
                  </a:cubicBezTo>
                  <a:cubicBezTo>
                    <a:pt x="5704" y="227"/>
                    <a:pt x="5693" y="244"/>
                    <a:pt x="5697" y="260"/>
                  </a:cubicBezTo>
                  <a:cubicBezTo>
                    <a:pt x="5699" y="274"/>
                    <a:pt x="5712" y="283"/>
                    <a:pt x="5726" y="283"/>
                  </a:cubicBezTo>
                  <a:lnTo>
                    <a:pt x="5731" y="283"/>
                  </a:lnTo>
                  <a:cubicBezTo>
                    <a:pt x="5793" y="270"/>
                    <a:pt x="5854" y="257"/>
                    <a:pt x="5914" y="246"/>
                  </a:cubicBezTo>
                  <a:cubicBezTo>
                    <a:pt x="6209" y="185"/>
                    <a:pt x="6488" y="128"/>
                    <a:pt x="6796" y="112"/>
                  </a:cubicBezTo>
                  <a:cubicBezTo>
                    <a:pt x="6813" y="112"/>
                    <a:pt x="6824" y="98"/>
                    <a:pt x="6824" y="82"/>
                  </a:cubicBezTo>
                  <a:cubicBezTo>
                    <a:pt x="6824" y="67"/>
                    <a:pt x="6813" y="54"/>
                    <a:pt x="6794" y="54"/>
                  </a:cubicBezTo>
                  <a:close/>
                  <a:moveTo>
                    <a:pt x="7869" y="154"/>
                  </a:moveTo>
                  <a:cubicBezTo>
                    <a:pt x="7856" y="154"/>
                    <a:pt x="7845" y="164"/>
                    <a:pt x="7843" y="178"/>
                  </a:cubicBezTo>
                  <a:cubicBezTo>
                    <a:pt x="7839" y="193"/>
                    <a:pt x="7850" y="209"/>
                    <a:pt x="7866" y="212"/>
                  </a:cubicBezTo>
                  <a:cubicBezTo>
                    <a:pt x="7988" y="234"/>
                    <a:pt x="8110" y="257"/>
                    <a:pt x="8231" y="281"/>
                  </a:cubicBezTo>
                  <a:cubicBezTo>
                    <a:pt x="8319" y="298"/>
                    <a:pt x="8405" y="316"/>
                    <a:pt x="8490" y="331"/>
                  </a:cubicBezTo>
                  <a:cubicBezTo>
                    <a:pt x="8613" y="353"/>
                    <a:pt x="8753" y="377"/>
                    <a:pt x="8889" y="377"/>
                  </a:cubicBezTo>
                  <a:lnTo>
                    <a:pt x="8940" y="377"/>
                  </a:lnTo>
                  <a:cubicBezTo>
                    <a:pt x="8957" y="377"/>
                    <a:pt x="8968" y="363"/>
                    <a:pt x="8968" y="347"/>
                  </a:cubicBezTo>
                  <a:cubicBezTo>
                    <a:pt x="8968" y="331"/>
                    <a:pt x="8955" y="318"/>
                    <a:pt x="8938" y="318"/>
                  </a:cubicBezTo>
                  <a:cubicBezTo>
                    <a:pt x="8920" y="319"/>
                    <a:pt x="8902" y="320"/>
                    <a:pt x="8883" y="320"/>
                  </a:cubicBezTo>
                  <a:cubicBezTo>
                    <a:pt x="8753" y="320"/>
                    <a:pt x="8617" y="295"/>
                    <a:pt x="8499" y="274"/>
                  </a:cubicBezTo>
                  <a:cubicBezTo>
                    <a:pt x="8413" y="257"/>
                    <a:pt x="8328" y="240"/>
                    <a:pt x="8243" y="224"/>
                  </a:cubicBezTo>
                  <a:cubicBezTo>
                    <a:pt x="8122" y="200"/>
                    <a:pt x="7999" y="176"/>
                    <a:pt x="7876" y="155"/>
                  </a:cubicBezTo>
                  <a:cubicBezTo>
                    <a:pt x="7873" y="154"/>
                    <a:pt x="7871" y="154"/>
                    <a:pt x="7869" y="154"/>
                  </a:cubicBezTo>
                  <a:close/>
                  <a:moveTo>
                    <a:pt x="3633" y="0"/>
                  </a:moveTo>
                  <a:cubicBezTo>
                    <a:pt x="3624" y="0"/>
                    <a:pt x="3615" y="4"/>
                    <a:pt x="3610" y="13"/>
                  </a:cubicBezTo>
                  <a:cubicBezTo>
                    <a:pt x="3600" y="27"/>
                    <a:pt x="3603" y="45"/>
                    <a:pt x="3617" y="54"/>
                  </a:cubicBezTo>
                  <a:lnTo>
                    <a:pt x="3657" y="82"/>
                  </a:lnTo>
                  <a:cubicBezTo>
                    <a:pt x="3690" y="105"/>
                    <a:pt x="3721" y="126"/>
                    <a:pt x="3755" y="148"/>
                  </a:cubicBezTo>
                  <a:cubicBezTo>
                    <a:pt x="3967" y="280"/>
                    <a:pt x="4286" y="363"/>
                    <a:pt x="4650" y="384"/>
                  </a:cubicBezTo>
                  <a:cubicBezTo>
                    <a:pt x="4666" y="384"/>
                    <a:pt x="4679" y="372"/>
                    <a:pt x="4680" y="355"/>
                  </a:cubicBezTo>
                  <a:cubicBezTo>
                    <a:pt x="4680" y="340"/>
                    <a:pt x="4667" y="327"/>
                    <a:pt x="4652" y="326"/>
                  </a:cubicBezTo>
                  <a:cubicBezTo>
                    <a:pt x="4297" y="304"/>
                    <a:pt x="3990" y="224"/>
                    <a:pt x="3785" y="98"/>
                  </a:cubicBezTo>
                  <a:cubicBezTo>
                    <a:pt x="3754" y="77"/>
                    <a:pt x="3721" y="55"/>
                    <a:pt x="3691" y="34"/>
                  </a:cubicBezTo>
                  <a:lnTo>
                    <a:pt x="3650" y="5"/>
                  </a:lnTo>
                  <a:cubicBezTo>
                    <a:pt x="3645" y="2"/>
                    <a:pt x="3639" y="0"/>
                    <a:pt x="3633" y="0"/>
                  </a:cubicBezTo>
                  <a:close/>
                  <a:moveTo>
                    <a:pt x="2615" y="56"/>
                  </a:moveTo>
                  <a:cubicBezTo>
                    <a:pt x="2610" y="56"/>
                    <a:pt x="2606" y="57"/>
                    <a:pt x="2601" y="59"/>
                  </a:cubicBezTo>
                  <a:cubicBezTo>
                    <a:pt x="2540" y="89"/>
                    <a:pt x="2475" y="119"/>
                    <a:pt x="2406" y="146"/>
                  </a:cubicBezTo>
                  <a:cubicBezTo>
                    <a:pt x="2204" y="226"/>
                    <a:pt x="1980" y="270"/>
                    <a:pt x="1763" y="313"/>
                  </a:cubicBezTo>
                  <a:cubicBezTo>
                    <a:pt x="1698" y="326"/>
                    <a:pt x="1634" y="338"/>
                    <a:pt x="1570" y="353"/>
                  </a:cubicBezTo>
                  <a:cubicBezTo>
                    <a:pt x="1553" y="355"/>
                    <a:pt x="1543" y="371"/>
                    <a:pt x="1547" y="388"/>
                  </a:cubicBezTo>
                  <a:cubicBezTo>
                    <a:pt x="1548" y="402"/>
                    <a:pt x="1561" y="411"/>
                    <a:pt x="1575" y="411"/>
                  </a:cubicBezTo>
                  <a:lnTo>
                    <a:pt x="1583" y="411"/>
                  </a:lnTo>
                  <a:cubicBezTo>
                    <a:pt x="1647" y="397"/>
                    <a:pt x="1711" y="384"/>
                    <a:pt x="1775" y="371"/>
                  </a:cubicBezTo>
                  <a:cubicBezTo>
                    <a:pt x="1992" y="328"/>
                    <a:pt x="2220" y="283"/>
                    <a:pt x="2429" y="202"/>
                  </a:cubicBezTo>
                  <a:cubicBezTo>
                    <a:pt x="2497" y="173"/>
                    <a:pt x="2564" y="142"/>
                    <a:pt x="2625" y="112"/>
                  </a:cubicBezTo>
                  <a:cubicBezTo>
                    <a:pt x="2640" y="105"/>
                    <a:pt x="2647" y="88"/>
                    <a:pt x="2640" y="74"/>
                  </a:cubicBezTo>
                  <a:cubicBezTo>
                    <a:pt x="2635" y="62"/>
                    <a:pt x="2625" y="56"/>
                    <a:pt x="2615" y="56"/>
                  </a:cubicBezTo>
                  <a:close/>
                  <a:moveTo>
                    <a:pt x="10011" y="239"/>
                  </a:moveTo>
                  <a:cubicBezTo>
                    <a:pt x="9994" y="239"/>
                    <a:pt x="9981" y="248"/>
                    <a:pt x="9980" y="263"/>
                  </a:cubicBezTo>
                  <a:cubicBezTo>
                    <a:pt x="9978" y="280"/>
                    <a:pt x="9988" y="296"/>
                    <a:pt x="10005" y="297"/>
                  </a:cubicBezTo>
                  <a:lnTo>
                    <a:pt x="10020" y="298"/>
                  </a:lnTo>
                  <a:cubicBezTo>
                    <a:pt x="10311" y="341"/>
                    <a:pt x="10550" y="395"/>
                    <a:pt x="10784" y="446"/>
                  </a:cubicBezTo>
                  <a:cubicBezTo>
                    <a:pt x="10882" y="468"/>
                    <a:pt x="10980" y="489"/>
                    <a:pt x="11080" y="510"/>
                  </a:cubicBezTo>
                  <a:lnTo>
                    <a:pt x="11084" y="510"/>
                  </a:lnTo>
                  <a:cubicBezTo>
                    <a:pt x="11097" y="510"/>
                    <a:pt x="11110" y="501"/>
                    <a:pt x="11112" y="489"/>
                  </a:cubicBezTo>
                  <a:cubicBezTo>
                    <a:pt x="11117" y="473"/>
                    <a:pt x="11105" y="456"/>
                    <a:pt x="11090" y="454"/>
                  </a:cubicBezTo>
                  <a:cubicBezTo>
                    <a:pt x="10990" y="432"/>
                    <a:pt x="10895" y="411"/>
                    <a:pt x="10797" y="390"/>
                  </a:cubicBezTo>
                  <a:cubicBezTo>
                    <a:pt x="10563" y="338"/>
                    <a:pt x="10321" y="284"/>
                    <a:pt x="10027" y="240"/>
                  </a:cubicBezTo>
                  <a:lnTo>
                    <a:pt x="10014" y="239"/>
                  </a:lnTo>
                  <a:cubicBezTo>
                    <a:pt x="10013" y="239"/>
                    <a:pt x="10012" y="239"/>
                    <a:pt x="10011" y="239"/>
                  </a:cubicBezTo>
                  <a:close/>
                  <a:moveTo>
                    <a:pt x="12164" y="496"/>
                  </a:moveTo>
                  <a:cubicBezTo>
                    <a:pt x="12148" y="496"/>
                    <a:pt x="12134" y="509"/>
                    <a:pt x="12134" y="525"/>
                  </a:cubicBezTo>
                  <a:cubicBezTo>
                    <a:pt x="12134" y="540"/>
                    <a:pt x="12147" y="555"/>
                    <a:pt x="12162" y="555"/>
                  </a:cubicBezTo>
                  <a:cubicBezTo>
                    <a:pt x="12258" y="557"/>
                    <a:pt x="12352" y="559"/>
                    <a:pt x="12443" y="562"/>
                  </a:cubicBezTo>
                  <a:lnTo>
                    <a:pt x="12551" y="566"/>
                  </a:lnTo>
                  <a:cubicBezTo>
                    <a:pt x="12791" y="573"/>
                    <a:pt x="13023" y="590"/>
                    <a:pt x="13239" y="619"/>
                  </a:cubicBezTo>
                  <a:lnTo>
                    <a:pt x="13244" y="619"/>
                  </a:lnTo>
                  <a:cubicBezTo>
                    <a:pt x="13258" y="619"/>
                    <a:pt x="13271" y="609"/>
                    <a:pt x="13272" y="594"/>
                  </a:cubicBezTo>
                  <a:cubicBezTo>
                    <a:pt x="13274" y="576"/>
                    <a:pt x="13264" y="562"/>
                    <a:pt x="13247" y="560"/>
                  </a:cubicBezTo>
                  <a:cubicBezTo>
                    <a:pt x="13029" y="532"/>
                    <a:pt x="12796" y="515"/>
                    <a:pt x="12554" y="508"/>
                  </a:cubicBezTo>
                  <a:lnTo>
                    <a:pt x="12444" y="503"/>
                  </a:lnTo>
                  <a:cubicBezTo>
                    <a:pt x="12354" y="501"/>
                    <a:pt x="12259" y="498"/>
                    <a:pt x="12164" y="496"/>
                  </a:cubicBezTo>
                  <a:close/>
                  <a:moveTo>
                    <a:pt x="14294" y="820"/>
                  </a:moveTo>
                  <a:cubicBezTo>
                    <a:pt x="14282" y="820"/>
                    <a:pt x="14271" y="827"/>
                    <a:pt x="14268" y="839"/>
                  </a:cubicBezTo>
                  <a:cubicBezTo>
                    <a:pt x="14262" y="856"/>
                    <a:pt x="14270" y="872"/>
                    <a:pt x="14285" y="878"/>
                  </a:cubicBezTo>
                  <a:cubicBezTo>
                    <a:pt x="14324" y="892"/>
                    <a:pt x="14362" y="903"/>
                    <a:pt x="14399" y="917"/>
                  </a:cubicBezTo>
                  <a:cubicBezTo>
                    <a:pt x="14686" y="1023"/>
                    <a:pt x="14923" y="1152"/>
                    <a:pt x="15123" y="1316"/>
                  </a:cubicBezTo>
                  <a:cubicBezTo>
                    <a:pt x="15153" y="1341"/>
                    <a:pt x="15184" y="1368"/>
                    <a:pt x="15214" y="1394"/>
                  </a:cubicBezTo>
                  <a:cubicBezTo>
                    <a:pt x="15220" y="1400"/>
                    <a:pt x="15227" y="1401"/>
                    <a:pt x="15234" y="1401"/>
                  </a:cubicBezTo>
                  <a:cubicBezTo>
                    <a:pt x="15241" y="1401"/>
                    <a:pt x="15250" y="1398"/>
                    <a:pt x="15258" y="1391"/>
                  </a:cubicBezTo>
                  <a:cubicBezTo>
                    <a:pt x="15270" y="1380"/>
                    <a:pt x="15270" y="1361"/>
                    <a:pt x="15257" y="1350"/>
                  </a:cubicBezTo>
                  <a:cubicBezTo>
                    <a:pt x="15224" y="1321"/>
                    <a:pt x="15194" y="1294"/>
                    <a:pt x="15163" y="1270"/>
                  </a:cubicBezTo>
                  <a:cubicBezTo>
                    <a:pt x="14957" y="1102"/>
                    <a:pt x="14715" y="970"/>
                    <a:pt x="14420" y="863"/>
                  </a:cubicBezTo>
                  <a:cubicBezTo>
                    <a:pt x="14382" y="849"/>
                    <a:pt x="14345" y="833"/>
                    <a:pt x="14305" y="822"/>
                  </a:cubicBezTo>
                  <a:cubicBezTo>
                    <a:pt x="14301" y="821"/>
                    <a:pt x="14298" y="820"/>
                    <a:pt x="14294" y="820"/>
                  </a:cubicBezTo>
                  <a:close/>
                  <a:moveTo>
                    <a:pt x="1084" y="1052"/>
                  </a:moveTo>
                  <a:cubicBezTo>
                    <a:pt x="1083" y="1052"/>
                    <a:pt x="1082" y="1052"/>
                    <a:pt x="1080" y="1053"/>
                  </a:cubicBezTo>
                  <a:cubicBezTo>
                    <a:pt x="1065" y="1055"/>
                    <a:pt x="1052" y="1070"/>
                    <a:pt x="1053" y="1085"/>
                  </a:cubicBezTo>
                  <a:cubicBezTo>
                    <a:pt x="1058" y="1115"/>
                    <a:pt x="1059" y="1144"/>
                    <a:pt x="1059" y="1172"/>
                  </a:cubicBezTo>
                  <a:cubicBezTo>
                    <a:pt x="1059" y="1334"/>
                    <a:pt x="1002" y="1477"/>
                    <a:pt x="880" y="1619"/>
                  </a:cubicBezTo>
                  <a:cubicBezTo>
                    <a:pt x="773" y="1741"/>
                    <a:pt x="636" y="1824"/>
                    <a:pt x="504" y="1898"/>
                  </a:cubicBezTo>
                  <a:cubicBezTo>
                    <a:pt x="490" y="1905"/>
                    <a:pt x="487" y="1922"/>
                    <a:pt x="494" y="1936"/>
                  </a:cubicBezTo>
                  <a:cubicBezTo>
                    <a:pt x="498" y="1946"/>
                    <a:pt x="508" y="1952"/>
                    <a:pt x="518" y="1952"/>
                  </a:cubicBezTo>
                  <a:cubicBezTo>
                    <a:pt x="520" y="1952"/>
                    <a:pt x="523" y="1950"/>
                    <a:pt x="527" y="1950"/>
                  </a:cubicBezTo>
                  <a:cubicBezTo>
                    <a:pt x="529" y="1950"/>
                    <a:pt x="531" y="1951"/>
                    <a:pt x="533" y="1952"/>
                  </a:cubicBezTo>
                  <a:cubicBezTo>
                    <a:pt x="669" y="1875"/>
                    <a:pt x="811" y="1788"/>
                    <a:pt x="924" y="1657"/>
                  </a:cubicBezTo>
                  <a:cubicBezTo>
                    <a:pt x="1056" y="1505"/>
                    <a:pt x="1117" y="1350"/>
                    <a:pt x="1117" y="1173"/>
                  </a:cubicBezTo>
                  <a:cubicBezTo>
                    <a:pt x="1117" y="1144"/>
                    <a:pt x="1116" y="1114"/>
                    <a:pt x="1113" y="1080"/>
                  </a:cubicBezTo>
                  <a:cubicBezTo>
                    <a:pt x="1110" y="1065"/>
                    <a:pt x="1098" y="1052"/>
                    <a:pt x="1084" y="1052"/>
                  </a:cubicBezTo>
                  <a:close/>
                  <a:moveTo>
                    <a:pt x="15762" y="2267"/>
                  </a:moveTo>
                  <a:cubicBezTo>
                    <a:pt x="15760" y="2267"/>
                    <a:pt x="15758" y="2267"/>
                    <a:pt x="15756" y="2268"/>
                  </a:cubicBezTo>
                  <a:cubicBezTo>
                    <a:pt x="15741" y="2269"/>
                    <a:pt x="15729" y="2286"/>
                    <a:pt x="15734" y="2302"/>
                  </a:cubicBezTo>
                  <a:cubicBezTo>
                    <a:pt x="15746" y="2379"/>
                    <a:pt x="15753" y="2457"/>
                    <a:pt x="15753" y="2535"/>
                  </a:cubicBezTo>
                  <a:cubicBezTo>
                    <a:pt x="15753" y="2800"/>
                    <a:pt x="15678" y="3066"/>
                    <a:pt x="15533" y="3325"/>
                  </a:cubicBezTo>
                  <a:cubicBezTo>
                    <a:pt x="15523" y="3336"/>
                    <a:pt x="15529" y="3356"/>
                    <a:pt x="15543" y="3363"/>
                  </a:cubicBezTo>
                  <a:cubicBezTo>
                    <a:pt x="15547" y="3365"/>
                    <a:pt x="15551" y="3367"/>
                    <a:pt x="15557" y="3367"/>
                  </a:cubicBezTo>
                  <a:cubicBezTo>
                    <a:pt x="15566" y="3367"/>
                    <a:pt x="15577" y="3362"/>
                    <a:pt x="15583" y="3355"/>
                  </a:cubicBezTo>
                  <a:cubicBezTo>
                    <a:pt x="15734" y="3086"/>
                    <a:pt x="15810" y="2810"/>
                    <a:pt x="15810" y="2535"/>
                  </a:cubicBezTo>
                  <a:cubicBezTo>
                    <a:pt x="15810" y="2454"/>
                    <a:pt x="15805" y="2373"/>
                    <a:pt x="15790" y="2293"/>
                  </a:cubicBezTo>
                  <a:cubicBezTo>
                    <a:pt x="15789" y="2277"/>
                    <a:pt x="15776" y="2267"/>
                    <a:pt x="15762" y="2267"/>
                  </a:cubicBezTo>
                  <a:close/>
                  <a:moveTo>
                    <a:pt x="36" y="2727"/>
                  </a:moveTo>
                  <a:cubicBezTo>
                    <a:pt x="33" y="2727"/>
                    <a:pt x="29" y="2727"/>
                    <a:pt x="26" y="2729"/>
                  </a:cubicBezTo>
                  <a:cubicBezTo>
                    <a:pt x="10" y="2734"/>
                    <a:pt x="0" y="2750"/>
                    <a:pt x="6" y="2766"/>
                  </a:cubicBezTo>
                  <a:cubicBezTo>
                    <a:pt x="86" y="3023"/>
                    <a:pt x="289" y="3329"/>
                    <a:pt x="607" y="3675"/>
                  </a:cubicBezTo>
                  <a:cubicBezTo>
                    <a:pt x="612" y="3680"/>
                    <a:pt x="622" y="3683"/>
                    <a:pt x="628" y="3683"/>
                  </a:cubicBezTo>
                  <a:cubicBezTo>
                    <a:pt x="636" y="3683"/>
                    <a:pt x="644" y="3682"/>
                    <a:pt x="648" y="3675"/>
                  </a:cubicBezTo>
                  <a:cubicBezTo>
                    <a:pt x="661" y="3663"/>
                    <a:pt x="661" y="3646"/>
                    <a:pt x="651" y="3633"/>
                  </a:cubicBezTo>
                  <a:cubicBezTo>
                    <a:pt x="339" y="3296"/>
                    <a:pt x="140" y="2997"/>
                    <a:pt x="63" y="2749"/>
                  </a:cubicBezTo>
                  <a:cubicBezTo>
                    <a:pt x="59" y="2735"/>
                    <a:pt x="48" y="2727"/>
                    <a:pt x="36" y="2727"/>
                  </a:cubicBezTo>
                  <a:close/>
                  <a:moveTo>
                    <a:pt x="14759" y="4006"/>
                  </a:moveTo>
                  <a:cubicBezTo>
                    <a:pt x="14756" y="4006"/>
                    <a:pt x="14752" y="4006"/>
                    <a:pt x="14748" y="4008"/>
                  </a:cubicBezTo>
                  <a:cubicBezTo>
                    <a:pt x="14627" y="4053"/>
                    <a:pt x="14494" y="4093"/>
                    <a:pt x="14353" y="4123"/>
                  </a:cubicBezTo>
                  <a:cubicBezTo>
                    <a:pt x="14325" y="4129"/>
                    <a:pt x="14297" y="4134"/>
                    <a:pt x="14267" y="4140"/>
                  </a:cubicBezTo>
                  <a:cubicBezTo>
                    <a:pt x="14090" y="4174"/>
                    <a:pt x="13904" y="4201"/>
                    <a:pt x="13698" y="4222"/>
                  </a:cubicBezTo>
                  <a:cubicBezTo>
                    <a:pt x="13681" y="4224"/>
                    <a:pt x="13669" y="4238"/>
                    <a:pt x="13671" y="4254"/>
                  </a:cubicBezTo>
                  <a:cubicBezTo>
                    <a:pt x="13671" y="4271"/>
                    <a:pt x="13685" y="4281"/>
                    <a:pt x="13699" y="4281"/>
                  </a:cubicBezTo>
                  <a:lnTo>
                    <a:pt x="13702" y="4281"/>
                  </a:lnTo>
                  <a:cubicBezTo>
                    <a:pt x="13911" y="4259"/>
                    <a:pt x="14099" y="4232"/>
                    <a:pt x="14277" y="4197"/>
                  </a:cubicBezTo>
                  <a:cubicBezTo>
                    <a:pt x="14307" y="4191"/>
                    <a:pt x="14335" y="4187"/>
                    <a:pt x="14366" y="4180"/>
                  </a:cubicBezTo>
                  <a:cubicBezTo>
                    <a:pt x="14510" y="4147"/>
                    <a:pt x="14647" y="4109"/>
                    <a:pt x="14769" y="4060"/>
                  </a:cubicBezTo>
                  <a:cubicBezTo>
                    <a:pt x="14783" y="4055"/>
                    <a:pt x="14790" y="4039"/>
                    <a:pt x="14786" y="4023"/>
                  </a:cubicBezTo>
                  <a:cubicBezTo>
                    <a:pt x="14782" y="4012"/>
                    <a:pt x="14771" y="4006"/>
                    <a:pt x="14759" y="4006"/>
                  </a:cubicBezTo>
                  <a:close/>
                  <a:moveTo>
                    <a:pt x="12613" y="4274"/>
                  </a:moveTo>
                  <a:cubicBezTo>
                    <a:pt x="12487" y="4275"/>
                    <a:pt x="12360" y="4278"/>
                    <a:pt x="12231" y="4278"/>
                  </a:cubicBezTo>
                  <a:lnTo>
                    <a:pt x="11992" y="4279"/>
                  </a:lnTo>
                  <a:lnTo>
                    <a:pt x="11532" y="4279"/>
                  </a:lnTo>
                  <a:cubicBezTo>
                    <a:pt x="11515" y="4279"/>
                    <a:pt x="11502" y="4292"/>
                    <a:pt x="11502" y="4308"/>
                  </a:cubicBezTo>
                  <a:cubicBezTo>
                    <a:pt x="11502" y="4324"/>
                    <a:pt x="11516" y="4336"/>
                    <a:pt x="11532" y="4336"/>
                  </a:cubicBezTo>
                  <a:lnTo>
                    <a:pt x="11888" y="4336"/>
                  </a:lnTo>
                  <a:cubicBezTo>
                    <a:pt x="11922" y="4336"/>
                    <a:pt x="11958" y="4336"/>
                    <a:pt x="11992" y="4338"/>
                  </a:cubicBezTo>
                  <a:lnTo>
                    <a:pt x="12231" y="4336"/>
                  </a:lnTo>
                  <a:cubicBezTo>
                    <a:pt x="12360" y="4335"/>
                    <a:pt x="12487" y="4335"/>
                    <a:pt x="12615" y="4332"/>
                  </a:cubicBezTo>
                  <a:cubicBezTo>
                    <a:pt x="12632" y="4332"/>
                    <a:pt x="12645" y="4318"/>
                    <a:pt x="12645" y="4302"/>
                  </a:cubicBezTo>
                  <a:cubicBezTo>
                    <a:pt x="12645" y="4287"/>
                    <a:pt x="12633" y="4274"/>
                    <a:pt x="12613" y="4274"/>
                  </a:cubicBezTo>
                  <a:close/>
                  <a:moveTo>
                    <a:pt x="1475" y="4288"/>
                  </a:moveTo>
                  <a:cubicBezTo>
                    <a:pt x="1462" y="4288"/>
                    <a:pt x="1450" y="4295"/>
                    <a:pt x="1445" y="4306"/>
                  </a:cubicBezTo>
                  <a:cubicBezTo>
                    <a:pt x="1439" y="4322"/>
                    <a:pt x="1446" y="4338"/>
                    <a:pt x="1460" y="4345"/>
                  </a:cubicBezTo>
                  <a:cubicBezTo>
                    <a:pt x="1558" y="4386"/>
                    <a:pt x="1659" y="4416"/>
                    <a:pt x="1758" y="4434"/>
                  </a:cubicBezTo>
                  <a:cubicBezTo>
                    <a:pt x="1822" y="4444"/>
                    <a:pt x="1886" y="4452"/>
                    <a:pt x="1947" y="4457"/>
                  </a:cubicBezTo>
                  <a:cubicBezTo>
                    <a:pt x="2004" y="4463"/>
                    <a:pt x="2061" y="4470"/>
                    <a:pt x="2118" y="4479"/>
                  </a:cubicBezTo>
                  <a:cubicBezTo>
                    <a:pt x="2246" y="4500"/>
                    <a:pt x="2375" y="4544"/>
                    <a:pt x="2503" y="4609"/>
                  </a:cubicBezTo>
                  <a:cubicBezTo>
                    <a:pt x="2509" y="4612"/>
                    <a:pt x="2512" y="4614"/>
                    <a:pt x="2517" y="4614"/>
                  </a:cubicBezTo>
                  <a:cubicBezTo>
                    <a:pt x="2529" y="4614"/>
                    <a:pt x="2539" y="4608"/>
                    <a:pt x="2540" y="4595"/>
                  </a:cubicBezTo>
                  <a:cubicBezTo>
                    <a:pt x="2547" y="4581"/>
                    <a:pt x="2542" y="4564"/>
                    <a:pt x="2527" y="4557"/>
                  </a:cubicBezTo>
                  <a:cubicBezTo>
                    <a:pt x="2395" y="4487"/>
                    <a:pt x="2260" y="4443"/>
                    <a:pt x="2125" y="4420"/>
                  </a:cubicBezTo>
                  <a:cubicBezTo>
                    <a:pt x="2065" y="4409"/>
                    <a:pt x="2007" y="4403"/>
                    <a:pt x="1950" y="4399"/>
                  </a:cubicBezTo>
                  <a:cubicBezTo>
                    <a:pt x="1890" y="4393"/>
                    <a:pt x="1827" y="4386"/>
                    <a:pt x="1766" y="4375"/>
                  </a:cubicBezTo>
                  <a:cubicBezTo>
                    <a:pt x="1672" y="4359"/>
                    <a:pt x="1578" y="4331"/>
                    <a:pt x="1484" y="4289"/>
                  </a:cubicBezTo>
                  <a:cubicBezTo>
                    <a:pt x="1481" y="4289"/>
                    <a:pt x="1478" y="4288"/>
                    <a:pt x="1475" y="4288"/>
                  </a:cubicBezTo>
                  <a:close/>
                  <a:moveTo>
                    <a:pt x="10457" y="4401"/>
                  </a:moveTo>
                  <a:cubicBezTo>
                    <a:pt x="10455" y="4401"/>
                    <a:pt x="10453" y="4401"/>
                    <a:pt x="10451" y="4402"/>
                  </a:cubicBezTo>
                  <a:cubicBezTo>
                    <a:pt x="10186" y="4474"/>
                    <a:pt x="9936" y="4577"/>
                    <a:pt x="9707" y="4706"/>
                  </a:cubicBezTo>
                  <a:cubicBezTo>
                    <a:pt x="9630" y="4749"/>
                    <a:pt x="9550" y="4799"/>
                    <a:pt x="9462" y="4856"/>
                  </a:cubicBezTo>
                  <a:cubicBezTo>
                    <a:pt x="9448" y="4864"/>
                    <a:pt x="9445" y="4883"/>
                    <a:pt x="9453" y="4897"/>
                  </a:cubicBezTo>
                  <a:cubicBezTo>
                    <a:pt x="9459" y="4904"/>
                    <a:pt x="9469" y="4908"/>
                    <a:pt x="9479" y="4908"/>
                  </a:cubicBezTo>
                  <a:cubicBezTo>
                    <a:pt x="9483" y="4908"/>
                    <a:pt x="9489" y="4907"/>
                    <a:pt x="9495" y="4905"/>
                  </a:cubicBezTo>
                  <a:cubicBezTo>
                    <a:pt x="9580" y="4849"/>
                    <a:pt x="9658" y="4800"/>
                    <a:pt x="9734" y="4757"/>
                  </a:cubicBezTo>
                  <a:cubicBezTo>
                    <a:pt x="9960" y="4629"/>
                    <a:pt x="10206" y="4530"/>
                    <a:pt x="10465" y="4459"/>
                  </a:cubicBezTo>
                  <a:cubicBezTo>
                    <a:pt x="10482" y="4456"/>
                    <a:pt x="10491" y="4439"/>
                    <a:pt x="10486" y="4423"/>
                  </a:cubicBezTo>
                  <a:cubicBezTo>
                    <a:pt x="10484" y="4409"/>
                    <a:pt x="10472" y="4401"/>
                    <a:pt x="10457" y="4401"/>
                  </a:cubicBezTo>
                  <a:close/>
                  <a:moveTo>
                    <a:pt x="3360" y="5231"/>
                  </a:moveTo>
                  <a:cubicBezTo>
                    <a:pt x="3352" y="5231"/>
                    <a:pt x="3344" y="5234"/>
                    <a:pt x="3338" y="5241"/>
                  </a:cubicBezTo>
                  <a:cubicBezTo>
                    <a:pt x="3328" y="5254"/>
                    <a:pt x="3330" y="5271"/>
                    <a:pt x="3343" y="5282"/>
                  </a:cubicBezTo>
                  <a:cubicBezTo>
                    <a:pt x="3626" y="5513"/>
                    <a:pt x="3899" y="5669"/>
                    <a:pt x="4205" y="5776"/>
                  </a:cubicBezTo>
                  <a:cubicBezTo>
                    <a:pt x="4236" y="5786"/>
                    <a:pt x="4266" y="5796"/>
                    <a:pt x="4296" y="5805"/>
                  </a:cubicBezTo>
                  <a:cubicBezTo>
                    <a:pt x="4300" y="5807"/>
                    <a:pt x="4302" y="5807"/>
                    <a:pt x="4304" y="5807"/>
                  </a:cubicBezTo>
                  <a:cubicBezTo>
                    <a:pt x="4317" y="5807"/>
                    <a:pt x="4330" y="5800"/>
                    <a:pt x="4331" y="5789"/>
                  </a:cubicBezTo>
                  <a:cubicBezTo>
                    <a:pt x="4337" y="5773"/>
                    <a:pt x="4327" y="5758"/>
                    <a:pt x="4311" y="5752"/>
                  </a:cubicBezTo>
                  <a:cubicBezTo>
                    <a:pt x="4283" y="5743"/>
                    <a:pt x="4253" y="5733"/>
                    <a:pt x="4225" y="5724"/>
                  </a:cubicBezTo>
                  <a:cubicBezTo>
                    <a:pt x="3926" y="5618"/>
                    <a:pt x="3657" y="5466"/>
                    <a:pt x="3380" y="5238"/>
                  </a:cubicBezTo>
                  <a:cubicBezTo>
                    <a:pt x="3374" y="5233"/>
                    <a:pt x="3367" y="5231"/>
                    <a:pt x="3360" y="5231"/>
                  </a:cubicBezTo>
                  <a:close/>
                  <a:moveTo>
                    <a:pt x="8569" y="5437"/>
                  </a:moveTo>
                  <a:cubicBezTo>
                    <a:pt x="8564" y="5437"/>
                    <a:pt x="8560" y="5438"/>
                    <a:pt x="8556" y="5440"/>
                  </a:cubicBezTo>
                  <a:lnTo>
                    <a:pt x="8523" y="5456"/>
                  </a:lnTo>
                  <a:cubicBezTo>
                    <a:pt x="8251" y="5588"/>
                    <a:pt x="7925" y="5684"/>
                    <a:pt x="7531" y="5753"/>
                  </a:cubicBezTo>
                  <a:cubicBezTo>
                    <a:pt x="7516" y="5755"/>
                    <a:pt x="7504" y="5772"/>
                    <a:pt x="7508" y="5788"/>
                  </a:cubicBezTo>
                  <a:cubicBezTo>
                    <a:pt x="7510" y="5802"/>
                    <a:pt x="7523" y="5812"/>
                    <a:pt x="7537" y="5812"/>
                  </a:cubicBezTo>
                  <a:cubicBezTo>
                    <a:pt x="7538" y="5812"/>
                    <a:pt x="7540" y="5812"/>
                    <a:pt x="7540" y="5810"/>
                  </a:cubicBezTo>
                  <a:cubicBezTo>
                    <a:pt x="7940" y="5741"/>
                    <a:pt x="8271" y="5641"/>
                    <a:pt x="8549" y="5509"/>
                  </a:cubicBezTo>
                  <a:lnTo>
                    <a:pt x="8581" y="5492"/>
                  </a:lnTo>
                  <a:cubicBezTo>
                    <a:pt x="8595" y="5485"/>
                    <a:pt x="8601" y="5467"/>
                    <a:pt x="8594" y="5453"/>
                  </a:cubicBezTo>
                  <a:cubicBezTo>
                    <a:pt x="8589" y="5443"/>
                    <a:pt x="8579" y="5437"/>
                    <a:pt x="8569" y="5437"/>
                  </a:cubicBezTo>
                  <a:close/>
                  <a:moveTo>
                    <a:pt x="6458" y="5873"/>
                  </a:moveTo>
                  <a:cubicBezTo>
                    <a:pt x="6212" y="5889"/>
                    <a:pt x="5961" y="5896"/>
                    <a:pt x="5709" y="5896"/>
                  </a:cubicBezTo>
                  <a:cubicBezTo>
                    <a:pt x="5616" y="5896"/>
                    <a:pt x="5524" y="5895"/>
                    <a:pt x="5431" y="5893"/>
                  </a:cubicBezTo>
                  <a:lnTo>
                    <a:pt x="5377" y="5890"/>
                  </a:lnTo>
                  <a:cubicBezTo>
                    <a:pt x="5363" y="5893"/>
                    <a:pt x="5347" y="5903"/>
                    <a:pt x="5347" y="5918"/>
                  </a:cubicBezTo>
                  <a:cubicBezTo>
                    <a:pt x="5347" y="5936"/>
                    <a:pt x="5360" y="5950"/>
                    <a:pt x="5376" y="5950"/>
                  </a:cubicBezTo>
                  <a:lnTo>
                    <a:pt x="5428" y="5951"/>
                  </a:lnTo>
                  <a:cubicBezTo>
                    <a:pt x="5527" y="5953"/>
                    <a:pt x="5623" y="5954"/>
                    <a:pt x="5720" y="5954"/>
                  </a:cubicBezTo>
                  <a:cubicBezTo>
                    <a:pt x="5969" y="5954"/>
                    <a:pt x="6218" y="5947"/>
                    <a:pt x="6464" y="5931"/>
                  </a:cubicBezTo>
                  <a:cubicBezTo>
                    <a:pt x="6480" y="5930"/>
                    <a:pt x="6493" y="5916"/>
                    <a:pt x="6491" y="5900"/>
                  </a:cubicBezTo>
                  <a:cubicBezTo>
                    <a:pt x="6488" y="5883"/>
                    <a:pt x="6474" y="5873"/>
                    <a:pt x="6458" y="58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0" name="Google Shape;48360;p36"/>
            <p:cNvSpPr/>
            <p:nvPr/>
          </p:nvSpPr>
          <p:spPr>
            <a:xfrm>
              <a:off x="2447676" y="4876804"/>
              <a:ext cx="686617" cy="225119"/>
            </a:xfrm>
            <a:custGeom>
              <a:avLst/>
              <a:gdLst/>
              <a:ahLst/>
              <a:cxnLst/>
              <a:rect l="l" t="t" r="r" b="b"/>
              <a:pathLst>
                <a:path w="13841" h="4538" extrusionOk="0">
                  <a:moveTo>
                    <a:pt x="2306" y="38"/>
                  </a:moveTo>
                  <a:cubicBezTo>
                    <a:pt x="2324" y="38"/>
                    <a:pt x="2343" y="39"/>
                    <a:pt x="2351" y="39"/>
                  </a:cubicBezTo>
                  <a:cubicBezTo>
                    <a:pt x="2436" y="47"/>
                    <a:pt x="2502" y="73"/>
                    <a:pt x="2573" y="99"/>
                  </a:cubicBezTo>
                  <a:cubicBezTo>
                    <a:pt x="2599" y="109"/>
                    <a:pt x="2621" y="117"/>
                    <a:pt x="2646" y="126"/>
                  </a:cubicBezTo>
                  <a:cubicBezTo>
                    <a:pt x="2833" y="188"/>
                    <a:pt x="3092" y="224"/>
                    <a:pt x="3374" y="224"/>
                  </a:cubicBezTo>
                  <a:cubicBezTo>
                    <a:pt x="3447" y="224"/>
                    <a:pt x="3521" y="222"/>
                    <a:pt x="3595" y="217"/>
                  </a:cubicBezTo>
                  <a:cubicBezTo>
                    <a:pt x="3782" y="205"/>
                    <a:pt x="3962" y="181"/>
                    <a:pt x="4135" y="158"/>
                  </a:cubicBezTo>
                  <a:cubicBezTo>
                    <a:pt x="4379" y="124"/>
                    <a:pt x="4608" y="94"/>
                    <a:pt x="4858" y="94"/>
                  </a:cubicBezTo>
                  <a:cubicBezTo>
                    <a:pt x="4941" y="94"/>
                    <a:pt x="5019" y="97"/>
                    <a:pt x="5097" y="104"/>
                  </a:cubicBezTo>
                  <a:cubicBezTo>
                    <a:pt x="5359" y="127"/>
                    <a:pt x="5616" y="173"/>
                    <a:pt x="5865" y="215"/>
                  </a:cubicBezTo>
                  <a:lnTo>
                    <a:pt x="6006" y="238"/>
                  </a:lnTo>
                  <a:cubicBezTo>
                    <a:pt x="6114" y="255"/>
                    <a:pt x="6217" y="272"/>
                    <a:pt x="6319" y="272"/>
                  </a:cubicBezTo>
                  <a:cubicBezTo>
                    <a:pt x="6356" y="272"/>
                    <a:pt x="6392" y="269"/>
                    <a:pt x="6423" y="265"/>
                  </a:cubicBezTo>
                  <a:cubicBezTo>
                    <a:pt x="6456" y="259"/>
                    <a:pt x="6486" y="254"/>
                    <a:pt x="6514" y="248"/>
                  </a:cubicBezTo>
                  <a:cubicBezTo>
                    <a:pt x="6575" y="238"/>
                    <a:pt x="6629" y="226"/>
                    <a:pt x="6698" y="226"/>
                  </a:cubicBezTo>
                  <a:cubicBezTo>
                    <a:pt x="6705" y="226"/>
                    <a:pt x="6713" y="226"/>
                    <a:pt x="6720" y="227"/>
                  </a:cubicBezTo>
                  <a:cubicBezTo>
                    <a:pt x="6827" y="231"/>
                    <a:pt x="6952" y="244"/>
                    <a:pt x="7060" y="259"/>
                  </a:cubicBezTo>
                  <a:cubicBezTo>
                    <a:pt x="7494" y="323"/>
                    <a:pt x="7901" y="383"/>
                    <a:pt x="8347" y="410"/>
                  </a:cubicBezTo>
                  <a:cubicBezTo>
                    <a:pt x="8384" y="412"/>
                    <a:pt x="8423" y="415"/>
                    <a:pt x="8463" y="415"/>
                  </a:cubicBezTo>
                  <a:cubicBezTo>
                    <a:pt x="8603" y="415"/>
                    <a:pt x="8735" y="402"/>
                    <a:pt x="8877" y="388"/>
                  </a:cubicBezTo>
                  <a:cubicBezTo>
                    <a:pt x="8917" y="383"/>
                    <a:pt x="8954" y="380"/>
                    <a:pt x="8994" y="376"/>
                  </a:cubicBezTo>
                  <a:cubicBezTo>
                    <a:pt x="9216" y="358"/>
                    <a:pt x="9414" y="338"/>
                    <a:pt x="9607" y="315"/>
                  </a:cubicBezTo>
                  <a:cubicBezTo>
                    <a:pt x="9986" y="267"/>
                    <a:pt x="10374" y="241"/>
                    <a:pt x="10761" y="238"/>
                  </a:cubicBezTo>
                  <a:cubicBezTo>
                    <a:pt x="10796" y="238"/>
                    <a:pt x="10830" y="238"/>
                    <a:pt x="10865" y="238"/>
                  </a:cubicBezTo>
                  <a:cubicBezTo>
                    <a:pt x="10985" y="238"/>
                    <a:pt x="11105" y="240"/>
                    <a:pt x="11228" y="245"/>
                  </a:cubicBezTo>
                  <a:cubicBezTo>
                    <a:pt x="11396" y="252"/>
                    <a:pt x="11578" y="259"/>
                    <a:pt x="11753" y="272"/>
                  </a:cubicBezTo>
                  <a:cubicBezTo>
                    <a:pt x="12140" y="298"/>
                    <a:pt x="12474" y="376"/>
                    <a:pt x="12749" y="507"/>
                  </a:cubicBezTo>
                  <a:cubicBezTo>
                    <a:pt x="12917" y="587"/>
                    <a:pt x="13055" y="679"/>
                    <a:pt x="13170" y="789"/>
                  </a:cubicBezTo>
                  <a:cubicBezTo>
                    <a:pt x="13676" y="1275"/>
                    <a:pt x="13703" y="1863"/>
                    <a:pt x="13241" y="2365"/>
                  </a:cubicBezTo>
                  <a:cubicBezTo>
                    <a:pt x="13130" y="2485"/>
                    <a:pt x="13009" y="2580"/>
                    <a:pt x="12870" y="2658"/>
                  </a:cubicBezTo>
                  <a:cubicBezTo>
                    <a:pt x="12665" y="2772"/>
                    <a:pt x="12402" y="2855"/>
                    <a:pt x="12109" y="2892"/>
                  </a:cubicBezTo>
                  <a:cubicBezTo>
                    <a:pt x="12080" y="2894"/>
                    <a:pt x="12053" y="2899"/>
                    <a:pt x="12025" y="2902"/>
                  </a:cubicBezTo>
                  <a:cubicBezTo>
                    <a:pt x="11703" y="2937"/>
                    <a:pt x="11376" y="2943"/>
                    <a:pt x="11071" y="2943"/>
                  </a:cubicBezTo>
                  <a:lnTo>
                    <a:pt x="10555" y="2943"/>
                  </a:lnTo>
                  <a:cubicBezTo>
                    <a:pt x="10387" y="2943"/>
                    <a:pt x="10162" y="2944"/>
                    <a:pt x="9940" y="2957"/>
                  </a:cubicBezTo>
                  <a:cubicBezTo>
                    <a:pt x="9621" y="2976"/>
                    <a:pt x="9336" y="2993"/>
                    <a:pt x="9052" y="3050"/>
                  </a:cubicBezTo>
                  <a:cubicBezTo>
                    <a:pt x="8719" y="3115"/>
                    <a:pt x="8377" y="3240"/>
                    <a:pt x="8061" y="3407"/>
                  </a:cubicBezTo>
                  <a:cubicBezTo>
                    <a:pt x="7901" y="3491"/>
                    <a:pt x="7751" y="3584"/>
                    <a:pt x="7605" y="3676"/>
                  </a:cubicBezTo>
                  <a:cubicBezTo>
                    <a:pt x="7423" y="3788"/>
                    <a:pt x="7234" y="3905"/>
                    <a:pt x="7032" y="4003"/>
                  </a:cubicBezTo>
                  <a:cubicBezTo>
                    <a:pt x="6699" y="4164"/>
                    <a:pt x="6312" y="4283"/>
                    <a:pt x="5844" y="4371"/>
                  </a:cubicBezTo>
                  <a:cubicBezTo>
                    <a:pt x="5404" y="4452"/>
                    <a:pt x="4945" y="4495"/>
                    <a:pt x="4475" y="4495"/>
                  </a:cubicBezTo>
                  <a:lnTo>
                    <a:pt x="4475" y="4515"/>
                  </a:lnTo>
                  <a:lnTo>
                    <a:pt x="4471" y="4495"/>
                  </a:lnTo>
                  <a:cubicBezTo>
                    <a:pt x="4063" y="4495"/>
                    <a:pt x="3725" y="4459"/>
                    <a:pt x="3445" y="4387"/>
                  </a:cubicBezTo>
                  <a:cubicBezTo>
                    <a:pt x="3057" y="4286"/>
                    <a:pt x="2710" y="4121"/>
                    <a:pt x="2382" y="3882"/>
                  </a:cubicBezTo>
                  <a:lnTo>
                    <a:pt x="2368" y="3872"/>
                  </a:lnTo>
                  <a:cubicBezTo>
                    <a:pt x="2175" y="3731"/>
                    <a:pt x="1933" y="3555"/>
                    <a:pt x="1644" y="3469"/>
                  </a:cubicBezTo>
                  <a:cubicBezTo>
                    <a:pt x="1604" y="3459"/>
                    <a:pt x="1567" y="3448"/>
                    <a:pt x="1527" y="3439"/>
                  </a:cubicBezTo>
                  <a:cubicBezTo>
                    <a:pt x="1482" y="3427"/>
                    <a:pt x="1433" y="3414"/>
                    <a:pt x="1385" y="3400"/>
                  </a:cubicBezTo>
                  <a:cubicBezTo>
                    <a:pt x="1051" y="3296"/>
                    <a:pt x="773" y="3047"/>
                    <a:pt x="594" y="2869"/>
                  </a:cubicBezTo>
                  <a:cubicBezTo>
                    <a:pt x="338" y="2614"/>
                    <a:pt x="33" y="2246"/>
                    <a:pt x="38" y="1933"/>
                  </a:cubicBezTo>
                  <a:cubicBezTo>
                    <a:pt x="39" y="1820"/>
                    <a:pt x="82" y="1721"/>
                    <a:pt x="167" y="1641"/>
                  </a:cubicBezTo>
                  <a:cubicBezTo>
                    <a:pt x="207" y="1604"/>
                    <a:pt x="245" y="1570"/>
                    <a:pt x="285" y="1536"/>
                  </a:cubicBezTo>
                  <a:cubicBezTo>
                    <a:pt x="375" y="1457"/>
                    <a:pt x="470" y="1376"/>
                    <a:pt x="547" y="1272"/>
                  </a:cubicBezTo>
                  <a:cubicBezTo>
                    <a:pt x="715" y="1052"/>
                    <a:pt x="728" y="864"/>
                    <a:pt x="738" y="681"/>
                  </a:cubicBezTo>
                  <a:lnTo>
                    <a:pt x="740" y="654"/>
                  </a:lnTo>
                  <a:cubicBezTo>
                    <a:pt x="748" y="543"/>
                    <a:pt x="876" y="483"/>
                    <a:pt x="999" y="439"/>
                  </a:cubicBezTo>
                  <a:cubicBezTo>
                    <a:pt x="1099" y="403"/>
                    <a:pt x="1206" y="375"/>
                    <a:pt x="1307" y="346"/>
                  </a:cubicBezTo>
                  <a:cubicBezTo>
                    <a:pt x="1435" y="311"/>
                    <a:pt x="1567" y="275"/>
                    <a:pt x="1694" y="225"/>
                  </a:cubicBezTo>
                  <a:cubicBezTo>
                    <a:pt x="1739" y="208"/>
                    <a:pt x="1783" y="188"/>
                    <a:pt x="1829" y="168"/>
                  </a:cubicBezTo>
                  <a:cubicBezTo>
                    <a:pt x="1889" y="141"/>
                    <a:pt x="1951" y="116"/>
                    <a:pt x="2015" y="92"/>
                  </a:cubicBezTo>
                  <a:cubicBezTo>
                    <a:pt x="2086" y="67"/>
                    <a:pt x="2195" y="38"/>
                    <a:pt x="2306" y="38"/>
                  </a:cubicBezTo>
                  <a:close/>
                  <a:moveTo>
                    <a:pt x="2309" y="1"/>
                  </a:moveTo>
                  <a:cubicBezTo>
                    <a:pt x="2195" y="1"/>
                    <a:pt x="2077" y="32"/>
                    <a:pt x="2002" y="59"/>
                  </a:cubicBezTo>
                  <a:cubicBezTo>
                    <a:pt x="1937" y="82"/>
                    <a:pt x="1874" y="109"/>
                    <a:pt x="1815" y="134"/>
                  </a:cubicBezTo>
                  <a:cubicBezTo>
                    <a:pt x="1769" y="153"/>
                    <a:pt x="1725" y="173"/>
                    <a:pt x="1681" y="190"/>
                  </a:cubicBezTo>
                  <a:cubicBezTo>
                    <a:pt x="1556" y="240"/>
                    <a:pt x="1425" y="275"/>
                    <a:pt x="1298" y="311"/>
                  </a:cubicBezTo>
                  <a:cubicBezTo>
                    <a:pt x="1196" y="339"/>
                    <a:pt x="1090" y="369"/>
                    <a:pt x="989" y="405"/>
                  </a:cubicBezTo>
                  <a:cubicBezTo>
                    <a:pt x="851" y="454"/>
                    <a:pt x="712" y="523"/>
                    <a:pt x="702" y="656"/>
                  </a:cubicBezTo>
                  <a:lnTo>
                    <a:pt x="701" y="682"/>
                  </a:lnTo>
                  <a:cubicBezTo>
                    <a:pt x="691" y="867"/>
                    <a:pt x="679" y="1042"/>
                    <a:pt x="520" y="1251"/>
                  </a:cubicBezTo>
                  <a:cubicBezTo>
                    <a:pt x="445" y="1351"/>
                    <a:pt x="356" y="1428"/>
                    <a:pt x="264" y="1510"/>
                  </a:cubicBezTo>
                  <a:cubicBezTo>
                    <a:pt x="224" y="1543"/>
                    <a:pt x="186" y="1577"/>
                    <a:pt x="146" y="1614"/>
                  </a:cubicBezTo>
                  <a:cubicBezTo>
                    <a:pt x="53" y="1704"/>
                    <a:pt x="5" y="1812"/>
                    <a:pt x="3" y="1937"/>
                  </a:cubicBezTo>
                  <a:cubicBezTo>
                    <a:pt x="1" y="2261"/>
                    <a:pt x="311" y="2641"/>
                    <a:pt x="573" y="2900"/>
                  </a:cubicBezTo>
                  <a:cubicBezTo>
                    <a:pt x="755" y="3079"/>
                    <a:pt x="1036" y="3333"/>
                    <a:pt x="1381" y="3441"/>
                  </a:cubicBezTo>
                  <a:cubicBezTo>
                    <a:pt x="1428" y="3455"/>
                    <a:pt x="1476" y="3468"/>
                    <a:pt x="1524" y="3481"/>
                  </a:cubicBezTo>
                  <a:cubicBezTo>
                    <a:pt x="1561" y="3489"/>
                    <a:pt x="1598" y="3499"/>
                    <a:pt x="1638" y="3510"/>
                  </a:cubicBezTo>
                  <a:cubicBezTo>
                    <a:pt x="1921" y="3594"/>
                    <a:pt x="2159" y="3767"/>
                    <a:pt x="2351" y="3907"/>
                  </a:cubicBezTo>
                  <a:lnTo>
                    <a:pt x="2365" y="3917"/>
                  </a:lnTo>
                  <a:cubicBezTo>
                    <a:pt x="2697" y="4158"/>
                    <a:pt x="3047" y="4324"/>
                    <a:pt x="3439" y="4428"/>
                  </a:cubicBezTo>
                  <a:cubicBezTo>
                    <a:pt x="3724" y="4502"/>
                    <a:pt x="4064" y="4538"/>
                    <a:pt x="4477" y="4538"/>
                  </a:cubicBezTo>
                  <a:lnTo>
                    <a:pt x="4480" y="4538"/>
                  </a:lnTo>
                  <a:cubicBezTo>
                    <a:pt x="4952" y="4538"/>
                    <a:pt x="5416" y="4495"/>
                    <a:pt x="5858" y="4417"/>
                  </a:cubicBezTo>
                  <a:cubicBezTo>
                    <a:pt x="6329" y="4329"/>
                    <a:pt x="6720" y="4208"/>
                    <a:pt x="7058" y="4045"/>
                  </a:cubicBezTo>
                  <a:cubicBezTo>
                    <a:pt x="7261" y="3947"/>
                    <a:pt x="7450" y="3831"/>
                    <a:pt x="7634" y="3717"/>
                  </a:cubicBezTo>
                  <a:cubicBezTo>
                    <a:pt x="7779" y="3626"/>
                    <a:pt x="7930" y="3533"/>
                    <a:pt x="8086" y="3449"/>
                  </a:cubicBezTo>
                  <a:cubicBezTo>
                    <a:pt x="8399" y="3284"/>
                    <a:pt x="8738" y="3162"/>
                    <a:pt x="9068" y="3096"/>
                  </a:cubicBezTo>
                  <a:cubicBezTo>
                    <a:pt x="9348" y="3040"/>
                    <a:pt x="9633" y="3020"/>
                    <a:pt x="9949" y="3004"/>
                  </a:cubicBezTo>
                  <a:cubicBezTo>
                    <a:pt x="10169" y="2993"/>
                    <a:pt x="10394" y="2991"/>
                    <a:pt x="10562" y="2991"/>
                  </a:cubicBezTo>
                  <a:lnTo>
                    <a:pt x="11078" y="2991"/>
                  </a:lnTo>
                  <a:cubicBezTo>
                    <a:pt x="11384" y="2991"/>
                    <a:pt x="11712" y="2985"/>
                    <a:pt x="12035" y="2950"/>
                  </a:cubicBezTo>
                  <a:cubicBezTo>
                    <a:pt x="12063" y="2947"/>
                    <a:pt x="12090" y="2943"/>
                    <a:pt x="12118" y="2940"/>
                  </a:cubicBezTo>
                  <a:cubicBezTo>
                    <a:pt x="12416" y="2900"/>
                    <a:pt x="12685" y="2819"/>
                    <a:pt x="12894" y="2701"/>
                  </a:cubicBezTo>
                  <a:cubicBezTo>
                    <a:pt x="13040" y="2621"/>
                    <a:pt x="13164" y="2523"/>
                    <a:pt x="13277" y="2401"/>
                  </a:cubicBezTo>
                  <a:cubicBezTo>
                    <a:pt x="13840" y="1789"/>
                    <a:pt x="13610" y="1156"/>
                    <a:pt x="13204" y="767"/>
                  </a:cubicBezTo>
                  <a:cubicBezTo>
                    <a:pt x="13086" y="654"/>
                    <a:pt x="12944" y="560"/>
                    <a:pt x="12772" y="479"/>
                  </a:cubicBezTo>
                  <a:cubicBezTo>
                    <a:pt x="12493" y="346"/>
                    <a:pt x="12153" y="267"/>
                    <a:pt x="11761" y="240"/>
                  </a:cubicBezTo>
                  <a:cubicBezTo>
                    <a:pt x="11586" y="227"/>
                    <a:pt x="11406" y="220"/>
                    <a:pt x="11236" y="213"/>
                  </a:cubicBezTo>
                  <a:cubicBezTo>
                    <a:pt x="11098" y="209"/>
                    <a:pt x="10964" y="205"/>
                    <a:pt x="10830" y="205"/>
                  </a:cubicBezTo>
                  <a:cubicBezTo>
                    <a:pt x="10809" y="205"/>
                    <a:pt x="10789" y="205"/>
                    <a:pt x="10768" y="205"/>
                  </a:cubicBezTo>
                  <a:cubicBezTo>
                    <a:pt x="10381" y="210"/>
                    <a:pt x="9991" y="237"/>
                    <a:pt x="9612" y="282"/>
                  </a:cubicBezTo>
                  <a:cubicBezTo>
                    <a:pt x="9419" y="305"/>
                    <a:pt x="9220" y="323"/>
                    <a:pt x="9000" y="343"/>
                  </a:cubicBezTo>
                  <a:cubicBezTo>
                    <a:pt x="8960" y="346"/>
                    <a:pt x="8921" y="351"/>
                    <a:pt x="8883" y="353"/>
                  </a:cubicBezTo>
                  <a:cubicBezTo>
                    <a:pt x="8744" y="368"/>
                    <a:pt x="8610" y="380"/>
                    <a:pt x="8473" y="380"/>
                  </a:cubicBezTo>
                  <a:cubicBezTo>
                    <a:pt x="8432" y="380"/>
                    <a:pt x="8395" y="379"/>
                    <a:pt x="8357" y="376"/>
                  </a:cubicBezTo>
                  <a:cubicBezTo>
                    <a:pt x="7914" y="351"/>
                    <a:pt x="7507" y="289"/>
                    <a:pt x="7075" y="225"/>
                  </a:cubicBezTo>
                  <a:cubicBezTo>
                    <a:pt x="6965" y="208"/>
                    <a:pt x="6839" y="195"/>
                    <a:pt x="6730" y="191"/>
                  </a:cubicBezTo>
                  <a:cubicBezTo>
                    <a:pt x="6722" y="191"/>
                    <a:pt x="6714" y="191"/>
                    <a:pt x="6707" y="191"/>
                  </a:cubicBezTo>
                  <a:cubicBezTo>
                    <a:pt x="6634" y="191"/>
                    <a:pt x="6576" y="202"/>
                    <a:pt x="6514" y="213"/>
                  </a:cubicBezTo>
                  <a:cubicBezTo>
                    <a:pt x="6486" y="217"/>
                    <a:pt x="6457" y="222"/>
                    <a:pt x="6426" y="227"/>
                  </a:cubicBezTo>
                  <a:cubicBezTo>
                    <a:pt x="6396" y="232"/>
                    <a:pt x="6362" y="234"/>
                    <a:pt x="6326" y="234"/>
                  </a:cubicBezTo>
                  <a:cubicBezTo>
                    <a:pt x="6228" y="234"/>
                    <a:pt x="6126" y="218"/>
                    <a:pt x="6020" y="201"/>
                  </a:cubicBezTo>
                  <a:lnTo>
                    <a:pt x="5880" y="177"/>
                  </a:lnTo>
                  <a:cubicBezTo>
                    <a:pt x="5629" y="134"/>
                    <a:pt x="5372" y="90"/>
                    <a:pt x="5108" y="67"/>
                  </a:cubicBezTo>
                  <a:cubicBezTo>
                    <a:pt x="5027" y="60"/>
                    <a:pt x="4949" y="56"/>
                    <a:pt x="4867" y="56"/>
                  </a:cubicBezTo>
                  <a:cubicBezTo>
                    <a:pt x="4613" y="56"/>
                    <a:pt x="4383" y="87"/>
                    <a:pt x="4137" y="120"/>
                  </a:cubicBezTo>
                  <a:cubicBezTo>
                    <a:pt x="3965" y="144"/>
                    <a:pt x="3787" y="167"/>
                    <a:pt x="3600" y="180"/>
                  </a:cubicBezTo>
                  <a:cubicBezTo>
                    <a:pt x="3526" y="184"/>
                    <a:pt x="3454" y="187"/>
                    <a:pt x="3381" y="187"/>
                  </a:cubicBezTo>
                  <a:cubicBezTo>
                    <a:pt x="3104" y="187"/>
                    <a:pt x="2849" y="153"/>
                    <a:pt x="2666" y="90"/>
                  </a:cubicBezTo>
                  <a:cubicBezTo>
                    <a:pt x="2641" y="83"/>
                    <a:pt x="2619" y="74"/>
                    <a:pt x="2594" y="66"/>
                  </a:cubicBezTo>
                  <a:cubicBezTo>
                    <a:pt x="2526" y="39"/>
                    <a:pt x="2455" y="12"/>
                    <a:pt x="2364" y="3"/>
                  </a:cubicBezTo>
                  <a:cubicBezTo>
                    <a:pt x="2346" y="2"/>
                    <a:pt x="2327" y="1"/>
                    <a:pt x="2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1" name="Google Shape;48361;p36"/>
            <p:cNvSpPr/>
            <p:nvPr/>
          </p:nvSpPr>
          <p:spPr>
            <a:xfrm>
              <a:off x="2511324" y="4891686"/>
              <a:ext cx="575596" cy="175611"/>
            </a:xfrm>
            <a:custGeom>
              <a:avLst/>
              <a:gdLst/>
              <a:ahLst/>
              <a:cxnLst/>
              <a:rect l="l" t="t" r="r" b="b"/>
              <a:pathLst>
                <a:path w="11603" h="3540" extrusionOk="0">
                  <a:moveTo>
                    <a:pt x="9694" y="23"/>
                  </a:moveTo>
                  <a:cubicBezTo>
                    <a:pt x="9990" y="23"/>
                    <a:pt x="10259" y="55"/>
                    <a:pt x="10493" y="119"/>
                  </a:cubicBezTo>
                  <a:cubicBezTo>
                    <a:pt x="10695" y="174"/>
                    <a:pt x="10871" y="254"/>
                    <a:pt x="11018" y="355"/>
                  </a:cubicBezTo>
                  <a:cubicBezTo>
                    <a:pt x="11410" y="630"/>
                    <a:pt x="11574" y="955"/>
                    <a:pt x="11480" y="1271"/>
                  </a:cubicBezTo>
                  <a:cubicBezTo>
                    <a:pt x="11345" y="1725"/>
                    <a:pt x="10730" y="2059"/>
                    <a:pt x="9987" y="2084"/>
                  </a:cubicBezTo>
                  <a:cubicBezTo>
                    <a:pt x="9936" y="2087"/>
                    <a:pt x="9881" y="2087"/>
                    <a:pt x="9825" y="2087"/>
                  </a:cubicBezTo>
                  <a:cubicBezTo>
                    <a:pt x="9599" y="2087"/>
                    <a:pt x="9370" y="2072"/>
                    <a:pt x="9148" y="2058"/>
                  </a:cubicBezTo>
                  <a:cubicBezTo>
                    <a:pt x="8928" y="2044"/>
                    <a:pt x="8698" y="2030"/>
                    <a:pt x="8472" y="2030"/>
                  </a:cubicBezTo>
                  <a:cubicBezTo>
                    <a:pt x="8304" y="2030"/>
                    <a:pt x="8155" y="2037"/>
                    <a:pt x="8016" y="2052"/>
                  </a:cubicBezTo>
                  <a:cubicBezTo>
                    <a:pt x="7297" y="2133"/>
                    <a:pt x="6681" y="2449"/>
                    <a:pt x="6085" y="2752"/>
                  </a:cubicBezTo>
                  <a:cubicBezTo>
                    <a:pt x="5661" y="2971"/>
                    <a:pt x="5220" y="3196"/>
                    <a:pt x="4740" y="3339"/>
                  </a:cubicBezTo>
                  <a:cubicBezTo>
                    <a:pt x="4349" y="3454"/>
                    <a:pt x="3912" y="3516"/>
                    <a:pt x="3477" y="3516"/>
                  </a:cubicBezTo>
                  <a:cubicBezTo>
                    <a:pt x="2868" y="3516"/>
                    <a:pt x="2283" y="3403"/>
                    <a:pt x="1787" y="3185"/>
                  </a:cubicBezTo>
                  <a:cubicBezTo>
                    <a:pt x="1055" y="2868"/>
                    <a:pt x="27" y="2180"/>
                    <a:pt x="179" y="1598"/>
                  </a:cubicBezTo>
                  <a:cubicBezTo>
                    <a:pt x="378" y="837"/>
                    <a:pt x="1101" y="467"/>
                    <a:pt x="2384" y="467"/>
                  </a:cubicBezTo>
                  <a:cubicBezTo>
                    <a:pt x="3057" y="467"/>
                    <a:pt x="3766" y="573"/>
                    <a:pt x="4235" y="644"/>
                  </a:cubicBezTo>
                  <a:cubicBezTo>
                    <a:pt x="4525" y="686"/>
                    <a:pt x="4826" y="708"/>
                    <a:pt x="5129" y="708"/>
                  </a:cubicBezTo>
                  <a:cubicBezTo>
                    <a:pt x="5694" y="708"/>
                    <a:pt x="6253" y="632"/>
                    <a:pt x="6786" y="487"/>
                  </a:cubicBezTo>
                  <a:cubicBezTo>
                    <a:pt x="7506" y="290"/>
                    <a:pt x="8326" y="142"/>
                    <a:pt x="9225" y="48"/>
                  </a:cubicBezTo>
                  <a:cubicBezTo>
                    <a:pt x="9384" y="32"/>
                    <a:pt x="9542" y="23"/>
                    <a:pt x="9694" y="23"/>
                  </a:cubicBezTo>
                  <a:close/>
                  <a:moveTo>
                    <a:pt x="9697" y="1"/>
                  </a:moveTo>
                  <a:cubicBezTo>
                    <a:pt x="9546" y="1"/>
                    <a:pt x="9387" y="9"/>
                    <a:pt x="9226" y="25"/>
                  </a:cubicBezTo>
                  <a:cubicBezTo>
                    <a:pt x="8326" y="119"/>
                    <a:pt x="7505" y="267"/>
                    <a:pt x="6783" y="465"/>
                  </a:cubicBezTo>
                  <a:cubicBezTo>
                    <a:pt x="6253" y="610"/>
                    <a:pt x="5696" y="684"/>
                    <a:pt x="5132" y="684"/>
                  </a:cubicBezTo>
                  <a:cubicBezTo>
                    <a:pt x="4831" y="684"/>
                    <a:pt x="4531" y="662"/>
                    <a:pt x="4241" y="620"/>
                  </a:cubicBezTo>
                  <a:cubicBezTo>
                    <a:pt x="3770" y="551"/>
                    <a:pt x="3059" y="446"/>
                    <a:pt x="2386" y="446"/>
                  </a:cubicBezTo>
                  <a:cubicBezTo>
                    <a:pt x="1801" y="446"/>
                    <a:pt x="1340" y="523"/>
                    <a:pt x="981" y="678"/>
                  </a:cubicBezTo>
                  <a:cubicBezTo>
                    <a:pt x="544" y="866"/>
                    <a:pt x="268" y="1175"/>
                    <a:pt x="157" y="1594"/>
                  </a:cubicBezTo>
                  <a:cubicBezTo>
                    <a:pt x="1" y="2189"/>
                    <a:pt x="1040" y="2885"/>
                    <a:pt x="1778" y="3206"/>
                  </a:cubicBezTo>
                  <a:cubicBezTo>
                    <a:pt x="2277" y="3424"/>
                    <a:pt x="2865" y="3539"/>
                    <a:pt x="3477" y="3539"/>
                  </a:cubicBezTo>
                  <a:cubicBezTo>
                    <a:pt x="3914" y="3539"/>
                    <a:pt x="4355" y="3477"/>
                    <a:pt x="4747" y="3360"/>
                  </a:cubicBezTo>
                  <a:cubicBezTo>
                    <a:pt x="5228" y="3216"/>
                    <a:pt x="5669" y="2991"/>
                    <a:pt x="6096" y="2772"/>
                  </a:cubicBezTo>
                  <a:cubicBezTo>
                    <a:pt x="6689" y="2469"/>
                    <a:pt x="7303" y="2156"/>
                    <a:pt x="8018" y="2074"/>
                  </a:cubicBezTo>
                  <a:cubicBezTo>
                    <a:pt x="8159" y="2058"/>
                    <a:pt x="8306" y="2051"/>
                    <a:pt x="8474" y="2051"/>
                  </a:cubicBezTo>
                  <a:cubicBezTo>
                    <a:pt x="8697" y="2051"/>
                    <a:pt x="8928" y="2065"/>
                    <a:pt x="9149" y="2079"/>
                  </a:cubicBezTo>
                  <a:cubicBezTo>
                    <a:pt x="9371" y="2094"/>
                    <a:pt x="9603" y="2108"/>
                    <a:pt x="9828" y="2108"/>
                  </a:cubicBezTo>
                  <a:cubicBezTo>
                    <a:pt x="9884" y="2108"/>
                    <a:pt x="9939" y="2108"/>
                    <a:pt x="9990" y="2106"/>
                  </a:cubicBezTo>
                  <a:cubicBezTo>
                    <a:pt x="10744" y="2081"/>
                    <a:pt x="11368" y="1739"/>
                    <a:pt x="11504" y="1277"/>
                  </a:cubicBezTo>
                  <a:cubicBezTo>
                    <a:pt x="11602" y="950"/>
                    <a:pt x="11434" y="615"/>
                    <a:pt x="11035" y="336"/>
                  </a:cubicBezTo>
                  <a:cubicBezTo>
                    <a:pt x="10887" y="233"/>
                    <a:pt x="10709" y="152"/>
                    <a:pt x="10503" y="96"/>
                  </a:cubicBezTo>
                  <a:cubicBezTo>
                    <a:pt x="10266" y="32"/>
                    <a:pt x="9996" y="1"/>
                    <a:pt x="96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362" name="Google Shape;48362;p36"/>
          <p:cNvGrpSpPr/>
          <p:nvPr/>
        </p:nvGrpSpPr>
        <p:grpSpPr>
          <a:xfrm>
            <a:off x="6892714" y="6117554"/>
            <a:ext cx="2156935" cy="1318700"/>
            <a:chOff x="5169535" y="4588165"/>
            <a:chExt cx="1617701" cy="989025"/>
          </a:xfrm>
        </p:grpSpPr>
        <p:sp>
          <p:nvSpPr>
            <p:cNvPr id="48363" name="Google Shape;48363;p36"/>
            <p:cNvSpPr/>
            <p:nvPr/>
          </p:nvSpPr>
          <p:spPr>
            <a:xfrm>
              <a:off x="5169535" y="4588165"/>
              <a:ext cx="1617701" cy="989025"/>
            </a:xfrm>
            <a:custGeom>
              <a:avLst/>
              <a:gdLst/>
              <a:ahLst/>
              <a:cxnLst/>
              <a:rect l="l" t="t" r="r" b="b"/>
              <a:pathLst>
                <a:path w="32610" h="19937" extrusionOk="0">
                  <a:moveTo>
                    <a:pt x="14212" y="134"/>
                  </a:moveTo>
                  <a:cubicBezTo>
                    <a:pt x="14253" y="134"/>
                    <a:pt x="14293" y="137"/>
                    <a:pt x="14340" y="143"/>
                  </a:cubicBezTo>
                  <a:cubicBezTo>
                    <a:pt x="15001" y="189"/>
                    <a:pt x="15518" y="594"/>
                    <a:pt x="15893" y="944"/>
                  </a:cubicBezTo>
                  <a:cubicBezTo>
                    <a:pt x="16204" y="1231"/>
                    <a:pt x="16501" y="1542"/>
                    <a:pt x="16787" y="1840"/>
                  </a:cubicBezTo>
                  <a:cubicBezTo>
                    <a:pt x="17520" y="2607"/>
                    <a:pt x="18275" y="3397"/>
                    <a:pt x="19339" y="3920"/>
                  </a:cubicBezTo>
                  <a:cubicBezTo>
                    <a:pt x="20297" y="4393"/>
                    <a:pt x="21512" y="4652"/>
                    <a:pt x="22947" y="4692"/>
                  </a:cubicBezTo>
                  <a:cubicBezTo>
                    <a:pt x="23196" y="4699"/>
                    <a:pt x="23453" y="4699"/>
                    <a:pt x="23697" y="4699"/>
                  </a:cubicBezTo>
                  <a:cubicBezTo>
                    <a:pt x="24178" y="4699"/>
                    <a:pt x="24675" y="4699"/>
                    <a:pt x="25154" y="4749"/>
                  </a:cubicBezTo>
                  <a:cubicBezTo>
                    <a:pt x="25968" y="4831"/>
                    <a:pt x="26753" y="5062"/>
                    <a:pt x="27414" y="5272"/>
                  </a:cubicBezTo>
                  <a:cubicBezTo>
                    <a:pt x="28770" y="5709"/>
                    <a:pt x="30696" y="6437"/>
                    <a:pt x="31739" y="7712"/>
                  </a:cubicBezTo>
                  <a:cubicBezTo>
                    <a:pt x="32252" y="8342"/>
                    <a:pt x="32480" y="9118"/>
                    <a:pt x="32361" y="9839"/>
                  </a:cubicBezTo>
                  <a:cubicBezTo>
                    <a:pt x="32254" y="10491"/>
                    <a:pt x="31883" y="11033"/>
                    <a:pt x="31285" y="11409"/>
                  </a:cubicBezTo>
                  <a:cubicBezTo>
                    <a:pt x="31049" y="11558"/>
                    <a:pt x="30828" y="11643"/>
                    <a:pt x="30612" y="11672"/>
                  </a:cubicBezTo>
                  <a:cubicBezTo>
                    <a:pt x="30555" y="11679"/>
                    <a:pt x="30495" y="11682"/>
                    <a:pt x="30433" y="11682"/>
                  </a:cubicBezTo>
                  <a:cubicBezTo>
                    <a:pt x="30209" y="11682"/>
                    <a:pt x="29979" y="11636"/>
                    <a:pt x="29758" y="11589"/>
                  </a:cubicBezTo>
                  <a:lnTo>
                    <a:pt x="29664" y="11571"/>
                  </a:lnTo>
                  <a:cubicBezTo>
                    <a:pt x="28987" y="11436"/>
                    <a:pt x="28290" y="11362"/>
                    <a:pt x="27589" y="11359"/>
                  </a:cubicBezTo>
                  <a:lnTo>
                    <a:pt x="27523" y="11359"/>
                  </a:lnTo>
                  <a:cubicBezTo>
                    <a:pt x="26425" y="11359"/>
                    <a:pt x="25464" y="11528"/>
                    <a:pt x="24665" y="11860"/>
                  </a:cubicBezTo>
                  <a:cubicBezTo>
                    <a:pt x="23655" y="12282"/>
                    <a:pt x="22899" y="12972"/>
                    <a:pt x="22171" y="13641"/>
                  </a:cubicBezTo>
                  <a:cubicBezTo>
                    <a:pt x="21397" y="14348"/>
                    <a:pt x="20594" y="15081"/>
                    <a:pt x="19496" y="15473"/>
                  </a:cubicBezTo>
                  <a:cubicBezTo>
                    <a:pt x="18572" y="15804"/>
                    <a:pt x="17527" y="15865"/>
                    <a:pt x="16447" y="15905"/>
                  </a:cubicBezTo>
                  <a:cubicBezTo>
                    <a:pt x="16283" y="15912"/>
                    <a:pt x="16118" y="15917"/>
                    <a:pt x="15955" y="15922"/>
                  </a:cubicBezTo>
                  <a:cubicBezTo>
                    <a:pt x="14631" y="15967"/>
                    <a:pt x="13265" y="16013"/>
                    <a:pt x="11964" y="16262"/>
                  </a:cubicBezTo>
                  <a:cubicBezTo>
                    <a:pt x="10308" y="16579"/>
                    <a:pt x="8976" y="17215"/>
                    <a:pt x="8209" y="18054"/>
                  </a:cubicBezTo>
                  <a:cubicBezTo>
                    <a:pt x="8061" y="18218"/>
                    <a:pt x="7930" y="18393"/>
                    <a:pt x="7802" y="18561"/>
                  </a:cubicBezTo>
                  <a:cubicBezTo>
                    <a:pt x="7610" y="18818"/>
                    <a:pt x="7411" y="19079"/>
                    <a:pt x="7153" y="19302"/>
                  </a:cubicBezTo>
                  <a:cubicBezTo>
                    <a:pt x="6790" y="19612"/>
                    <a:pt x="6290" y="19806"/>
                    <a:pt x="5847" y="19806"/>
                  </a:cubicBezTo>
                  <a:cubicBezTo>
                    <a:pt x="5712" y="19806"/>
                    <a:pt x="5582" y="19789"/>
                    <a:pt x="5460" y="19755"/>
                  </a:cubicBezTo>
                  <a:cubicBezTo>
                    <a:pt x="5015" y="19628"/>
                    <a:pt x="4737" y="19306"/>
                    <a:pt x="4468" y="18993"/>
                  </a:cubicBezTo>
                  <a:lnTo>
                    <a:pt x="4411" y="18928"/>
                  </a:lnTo>
                  <a:cubicBezTo>
                    <a:pt x="4059" y="18521"/>
                    <a:pt x="3561" y="18027"/>
                    <a:pt x="2824" y="17849"/>
                  </a:cubicBezTo>
                  <a:cubicBezTo>
                    <a:pt x="2519" y="17777"/>
                    <a:pt x="2199" y="17763"/>
                    <a:pt x="1889" y="17750"/>
                  </a:cubicBezTo>
                  <a:cubicBezTo>
                    <a:pt x="1691" y="17741"/>
                    <a:pt x="1488" y="17733"/>
                    <a:pt x="1294" y="17710"/>
                  </a:cubicBezTo>
                  <a:cubicBezTo>
                    <a:pt x="815" y="17650"/>
                    <a:pt x="293" y="17441"/>
                    <a:pt x="211" y="17101"/>
                  </a:cubicBezTo>
                  <a:cubicBezTo>
                    <a:pt x="146" y="16831"/>
                    <a:pt x="368" y="16531"/>
                    <a:pt x="873" y="16205"/>
                  </a:cubicBezTo>
                  <a:cubicBezTo>
                    <a:pt x="1206" y="15991"/>
                    <a:pt x="1565" y="15791"/>
                    <a:pt x="1912" y="15594"/>
                  </a:cubicBezTo>
                  <a:cubicBezTo>
                    <a:pt x="2647" y="15180"/>
                    <a:pt x="3411" y="14754"/>
                    <a:pt x="3960" y="14184"/>
                  </a:cubicBezTo>
                  <a:cubicBezTo>
                    <a:pt x="4551" y="13571"/>
                    <a:pt x="4857" y="12846"/>
                    <a:pt x="5150" y="12144"/>
                  </a:cubicBezTo>
                  <a:cubicBezTo>
                    <a:pt x="5881" y="10404"/>
                    <a:pt x="6708" y="8431"/>
                    <a:pt x="6365" y="6474"/>
                  </a:cubicBezTo>
                  <a:cubicBezTo>
                    <a:pt x="6324" y="6242"/>
                    <a:pt x="6265" y="6003"/>
                    <a:pt x="6210" y="5774"/>
                  </a:cubicBezTo>
                  <a:cubicBezTo>
                    <a:pt x="6031" y="5033"/>
                    <a:pt x="5846" y="4262"/>
                    <a:pt x="6201" y="3575"/>
                  </a:cubicBezTo>
                  <a:cubicBezTo>
                    <a:pt x="6564" y="2873"/>
                    <a:pt x="7455" y="2308"/>
                    <a:pt x="8853" y="1890"/>
                  </a:cubicBezTo>
                  <a:cubicBezTo>
                    <a:pt x="9209" y="1783"/>
                    <a:pt x="9579" y="1690"/>
                    <a:pt x="9938" y="1597"/>
                  </a:cubicBezTo>
                  <a:cubicBezTo>
                    <a:pt x="10714" y="1398"/>
                    <a:pt x="11518" y="1192"/>
                    <a:pt x="12225" y="857"/>
                  </a:cubicBezTo>
                  <a:cubicBezTo>
                    <a:pt x="12356" y="793"/>
                    <a:pt x="12491" y="725"/>
                    <a:pt x="12621" y="658"/>
                  </a:cubicBezTo>
                  <a:cubicBezTo>
                    <a:pt x="13122" y="399"/>
                    <a:pt x="13638" y="134"/>
                    <a:pt x="14212" y="134"/>
                  </a:cubicBezTo>
                  <a:close/>
                  <a:moveTo>
                    <a:pt x="14209" y="1"/>
                  </a:moveTo>
                  <a:cubicBezTo>
                    <a:pt x="13604" y="1"/>
                    <a:pt x="13074" y="273"/>
                    <a:pt x="12561" y="537"/>
                  </a:cubicBezTo>
                  <a:cubicBezTo>
                    <a:pt x="12433" y="604"/>
                    <a:pt x="12299" y="672"/>
                    <a:pt x="12167" y="735"/>
                  </a:cubicBezTo>
                  <a:cubicBezTo>
                    <a:pt x="11474" y="1064"/>
                    <a:pt x="10676" y="1268"/>
                    <a:pt x="9905" y="1465"/>
                  </a:cubicBezTo>
                  <a:cubicBezTo>
                    <a:pt x="9546" y="1557"/>
                    <a:pt x="9175" y="1654"/>
                    <a:pt x="8815" y="1761"/>
                  </a:cubicBezTo>
                  <a:cubicBezTo>
                    <a:pt x="7382" y="2189"/>
                    <a:pt x="6462" y="2778"/>
                    <a:pt x="6083" y="3511"/>
                  </a:cubicBezTo>
                  <a:cubicBezTo>
                    <a:pt x="5705" y="4243"/>
                    <a:pt x="5897" y="5036"/>
                    <a:pt x="6082" y="5803"/>
                  </a:cubicBezTo>
                  <a:cubicBezTo>
                    <a:pt x="6137" y="6030"/>
                    <a:pt x="6194" y="6267"/>
                    <a:pt x="6234" y="6494"/>
                  </a:cubicBezTo>
                  <a:cubicBezTo>
                    <a:pt x="6573" y="8412"/>
                    <a:pt x="5753" y="10367"/>
                    <a:pt x="5029" y="12091"/>
                  </a:cubicBezTo>
                  <a:cubicBezTo>
                    <a:pt x="4742" y="12782"/>
                    <a:pt x="4440" y="13494"/>
                    <a:pt x="3867" y="14090"/>
                  </a:cubicBezTo>
                  <a:cubicBezTo>
                    <a:pt x="3330" y="14645"/>
                    <a:pt x="2576" y="15069"/>
                    <a:pt x="1848" y="15478"/>
                  </a:cubicBezTo>
                  <a:cubicBezTo>
                    <a:pt x="1498" y="15674"/>
                    <a:pt x="1136" y="15876"/>
                    <a:pt x="802" y="16091"/>
                  </a:cubicBezTo>
                  <a:cubicBezTo>
                    <a:pt x="236" y="16454"/>
                    <a:pt x="1" y="16794"/>
                    <a:pt x="83" y="17130"/>
                  </a:cubicBezTo>
                  <a:cubicBezTo>
                    <a:pt x="189" y="17559"/>
                    <a:pt x="793" y="17778"/>
                    <a:pt x="1279" y="17838"/>
                  </a:cubicBezTo>
                  <a:cubicBezTo>
                    <a:pt x="1478" y="17861"/>
                    <a:pt x="1683" y="17869"/>
                    <a:pt x="1882" y="17879"/>
                  </a:cubicBezTo>
                  <a:cubicBezTo>
                    <a:pt x="2185" y="17891"/>
                    <a:pt x="2501" y="17904"/>
                    <a:pt x="2790" y="17975"/>
                  </a:cubicBezTo>
                  <a:cubicBezTo>
                    <a:pt x="3490" y="18145"/>
                    <a:pt x="3969" y="18618"/>
                    <a:pt x="4309" y="19012"/>
                  </a:cubicBezTo>
                  <a:lnTo>
                    <a:pt x="4366" y="19077"/>
                  </a:lnTo>
                  <a:cubicBezTo>
                    <a:pt x="4632" y="19390"/>
                    <a:pt x="4937" y="19743"/>
                    <a:pt x="5420" y="19880"/>
                  </a:cubicBezTo>
                  <a:cubicBezTo>
                    <a:pt x="5555" y="19917"/>
                    <a:pt x="5698" y="19937"/>
                    <a:pt x="5846" y="19937"/>
                  </a:cubicBezTo>
                  <a:cubicBezTo>
                    <a:pt x="6318" y="19937"/>
                    <a:pt x="6852" y="19730"/>
                    <a:pt x="7234" y="19395"/>
                  </a:cubicBezTo>
                  <a:cubicBezTo>
                    <a:pt x="7502" y="19163"/>
                    <a:pt x="7705" y="18894"/>
                    <a:pt x="7902" y="18635"/>
                  </a:cubicBezTo>
                  <a:cubicBezTo>
                    <a:pt x="8028" y="18470"/>
                    <a:pt x="8158" y="18296"/>
                    <a:pt x="8301" y="18138"/>
                  </a:cubicBezTo>
                  <a:cubicBezTo>
                    <a:pt x="9048" y="17320"/>
                    <a:pt x="10356" y="16698"/>
                    <a:pt x="11984" y="16387"/>
                  </a:cubicBezTo>
                  <a:cubicBezTo>
                    <a:pt x="13274" y="16139"/>
                    <a:pt x="14637" y="16094"/>
                    <a:pt x="15953" y="16048"/>
                  </a:cubicBezTo>
                  <a:cubicBezTo>
                    <a:pt x="16117" y="16044"/>
                    <a:pt x="16282" y="16037"/>
                    <a:pt x="16445" y="16031"/>
                  </a:cubicBezTo>
                  <a:cubicBezTo>
                    <a:pt x="17535" y="15990"/>
                    <a:pt x="18592" y="15927"/>
                    <a:pt x="19533" y="15592"/>
                  </a:cubicBezTo>
                  <a:cubicBezTo>
                    <a:pt x="20658" y="15192"/>
                    <a:pt x="21468" y="14448"/>
                    <a:pt x="22252" y="13732"/>
                  </a:cubicBezTo>
                  <a:cubicBezTo>
                    <a:pt x="22975" y="13070"/>
                    <a:pt x="23719" y="12387"/>
                    <a:pt x="24710" y="11975"/>
                  </a:cubicBezTo>
                  <a:cubicBezTo>
                    <a:pt x="25490" y="11649"/>
                    <a:pt x="26435" y="11484"/>
                    <a:pt x="27516" y="11484"/>
                  </a:cubicBezTo>
                  <a:lnTo>
                    <a:pt x="27581" y="11484"/>
                  </a:lnTo>
                  <a:cubicBezTo>
                    <a:pt x="28274" y="11488"/>
                    <a:pt x="28964" y="11558"/>
                    <a:pt x="29633" y="11693"/>
                  </a:cubicBezTo>
                  <a:lnTo>
                    <a:pt x="29727" y="11713"/>
                  </a:lnTo>
                  <a:cubicBezTo>
                    <a:pt x="29955" y="11761"/>
                    <a:pt x="30191" y="11808"/>
                    <a:pt x="30427" y="11808"/>
                  </a:cubicBezTo>
                  <a:cubicBezTo>
                    <a:pt x="30495" y="11808"/>
                    <a:pt x="30562" y="11806"/>
                    <a:pt x="30625" y="11797"/>
                  </a:cubicBezTo>
                  <a:cubicBezTo>
                    <a:pt x="30860" y="11766"/>
                    <a:pt x="31099" y="11676"/>
                    <a:pt x="31350" y="11515"/>
                  </a:cubicBezTo>
                  <a:cubicBezTo>
                    <a:pt x="31981" y="11118"/>
                    <a:pt x="32373" y="10545"/>
                    <a:pt x="32486" y="9856"/>
                  </a:cubicBezTo>
                  <a:cubicBezTo>
                    <a:pt x="32610" y="9097"/>
                    <a:pt x="32373" y="8283"/>
                    <a:pt x="31836" y="7624"/>
                  </a:cubicBezTo>
                  <a:cubicBezTo>
                    <a:pt x="30773" y="6321"/>
                    <a:pt x="28824" y="5582"/>
                    <a:pt x="27449" y="5141"/>
                  </a:cubicBezTo>
                  <a:cubicBezTo>
                    <a:pt x="26782" y="4928"/>
                    <a:pt x="25988" y="4697"/>
                    <a:pt x="25163" y="4612"/>
                  </a:cubicBezTo>
                  <a:cubicBezTo>
                    <a:pt x="24675" y="4559"/>
                    <a:pt x="24177" y="4559"/>
                    <a:pt x="23692" y="4559"/>
                  </a:cubicBezTo>
                  <a:cubicBezTo>
                    <a:pt x="23447" y="4559"/>
                    <a:pt x="23194" y="4559"/>
                    <a:pt x="22945" y="4552"/>
                  </a:cubicBezTo>
                  <a:cubicBezTo>
                    <a:pt x="21528" y="4514"/>
                    <a:pt x="20332" y="4259"/>
                    <a:pt x="19392" y="3795"/>
                  </a:cubicBezTo>
                  <a:cubicBezTo>
                    <a:pt x="18352" y="3282"/>
                    <a:pt x="17601" y="2501"/>
                    <a:pt x="16878" y="1742"/>
                  </a:cubicBezTo>
                  <a:cubicBezTo>
                    <a:pt x="16589" y="1442"/>
                    <a:pt x="16292" y="1133"/>
                    <a:pt x="15979" y="842"/>
                  </a:cubicBezTo>
                  <a:cubicBezTo>
                    <a:pt x="15587" y="476"/>
                    <a:pt x="15047" y="52"/>
                    <a:pt x="14343" y="5"/>
                  </a:cubicBezTo>
                  <a:cubicBezTo>
                    <a:pt x="14298" y="2"/>
                    <a:pt x="14253" y="1"/>
                    <a:pt x="142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4" name="Google Shape;48364;p36"/>
            <p:cNvSpPr/>
            <p:nvPr/>
          </p:nvSpPr>
          <p:spPr>
            <a:xfrm>
              <a:off x="5261112" y="4659105"/>
              <a:ext cx="1425918" cy="856622"/>
            </a:xfrm>
            <a:custGeom>
              <a:avLst/>
              <a:gdLst/>
              <a:ahLst/>
              <a:cxnLst/>
              <a:rect l="l" t="t" r="r" b="b"/>
              <a:pathLst>
                <a:path w="28744" h="17268" extrusionOk="0">
                  <a:moveTo>
                    <a:pt x="12658" y="0"/>
                  </a:moveTo>
                  <a:cubicBezTo>
                    <a:pt x="12447" y="0"/>
                    <a:pt x="12235" y="38"/>
                    <a:pt x="12001" y="113"/>
                  </a:cubicBezTo>
                  <a:cubicBezTo>
                    <a:pt x="11970" y="123"/>
                    <a:pt x="11954" y="154"/>
                    <a:pt x="11963" y="184"/>
                  </a:cubicBezTo>
                  <a:cubicBezTo>
                    <a:pt x="11970" y="208"/>
                    <a:pt x="11991" y="224"/>
                    <a:pt x="12017" y="224"/>
                  </a:cubicBezTo>
                  <a:cubicBezTo>
                    <a:pt x="12023" y="224"/>
                    <a:pt x="12027" y="224"/>
                    <a:pt x="12037" y="220"/>
                  </a:cubicBezTo>
                  <a:cubicBezTo>
                    <a:pt x="12263" y="148"/>
                    <a:pt x="12466" y="114"/>
                    <a:pt x="12668" y="114"/>
                  </a:cubicBezTo>
                  <a:cubicBezTo>
                    <a:pt x="12710" y="114"/>
                    <a:pt x="12753" y="116"/>
                    <a:pt x="12795" y="119"/>
                  </a:cubicBezTo>
                  <a:cubicBezTo>
                    <a:pt x="12878" y="126"/>
                    <a:pt x="12959" y="139"/>
                    <a:pt x="13041" y="159"/>
                  </a:cubicBezTo>
                  <a:cubicBezTo>
                    <a:pt x="13046" y="160"/>
                    <a:pt x="13050" y="160"/>
                    <a:pt x="13054" y="160"/>
                  </a:cubicBezTo>
                  <a:cubicBezTo>
                    <a:pt x="13079" y="160"/>
                    <a:pt x="13102" y="142"/>
                    <a:pt x="13108" y="116"/>
                  </a:cubicBezTo>
                  <a:cubicBezTo>
                    <a:pt x="13115" y="85"/>
                    <a:pt x="13097" y="55"/>
                    <a:pt x="13066" y="48"/>
                  </a:cubicBezTo>
                  <a:cubicBezTo>
                    <a:pt x="12979" y="28"/>
                    <a:pt x="12892" y="13"/>
                    <a:pt x="12805" y="6"/>
                  </a:cubicBezTo>
                  <a:cubicBezTo>
                    <a:pt x="12756" y="2"/>
                    <a:pt x="12707" y="0"/>
                    <a:pt x="12658" y="0"/>
                  </a:cubicBezTo>
                  <a:close/>
                  <a:moveTo>
                    <a:pt x="11053" y="524"/>
                  </a:moveTo>
                  <a:cubicBezTo>
                    <a:pt x="11045" y="524"/>
                    <a:pt x="11037" y="525"/>
                    <a:pt x="11030" y="528"/>
                  </a:cubicBezTo>
                  <a:cubicBezTo>
                    <a:pt x="10991" y="546"/>
                    <a:pt x="10953" y="564"/>
                    <a:pt x="10914" y="580"/>
                  </a:cubicBezTo>
                  <a:cubicBezTo>
                    <a:pt x="10665" y="686"/>
                    <a:pt x="10382" y="786"/>
                    <a:pt x="10048" y="880"/>
                  </a:cubicBezTo>
                  <a:cubicBezTo>
                    <a:pt x="10018" y="888"/>
                    <a:pt x="10000" y="921"/>
                    <a:pt x="10009" y="951"/>
                  </a:cubicBezTo>
                  <a:cubicBezTo>
                    <a:pt x="10017" y="977"/>
                    <a:pt x="10039" y="992"/>
                    <a:pt x="10064" y="992"/>
                  </a:cubicBezTo>
                  <a:cubicBezTo>
                    <a:pt x="10069" y="992"/>
                    <a:pt x="10075" y="992"/>
                    <a:pt x="10081" y="987"/>
                  </a:cubicBezTo>
                  <a:cubicBezTo>
                    <a:pt x="10418" y="891"/>
                    <a:pt x="10707" y="792"/>
                    <a:pt x="10958" y="682"/>
                  </a:cubicBezTo>
                  <a:cubicBezTo>
                    <a:pt x="10998" y="666"/>
                    <a:pt x="11037" y="649"/>
                    <a:pt x="11077" y="631"/>
                  </a:cubicBezTo>
                  <a:cubicBezTo>
                    <a:pt x="11105" y="618"/>
                    <a:pt x="11116" y="585"/>
                    <a:pt x="11105" y="557"/>
                  </a:cubicBezTo>
                  <a:cubicBezTo>
                    <a:pt x="11096" y="536"/>
                    <a:pt x="11075" y="524"/>
                    <a:pt x="11053" y="524"/>
                  </a:cubicBezTo>
                  <a:close/>
                  <a:moveTo>
                    <a:pt x="13977" y="529"/>
                  </a:moveTo>
                  <a:cubicBezTo>
                    <a:pt x="13960" y="529"/>
                    <a:pt x="13944" y="537"/>
                    <a:pt x="13932" y="551"/>
                  </a:cubicBezTo>
                  <a:cubicBezTo>
                    <a:pt x="13912" y="575"/>
                    <a:pt x="13916" y="611"/>
                    <a:pt x="13941" y="631"/>
                  </a:cubicBezTo>
                  <a:cubicBezTo>
                    <a:pt x="14012" y="686"/>
                    <a:pt x="14083" y="748"/>
                    <a:pt x="14163" y="819"/>
                  </a:cubicBezTo>
                  <a:cubicBezTo>
                    <a:pt x="14367" y="1002"/>
                    <a:pt x="14564" y="1193"/>
                    <a:pt x="14709" y="1337"/>
                  </a:cubicBezTo>
                  <a:cubicBezTo>
                    <a:pt x="14720" y="1348"/>
                    <a:pt x="14735" y="1352"/>
                    <a:pt x="14749" y="1352"/>
                  </a:cubicBezTo>
                  <a:cubicBezTo>
                    <a:pt x="14763" y="1352"/>
                    <a:pt x="14779" y="1347"/>
                    <a:pt x="14789" y="1337"/>
                  </a:cubicBezTo>
                  <a:cubicBezTo>
                    <a:pt x="14813" y="1315"/>
                    <a:pt x="14813" y="1278"/>
                    <a:pt x="14789" y="1257"/>
                  </a:cubicBezTo>
                  <a:cubicBezTo>
                    <a:pt x="14642" y="1110"/>
                    <a:pt x="14446" y="921"/>
                    <a:pt x="14239" y="736"/>
                  </a:cubicBezTo>
                  <a:cubicBezTo>
                    <a:pt x="14158" y="662"/>
                    <a:pt x="14086" y="598"/>
                    <a:pt x="14012" y="541"/>
                  </a:cubicBezTo>
                  <a:cubicBezTo>
                    <a:pt x="14001" y="533"/>
                    <a:pt x="13989" y="529"/>
                    <a:pt x="13977" y="529"/>
                  </a:cubicBezTo>
                  <a:close/>
                  <a:moveTo>
                    <a:pt x="9043" y="1135"/>
                  </a:moveTo>
                  <a:cubicBezTo>
                    <a:pt x="9039" y="1135"/>
                    <a:pt x="9035" y="1135"/>
                    <a:pt x="9031" y="1136"/>
                  </a:cubicBezTo>
                  <a:cubicBezTo>
                    <a:pt x="8695" y="1216"/>
                    <a:pt x="8346" y="1298"/>
                    <a:pt x="8010" y="1394"/>
                  </a:cubicBezTo>
                  <a:cubicBezTo>
                    <a:pt x="7979" y="1403"/>
                    <a:pt x="7962" y="1435"/>
                    <a:pt x="7971" y="1465"/>
                  </a:cubicBezTo>
                  <a:cubicBezTo>
                    <a:pt x="7978" y="1490"/>
                    <a:pt x="8001" y="1506"/>
                    <a:pt x="8026" y="1506"/>
                  </a:cubicBezTo>
                  <a:cubicBezTo>
                    <a:pt x="8032" y="1506"/>
                    <a:pt x="8036" y="1505"/>
                    <a:pt x="8042" y="1505"/>
                  </a:cubicBezTo>
                  <a:cubicBezTo>
                    <a:pt x="8375" y="1408"/>
                    <a:pt x="8722" y="1327"/>
                    <a:pt x="9058" y="1248"/>
                  </a:cubicBezTo>
                  <a:cubicBezTo>
                    <a:pt x="9088" y="1238"/>
                    <a:pt x="9109" y="1209"/>
                    <a:pt x="9100" y="1179"/>
                  </a:cubicBezTo>
                  <a:cubicBezTo>
                    <a:pt x="9093" y="1153"/>
                    <a:pt x="9069" y="1135"/>
                    <a:pt x="9043" y="1135"/>
                  </a:cubicBezTo>
                  <a:close/>
                  <a:moveTo>
                    <a:pt x="7039" y="1749"/>
                  </a:moveTo>
                  <a:cubicBezTo>
                    <a:pt x="7031" y="1749"/>
                    <a:pt x="7023" y="1750"/>
                    <a:pt x="7016" y="1753"/>
                  </a:cubicBezTo>
                  <a:cubicBezTo>
                    <a:pt x="6655" y="1917"/>
                    <a:pt x="6350" y="2105"/>
                    <a:pt x="6112" y="2313"/>
                  </a:cubicBezTo>
                  <a:cubicBezTo>
                    <a:pt x="6090" y="2333"/>
                    <a:pt x="6085" y="2370"/>
                    <a:pt x="6107" y="2394"/>
                  </a:cubicBezTo>
                  <a:cubicBezTo>
                    <a:pt x="6118" y="2407"/>
                    <a:pt x="6134" y="2414"/>
                    <a:pt x="6149" y="2414"/>
                  </a:cubicBezTo>
                  <a:cubicBezTo>
                    <a:pt x="6162" y="2414"/>
                    <a:pt x="6177" y="2409"/>
                    <a:pt x="6186" y="2399"/>
                  </a:cubicBezTo>
                  <a:cubicBezTo>
                    <a:pt x="6414" y="2200"/>
                    <a:pt x="6710" y="2017"/>
                    <a:pt x="7061" y="1856"/>
                  </a:cubicBezTo>
                  <a:cubicBezTo>
                    <a:pt x="7090" y="1845"/>
                    <a:pt x="7103" y="1810"/>
                    <a:pt x="7090" y="1782"/>
                  </a:cubicBezTo>
                  <a:cubicBezTo>
                    <a:pt x="7082" y="1761"/>
                    <a:pt x="7061" y="1749"/>
                    <a:pt x="7039" y="1749"/>
                  </a:cubicBezTo>
                  <a:close/>
                  <a:moveTo>
                    <a:pt x="15496" y="1975"/>
                  </a:moveTo>
                  <a:cubicBezTo>
                    <a:pt x="15481" y="1975"/>
                    <a:pt x="15467" y="1981"/>
                    <a:pt x="15456" y="1993"/>
                  </a:cubicBezTo>
                  <a:cubicBezTo>
                    <a:pt x="15435" y="2017"/>
                    <a:pt x="15435" y="2052"/>
                    <a:pt x="15459" y="2074"/>
                  </a:cubicBezTo>
                  <a:cubicBezTo>
                    <a:pt x="15755" y="2354"/>
                    <a:pt x="16009" y="2572"/>
                    <a:pt x="16263" y="2759"/>
                  </a:cubicBezTo>
                  <a:cubicBezTo>
                    <a:pt x="16273" y="2767"/>
                    <a:pt x="16284" y="2771"/>
                    <a:pt x="16295" y="2771"/>
                  </a:cubicBezTo>
                  <a:cubicBezTo>
                    <a:pt x="16314" y="2771"/>
                    <a:pt x="16331" y="2762"/>
                    <a:pt x="16342" y="2749"/>
                  </a:cubicBezTo>
                  <a:cubicBezTo>
                    <a:pt x="16359" y="2724"/>
                    <a:pt x="16355" y="2688"/>
                    <a:pt x="16329" y="2668"/>
                  </a:cubicBezTo>
                  <a:cubicBezTo>
                    <a:pt x="16080" y="2483"/>
                    <a:pt x="15829" y="2269"/>
                    <a:pt x="15537" y="1991"/>
                  </a:cubicBezTo>
                  <a:cubicBezTo>
                    <a:pt x="15525" y="1981"/>
                    <a:pt x="15510" y="1975"/>
                    <a:pt x="15496" y="1975"/>
                  </a:cubicBezTo>
                  <a:close/>
                  <a:moveTo>
                    <a:pt x="17193" y="3204"/>
                  </a:moveTo>
                  <a:cubicBezTo>
                    <a:pt x="17172" y="3204"/>
                    <a:pt x="17151" y="3215"/>
                    <a:pt x="17140" y="3236"/>
                  </a:cubicBezTo>
                  <a:cubicBezTo>
                    <a:pt x="17126" y="3264"/>
                    <a:pt x="17139" y="3299"/>
                    <a:pt x="17168" y="3313"/>
                  </a:cubicBezTo>
                  <a:cubicBezTo>
                    <a:pt x="17192" y="3326"/>
                    <a:pt x="17217" y="3336"/>
                    <a:pt x="17241" y="3348"/>
                  </a:cubicBezTo>
                  <a:cubicBezTo>
                    <a:pt x="17523" y="3478"/>
                    <a:pt x="17832" y="3590"/>
                    <a:pt x="18162" y="3680"/>
                  </a:cubicBezTo>
                  <a:cubicBezTo>
                    <a:pt x="18165" y="3681"/>
                    <a:pt x="18171" y="3681"/>
                    <a:pt x="18176" y="3681"/>
                  </a:cubicBezTo>
                  <a:cubicBezTo>
                    <a:pt x="18200" y="3681"/>
                    <a:pt x="18223" y="3663"/>
                    <a:pt x="18229" y="3639"/>
                  </a:cubicBezTo>
                  <a:cubicBezTo>
                    <a:pt x="18237" y="3607"/>
                    <a:pt x="18220" y="3577"/>
                    <a:pt x="18190" y="3569"/>
                  </a:cubicBezTo>
                  <a:cubicBezTo>
                    <a:pt x="17868" y="3482"/>
                    <a:pt x="17564" y="3373"/>
                    <a:pt x="17290" y="3245"/>
                  </a:cubicBezTo>
                  <a:cubicBezTo>
                    <a:pt x="17267" y="3233"/>
                    <a:pt x="17241" y="3222"/>
                    <a:pt x="17217" y="3209"/>
                  </a:cubicBezTo>
                  <a:cubicBezTo>
                    <a:pt x="17210" y="3206"/>
                    <a:pt x="17201" y="3204"/>
                    <a:pt x="17193" y="3204"/>
                  </a:cubicBezTo>
                  <a:close/>
                  <a:moveTo>
                    <a:pt x="19206" y="3768"/>
                  </a:moveTo>
                  <a:cubicBezTo>
                    <a:pt x="19177" y="3768"/>
                    <a:pt x="19152" y="3789"/>
                    <a:pt x="19148" y="3818"/>
                  </a:cubicBezTo>
                  <a:cubicBezTo>
                    <a:pt x="19145" y="3851"/>
                    <a:pt x="19167" y="3879"/>
                    <a:pt x="19198" y="3882"/>
                  </a:cubicBezTo>
                  <a:cubicBezTo>
                    <a:pt x="19532" y="3925"/>
                    <a:pt x="19886" y="3952"/>
                    <a:pt x="20254" y="3962"/>
                  </a:cubicBezTo>
                  <a:cubicBezTo>
                    <a:pt x="20283" y="3962"/>
                    <a:pt x="20308" y="3937"/>
                    <a:pt x="20310" y="3908"/>
                  </a:cubicBezTo>
                  <a:cubicBezTo>
                    <a:pt x="20312" y="3875"/>
                    <a:pt x="20286" y="3848"/>
                    <a:pt x="20255" y="3848"/>
                  </a:cubicBezTo>
                  <a:cubicBezTo>
                    <a:pt x="19892" y="3838"/>
                    <a:pt x="19542" y="3811"/>
                    <a:pt x="19212" y="3768"/>
                  </a:cubicBezTo>
                  <a:cubicBezTo>
                    <a:pt x="19210" y="3768"/>
                    <a:pt x="19208" y="3768"/>
                    <a:pt x="19206" y="3768"/>
                  </a:cubicBezTo>
                  <a:close/>
                  <a:moveTo>
                    <a:pt x="21302" y="3846"/>
                  </a:moveTo>
                  <a:cubicBezTo>
                    <a:pt x="21271" y="3846"/>
                    <a:pt x="21245" y="3871"/>
                    <a:pt x="21245" y="3903"/>
                  </a:cubicBezTo>
                  <a:cubicBezTo>
                    <a:pt x="21245" y="3935"/>
                    <a:pt x="21271" y="3960"/>
                    <a:pt x="21302" y="3960"/>
                  </a:cubicBezTo>
                  <a:lnTo>
                    <a:pt x="21467" y="3960"/>
                  </a:lnTo>
                  <a:cubicBezTo>
                    <a:pt x="21705" y="3960"/>
                    <a:pt x="22013" y="3963"/>
                    <a:pt x="22328" y="3992"/>
                  </a:cubicBezTo>
                  <a:lnTo>
                    <a:pt x="22346" y="3994"/>
                  </a:lnTo>
                  <a:lnTo>
                    <a:pt x="22352" y="3994"/>
                  </a:lnTo>
                  <a:cubicBezTo>
                    <a:pt x="22382" y="3994"/>
                    <a:pt x="22403" y="3972"/>
                    <a:pt x="22406" y="3940"/>
                  </a:cubicBezTo>
                  <a:cubicBezTo>
                    <a:pt x="22409" y="3909"/>
                    <a:pt x="22382" y="3881"/>
                    <a:pt x="22349" y="3878"/>
                  </a:cubicBezTo>
                  <a:lnTo>
                    <a:pt x="22339" y="3878"/>
                  </a:lnTo>
                  <a:cubicBezTo>
                    <a:pt x="22021" y="3849"/>
                    <a:pt x="21706" y="3846"/>
                    <a:pt x="21467" y="3846"/>
                  </a:cubicBezTo>
                  <a:close/>
                  <a:moveTo>
                    <a:pt x="5562" y="3155"/>
                  </a:moveTo>
                  <a:cubicBezTo>
                    <a:pt x="5537" y="3155"/>
                    <a:pt x="5515" y="3171"/>
                    <a:pt x="5508" y="3196"/>
                  </a:cubicBezTo>
                  <a:cubicBezTo>
                    <a:pt x="5482" y="3272"/>
                    <a:pt x="5462" y="3353"/>
                    <a:pt x="5447" y="3435"/>
                  </a:cubicBezTo>
                  <a:cubicBezTo>
                    <a:pt x="5424" y="3566"/>
                    <a:pt x="5411" y="3698"/>
                    <a:pt x="5411" y="3845"/>
                  </a:cubicBezTo>
                  <a:cubicBezTo>
                    <a:pt x="5411" y="3973"/>
                    <a:pt x="5422" y="4108"/>
                    <a:pt x="5440" y="4259"/>
                  </a:cubicBezTo>
                  <a:cubicBezTo>
                    <a:pt x="5444" y="4287"/>
                    <a:pt x="5468" y="4309"/>
                    <a:pt x="5496" y="4309"/>
                  </a:cubicBezTo>
                  <a:lnTo>
                    <a:pt x="5502" y="4309"/>
                  </a:lnTo>
                  <a:cubicBezTo>
                    <a:pt x="5533" y="4303"/>
                    <a:pt x="5555" y="4277"/>
                    <a:pt x="5552" y="4245"/>
                  </a:cubicBezTo>
                  <a:cubicBezTo>
                    <a:pt x="5533" y="4100"/>
                    <a:pt x="5525" y="3967"/>
                    <a:pt x="5525" y="3845"/>
                  </a:cubicBezTo>
                  <a:cubicBezTo>
                    <a:pt x="5525" y="3706"/>
                    <a:pt x="5536" y="3579"/>
                    <a:pt x="5559" y="3457"/>
                  </a:cubicBezTo>
                  <a:cubicBezTo>
                    <a:pt x="5573" y="3378"/>
                    <a:pt x="5593" y="3303"/>
                    <a:pt x="5616" y="3229"/>
                  </a:cubicBezTo>
                  <a:cubicBezTo>
                    <a:pt x="5624" y="3199"/>
                    <a:pt x="5609" y="3166"/>
                    <a:pt x="5579" y="3158"/>
                  </a:cubicBezTo>
                  <a:cubicBezTo>
                    <a:pt x="5573" y="3156"/>
                    <a:pt x="5568" y="3155"/>
                    <a:pt x="5562" y="3155"/>
                  </a:cubicBezTo>
                  <a:close/>
                  <a:moveTo>
                    <a:pt x="23388" y="4053"/>
                  </a:moveTo>
                  <a:cubicBezTo>
                    <a:pt x="23363" y="4053"/>
                    <a:pt x="23340" y="4071"/>
                    <a:pt x="23334" y="4097"/>
                  </a:cubicBezTo>
                  <a:cubicBezTo>
                    <a:pt x="23327" y="4127"/>
                    <a:pt x="23345" y="4158"/>
                    <a:pt x="23377" y="4165"/>
                  </a:cubicBezTo>
                  <a:cubicBezTo>
                    <a:pt x="23657" y="4231"/>
                    <a:pt x="23956" y="4310"/>
                    <a:pt x="24316" y="4421"/>
                  </a:cubicBezTo>
                  <a:lnTo>
                    <a:pt x="24384" y="4443"/>
                  </a:lnTo>
                  <a:cubicBezTo>
                    <a:pt x="24390" y="4444"/>
                    <a:pt x="24395" y="4444"/>
                    <a:pt x="24401" y="4444"/>
                  </a:cubicBezTo>
                  <a:cubicBezTo>
                    <a:pt x="24425" y="4444"/>
                    <a:pt x="24448" y="4428"/>
                    <a:pt x="24455" y="4406"/>
                  </a:cubicBezTo>
                  <a:cubicBezTo>
                    <a:pt x="24465" y="4374"/>
                    <a:pt x="24448" y="4343"/>
                    <a:pt x="24418" y="4334"/>
                  </a:cubicBezTo>
                  <a:lnTo>
                    <a:pt x="24348" y="4313"/>
                  </a:lnTo>
                  <a:cubicBezTo>
                    <a:pt x="23985" y="4202"/>
                    <a:pt x="23685" y="4121"/>
                    <a:pt x="23401" y="4054"/>
                  </a:cubicBezTo>
                  <a:cubicBezTo>
                    <a:pt x="23397" y="4053"/>
                    <a:pt x="23392" y="4053"/>
                    <a:pt x="23388" y="4053"/>
                  </a:cubicBezTo>
                  <a:close/>
                  <a:moveTo>
                    <a:pt x="25394" y="4673"/>
                  </a:moveTo>
                  <a:cubicBezTo>
                    <a:pt x="25372" y="4673"/>
                    <a:pt x="25351" y="4687"/>
                    <a:pt x="25343" y="4709"/>
                  </a:cubicBezTo>
                  <a:cubicBezTo>
                    <a:pt x="25330" y="4737"/>
                    <a:pt x="25344" y="4771"/>
                    <a:pt x="25376" y="4783"/>
                  </a:cubicBezTo>
                  <a:cubicBezTo>
                    <a:pt x="25721" y="4915"/>
                    <a:pt x="26044" y="5056"/>
                    <a:pt x="26332" y="5202"/>
                  </a:cubicBezTo>
                  <a:cubicBezTo>
                    <a:pt x="26339" y="5205"/>
                    <a:pt x="26347" y="5207"/>
                    <a:pt x="26357" y="5207"/>
                  </a:cubicBezTo>
                  <a:cubicBezTo>
                    <a:pt x="26376" y="5207"/>
                    <a:pt x="26397" y="5194"/>
                    <a:pt x="26408" y="5178"/>
                  </a:cubicBezTo>
                  <a:cubicBezTo>
                    <a:pt x="26423" y="5150"/>
                    <a:pt x="26411" y="5116"/>
                    <a:pt x="26383" y="5101"/>
                  </a:cubicBezTo>
                  <a:cubicBezTo>
                    <a:pt x="26091" y="4955"/>
                    <a:pt x="25767" y="4812"/>
                    <a:pt x="25415" y="4677"/>
                  </a:cubicBezTo>
                  <a:cubicBezTo>
                    <a:pt x="25409" y="4674"/>
                    <a:pt x="25401" y="4673"/>
                    <a:pt x="25394" y="4673"/>
                  </a:cubicBezTo>
                  <a:close/>
                  <a:moveTo>
                    <a:pt x="5681" y="5230"/>
                  </a:moveTo>
                  <a:cubicBezTo>
                    <a:pt x="5678" y="5230"/>
                    <a:pt x="5675" y="5230"/>
                    <a:pt x="5671" y="5231"/>
                  </a:cubicBezTo>
                  <a:cubicBezTo>
                    <a:pt x="5642" y="5235"/>
                    <a:pt x="5620" y="5266"/>
                    <a:pt x="5624" y="5296"/>
                  </a:cubicBezTo>
                  <a:cubicBezTo>
                    <a:pt x="5637" y="5369"/>
                    <a:pt x="5650" y="5441"/>
                    <a:pt x="5659" y="5515"/>
                  </a:cubicBezTo>
                  <a:cubicBezTo>
                    <a:pt x="5674" y="5629"/>
                    <a:pt x="5686" y="5747"/>
                    <a:pt x="5691" y="5865"/>
                  </a:cubicBezTo>
                  <a:cubicBezTo>
                    <a:pt x="5694" y="5944"/>
                    <a:pt x="5696" y="6020"/>
                    <a:pt x="5696" y="6096"/>
                  </a:cubicBezTo>
                  <a:cubicBezTo>
                    <a:pt x="5696" y="6174"/>
                    <a:pt x="5694" y="6252"/>
                    <a:pt x="5691" y="6331"/>
                  </a:cubicBezTo>
                  <a:cubicBezTo>
                    <a:pt x="5688" y="6362"/>
                    <a:pt x="5713" y="6387"/>
                    <a:pt x="5744" y="6390"/>
                  </a:cubicBezTo>
                  <a:lnTo>
                    <a:pt x="5748" y="6390"/>
                  </a:lnTo>
                  <a:cubicBezTo>
                    <a:pt x="5778" y="6390"/>
                    <a:pt x="5802" y="6366"/>
                    <a:pt x="5802" y="6335"/>
                  </a:cubicBezTo>
                  <a:cubicBezTo>
                    <a:pt x="5807" y="6255"/>
                    <a:pt x="5808" y="6174"/>
                    <a:pt x="5808" y="6094"/>
                  </a:cubicBezTo>
                  <a:cubicBezTo>
                    <a:pt x="5808" y="6016"/>
                    <a:pt x="5807" y="5936"/>
                    <a:pt x="5802" y="5858"/>
                  </a:cubicBezTo>
                  <a:cubicBezTo>
                    <a:pt x="5798" y="5737"/>
                    <a:pt x="5787" y="5616"/>
                    <a:pt x="5771" y="5498"/>
                  </a:cubicBezTo>
                  <a:cubicBezTo>
                    <a:pt x="5762" y="5426"/>
                    <a:pt x="5750" y="5352"/>
                    <a:pt x="5737" y="5276"/>
                  </a:cubicBezTo>
                  <a:cubicBezTo>
                    <a:pt x="5732" y="5250"/>
                    <a:pt x="5708" y="5230"/>
                    <a:pt x="5681" y="5230"/>
                  </a:cubicBezTo>
                  <a:close/>
                  <a:moveTo>
                    <a:pt x="27256" y="5633"/>
                  </a:moveTo>
                  <a:cubicBezTo>
                    <a:pt x="27238" y="5633"/>
                    <a:pt x="27221" y="5642"/>
                    <a:pt x="27211" y="5656"/>
                  </a:cubicBezTo>
                  <a:cubicBezTo>
                    <a:pt x="27191" y="5683"/>
                    <a:pt x="27198" y="5719"/>
                    <a:pt x="27222" y="5737"/>
                  </a:cubicBezTo>
                  <a:cubicBezTo>
                    <a:pt x="27524" y="5954"/>
                    <a:pt x="27781" y="6187"/>
                    <a:pt x="27991" y="6430"/>
                  </a:cubicBezTo>
                  <a:cubicBezTo>
                    <a:pt x="28002" y="6443"/>
                    <a:pt x="28018" y="6450"/>
                    <a:pt x="28033" y="6450"/>
                  </a:cubicBezTo>
                  <a:cubicBezTo>
                    <a:pt x="28048" y="6450"/>
                    <a:pt x="28060" y="6444"/>
                    <a:pt x="28073" y="6436"/>
                  </a:cubicBezTo>
                  <a:cubicBezTo>
                    <a:pt x="28096" y="6416"/>
                    <a:pt x="28100" y="6379"/>
                    <a:pt x="28077" y="6356"/>
                  </a:cubicBezTo>
                  <a:cubicBezTo>
                    <a:pt x="27863" y="6104"/>
                    <a:pt x="27598" y="5865"/>
                    <a:pt x="27291" y="5645"/>
                  </a:cubicBezTo>
                  <a:cubicBezTo>
                    <a:pt x="27280" y="5637"/>
                    <a:pt x="27268" y="5633"/>
                    <a:pt x="27256" y="5633"/>
                  </a:cubicBezTo>
                  <a:close/>
                  <a:moveTo>
                    <a:pt x="28559" y="7238"/>
                  </a:moveTo>
                  <a:cubicBezTo>
                    <a:pt x="28553" y="7238"/>
                    <a:pt x="28547" y="7239"/>
                    <a:pt x="28541" y="7241"/>
                  </a:cubicBezTo>
                  <a:cubicBezTo>
                    <a:pt x="28510" y="7253"/>
                    <a:pt x="28494" y="7284"/>
                    <a:pt x="28506" y="7315"/>
                  </a:cubicBezTo>
                  <a:cubicBezTo>
                    <a:pt x="28587" y="7557"/>
                    <a:pt x="28628" y="7803"/>
                    <a:pt x="28628" y="8051"/>
                  </a:cubicBezTo>
                  <a:cubicBezTo>
                    <a:pt x="28628" y="8143"/>
                    <a:pt x="28622" y="8236"/>
                    <a:pt x="28610" y="8324"/>
                  </a:cubicBezTo>
                  <a:cubicBezTo>
                    <a:pt x="28607" y="8357"/>
                    <a:pt x="28628" y="8385"/>
                    <a:pt x="28659" y="8389"/>
                  </a:cubicBezTo>
                  <a:lnTo>
                    <a:pt x="28666" y="8389"/>
                  </a:lnTo>
                  <a:cubicBezTo>
                    <a:pt x="28695" y="8389"/>
                    <a:pt x="28720" y="8368"/>
                    <a:pt x="28726" y="8340"/>
                  </a:cubicBezTo>
                  <a:cubicBezTo>
                    <a:pt x="28738" y="8244"/>
                    <a:pt x="28743" y="8146"/>
                    <a:pt x="28743" y="8051"/>
                  </a:cubicBezTo>
                  <a:cubicBezTo>
                    <a:pt x="28743" y="7790"/>
                    <a:pt x="28699" y="7531"/>
                    <a:pt x="28614" y="7277"/>
                  </a:cubicBezTo>
                  <a:cubicBezTo>
                    <a:pt x="28605" y="7253"/>
                    <a:pt x="28583" y="7238"/>
                    <a:pt x="28559" y="7238"/>
                  </a:cubicBezTo>
                  <a:close/>
                  <a:moveTo>
                    <a:pt x="5602" y="7315"/>
                  </a:moveTo>
                  <a:cubicBezTo>
                    <a:pt x="5576" y="7315"/>
                    <a:pt x="5552" y="7333"/>
                    <a:pt x="5546" y="7359"/>
                  </a:cubicBezTo>
                  <a:cubicBezTo>
                    <a:pt x="5474" y="7679"/>
                    <a:pt x="5378" y="8007"/>
                    <a:pt x="5250" y="8358"/>
                  </a:cubicBezTo>
                  <a:cubicBezTo>
                    <a:pt x="5239" y="8389"/>
                    <a:pt x="5253" y="8421"/>
                    <a:pt x="5283" y="8432"/>
                  </a:cubicBezTo>
                  <a:cubicBezTo>
                    <a:pt x="5290" y="8433"/>
                    <a:pt x="5296" y="8435"/>
                    <a:pt x="5303" y="8435"/>
                  </a:cubicBezTo>
                  <a:cubicBezTo>
                    <a:pt x="5329" y="8435"/>
                    <a:pt x="5350" y="8421"/>
                    <a:pt x="5357" y="8398"/>
                  </a:cubicBezTo>
                  <a:cubicBezTo>
                    <a:pt x="5484" y="8041"/>
                    <a:pt x="5585" y="7709"/>
                    <a:pt x="5657" y="7383"/>
                  </a:cubicBezTo>
                  <a:cubicBezTo>
                    <a:pt x="5664" y="7354"/>
                    <a:pt x="5644" y="7324"/>
                    <a:pt x="5615" y="7317"/>
                  </a:cubicBezTo>
                  <a:cubicBezTo>
                    <a:pt x="5610" y="7316"/>
                    <a:pt x="5606" y="7315"/>
                    <a:pt x="5602" y="7315"/>
                  </a:cubicBezTo>
                  <a:close/>
                  <a:moveTo>
                    <a:pt x="24326" y="9842"/>
                  </a:moveTo>
                  <a:cubicBezTo>
                    <a:pt x="23968" y="9842"/>
                    <a:pt x="23628" y="9858"/>
                    <a:pt x="23314" y="9892"/>
                  </a:cubicBezTo>
                  <a:cubicBezTo>
                    <a:pt x="23284" y="9895"/>
                    <a:pt x="23260" y="9922"/>
                    <a:pt x="23264" y="9954"/>
                  </a:cubicBezTo>
                  <a:cubicBezTo>
                    <a:pt x="23267" y="9984"/>
                    <a:pt x="23293" y="10006"/>
                    <a:pt x="23321" y="10006"/>
                  </a:cubicBezTo>
                  <a:cubicBezTo>
                    <a:pt x="23323" y="10006"/>
                    <a:pt x="23325" y="10005"/>
                    <a:pt x="23325" y="10005"/>
                  </a:cubicBezTo>
                  <a:lnTo>
                    <a:pt x="23325" y="10005"/>
                  </a:lnTo>
                  <a:cubicBezTo>
                    <a:pt x="23326" y="10005"/>
                    <a:pt x="23326" y="10005"/>
                    <a:pt x="23325" y="10006"/>
                  </a:cubicBezTo>
                  <a:cubicBezTo>
                    <a:pt x="23635" y="9971"/>
                    <a:pt x="23971" y="9956"/>
                    <a:pt x="24326" y="9956"/>
                  </a:cubicBezTo>
                  <a:lnTo>
                    <a:pt x="24368" y="9956"/>
                  </a:lnTo>
                  <a:cubicBezTo>
                    <a:pt x="24401" y="9956"/>
                    <a:pt x="24425" y="9930"/>
                    <a:pt x="24425" y="9899"/>
                  </a:cubicBezTo>
                  <a:cubicBezTo>
                    <a:pt x="24425" y="9869"/>
                    <a:pt x="24399" y="9842"/>
                    <a:pt x="24368" y="9842"/>
                  </a:cubicBezTo>
                  <a:close/>
                  <a:moveTo>
                    <a:pt x="28279" y="9239"/>
                  </a:moveTo>
                  <a:cubicBezTo>
                    <a:pt x="28261" y="9239"/>
                    <a:pt x="28244" y="9247"/>
                    <a:pt x="28232" y="9261"/>
                  </a:cubicBezTo>
                  <a:cubicBezTo>
                    <a:pt x="28080" y="9471"/>
                    <a:pt x="27887" y="9651"/>
                    <a:pt x="27655" y="9802"/>
                  </a:cubicBezTo>
                  <a:cubicBezTo>
                    <a:pt x="27588" y="9848"/>
                    <a:pt x="27524" y="9885"/>
                    <a:pt x="27460" y="9916"/>
                  </a:cubicBezTo>
                  <a:cubicBezTo>
                    <a:pt x="27431" y="9930"/>
                    <a:pt x="27420" y="9964"/>
                    <a:pt x="27434" y="9993"/>
                  </a:cubicBezTo>
                  <a:cubicBezTo>
                    <a:pt x="27446" y="10014"/>
                    <a:pt x="27464" y="10026"/>
                    <a:pt x="27486" y="10026"/>
                  </a:cubicBezTo>
                  <a:cubicBezTo>
                    <a:pt x="27493" y="10026"/>
                    <a:pt x="27503" y="10023"/>
                    <a:pt x="27510" y="10018"/>
                  </a:cubicBezTo>
                  <a:cubicBezTo>
                    <a:pt x="27577" y="9984"/>
                    <a:pt x="27646" y="9944"/>
                    <a:pt x="27717" y="9897"/>
                  </a:cubicBezTo>
                  <a:cubicBezTo>
                    <a:pt x="27961" y="9738"/>
                    <a:pt x="28166" y="9549"/>
                    <a:pt x="28325" y="9330"/>
                  </a:cubicBezTo>
                  <a:cubicBezTo>
                    <a:pt x="28343" y="9303"/>
                    <a:pt x="28338" y="9267"/>
                    <a:pt x="28314" y="9250"/>
                  </a:cubicBezTo>
                  <a:cubicBezTo>
                    <a:pt x="28303" y="9243"/>
                    <a:pt x="28290" y="9239"/>
                    <a:pt x="28279" y="9239"/>
                  </a:cubicBezTo>
                  <a:close/>
                  <a:moveTo>
                    <a:pt x="25422" y="9887"/>
                  </a:moveTo>
                  <a:cubicBezTo>
                    <a:pt x="25394" y="9887"/>
                    <a:pt x="25368" y="9909"/>
                    <a:pt x="25364" y="9940"/>
                  </a:cubicBezTo>
                  <a:cubicBezTo>
                    <a:pt x="25361" y="9971"/>
                    <a:pt x="25384" y="9998"/>
                    <a:pt x="25415" y="10001"/>
                  </a:cubicBezTo>
                  <a:cubicBezTo>
                    <a:pt x="25698" y="10027"/>
                    <a:pt x="25975" y="10061"/>
                    <a:pt x="26239" y="10102"/>
                  </a:cubicBezTo>
                  <a:lnTo>
                    <a:pt x="26322" y="10118"/>
                  </a:lnTo>
                  <a:cubicBezTo>
                    <a:pt x="26366" y="10124"/>
                    <a:pt x="26408" y="10132"/>
                    <a:pt x="26453" y="10138"/>
                  </a:cubicBezTo>
                  <a:lnTo>
                    <a:pt x="26461" y="10138"/>
                  </a:lnTo>
                  <a:cubicBezTo>
                    <a:pt x="26488" y="10138"/>
                    <a:pt x="26514" y="10118"/>
                    <a:pt x="26518" y="10091"/>
                  </a:cubicBezTo>
                  <a:cubicBezTo>
                    <a:pt x="26522" y="10058"/>
                    <a:pt x="26501" y="10030"/>
                    <a:pt x="26471" y="10026"/>
                  </a:cubicBezTo>
                  <a:cubicBezTo>
                    <a:pt x="26428" y="10018"/>
                    <a:pt x="26383" y="10011"/>
                    <a:pt x="26340" y="10004"/>
                  </a:cubicBezTo>
                  <a:lnTo>
                    <a:pt x="26259" y="9990"/>
                  </a:lnTo>
                  <a:cubicBezTo>
                    <a:pt x="25992" y="9947"/>
                    <a:pt x="25711" y="9913"/>
                    <a:pt x="25427" y="9888"/>
                  </a:cubicBezTo>
                  <a:cubicBezTo>
                    <a:pt x="25425" y="9887"/>
                    <a:pt x="25423" y="9887"/>
                    <a:pt x="25422" y="9887"/>
                  </a:cubicBezTo>
                  <a:close/>
                  <a:moveTo>
                    <a:pt x="4904" y="9292"/>
                  </a:moveTo>
                  <a:cubicBezTo>
                    <a:pt x="4883" y="9292"/>
                    <a:pt x="4863" y="9305"/>
                    <a:pt x="4853" y="9326"/>
                  </a:cubicBezTo>
                  <a:cubicBezTo>
                    <a:pt x="4724" y="9609"/>
                    <a:pt x="4572" y="9916"/>
                    <a:pt x="4392" y="10269"/>
                  </a:cubicBezTo>
                  <a:lnTo>
                    <a:pt x="4385" y="10284"/>
                  </a:lnTo>
                  <a:cubicBezTo>
                    <a:pt x="4371" y="10313"/>
                    <a:pt x="4382" y="10347"/>
                    <a:pt x="4411" y="10361"/>
                  </a:cubicBezTo>
                  <a:cubicBezTo>
                    <a:pt x="4418" y="10364"/>
                    <a:pt x="4426" y="10367"/>
                    <a:pt x="4435" y="10367"/>
                  </a:cubicBezTo>
                  <a:cubicBezTo>
                    <a:pt x="4455" y="10367"/>
                    <a:pt x="4476" y="10356"/>
                    <a:pt x="4486" y="10334"/>
                  </a:cubicBezTo>
                  <a:lnTo>
                    <a:pt x="4493" y="10319"/>
                  </a:lnTo>
                  <a:cubicBezTo>
                    <a:pt x="4675" y="9966"/>
                    <a:pt x="4826" y="9657"/>
                    <a:pt x="4956" y="9372"/>
                  </a:cubicBezTo>
                  <a:cubicBezTo>
                    <a:pt x="4969" y="9344"/>
                    <a:pt x="4956" y="9310"/>
                    <a:pt x="4927" y="9297"/>
                  </a:cubicBezTo>
                  <a:cubicBezTo>
                    <a:pt x="4920" y="9294"/>
                    <a:pt x="4912" y="9292"/>
                    <a:pt x="4904" y="9292"/>
                  </a:cubicBezTo>
                  <a:close/>
                  <a:moveTo>
                    <a:pt x="22291" y="10082"/>
                  </a:moveTo>
                  <a:cubicBezTo>
                    <a:pt x="22286" y="10082"/>
                    <a:pt x="22280" y="10082"/>
                    <a:pt x="22275" y="10084"/>
                  </a:cubicBezTo>
                  <a:cubicBezTo>
                    <a:pt x="22134" y="10122"/>
                    <a:pt x="21998" y="10168"/>
                    <a:pt x="21868" y="10215"/>
                  </a:cubicBezTo>
                  <a:cubicBezTo>
                    <a:pt x="21673" y="10286"/>
                    <a:pt x="21480" y="10376"/>
                    <a:pt x="21289" y="10475"/>
                  </a:cubicBezTo>
                  <a:cubicBezTo>
                    <a:pt x="21264" y="10489"/>
                    <a:pt x="21252" y="10523"/>
                    <a:pt x="21267" y="10552"/>
                  </a:cubicBezTo>
                  <a:cubicBezTo>
                    <a:pt x="21275" y="10570"/>
                    <a:pt x="21295" y="10582"/>
                    <a:pt x="21316" y="10582"/>
                  </a:cubicBezTo>
                  <a:cubicBezTo>
                    <a:pt x="21325" y="10582"/>
                    <a:pt x="21335" y="10578"/>
                    <a:pt x="21343" y="10575"/>
                  </a:cubicBezTo>
                  <a:cubicBezTo>
                    <a:pt x="21528" y="10477"/>
                    <a:pt x="21718" y="10391"/>
                    <a:pt x="21908" y="10320"/>
                  </a:cubicBezTo>
                  <a:cubicBezTo>
                    <a:pt x="22035" y="10272"/>
                    <a:pt x="22169" y="10229"/>
                    <a:pt x="22305" y="10192"/>
                  </a:cubicBezTo>
                  <a:cubicBezTo>
                    <a:pt x="22335" y="10185"/>
                    <a:pt x="22354" y="10154"/>
                    <a:pt x="22344" y="10122"/>
                  </a:cubicBezTo>
                  <a:cubicBezTo>
                    <a:pt x="22339" y="10098"/>
                    <a:pt x="22316" y="10082"/>
                    <a:pt x="22291" y="10082"/>
                  </a:cubicBezTo>
                  <a:close/>
                  <a:moveTo>
                    <a:pt x="20435" y="11035"/>
                  </a:moveTo>
                  <a:cubicBezTo>
                    <a:pt x="20423" y="11035"/>
                    <a:pt x="20410" y="11039"/>
                    <a:pt x="20400" y="11047"/>
                  </a:cubicBezTo>
                  <a:cubicBezTo>
                    <a:pt x="20123" y="11255"/>
                    <a:pt x="19855" y="11481"/>
                    <a:pt x="19595" y="11700"/>
                  </a:cubicBezTo>
                  <a:lnTo>
                    <a:pt x="19582" y="11710"/>
                  </a:lnTo>
                  <a:cubicBezTo>
                    <a:pt x="19558" y="11730"/>
                    <a:pt x="19556" y="11766"/>
                    <a:pt x="19575" y="11791"/>
                  </a:cubicBezTo>
                  <a:cubicBezTo>
                    <a:pt x="19586" y="11804"/>
                    <a:pt x="19602" y="11810"/>
                    <a:pt x="19618" y="11810"/>
                  </a:cubicBezTo>
                  <a:cubicBezTo>
                    <a:pt x="19630" y="11810"/>
                    <a:pt x="19643" y="11805"/>
                    <a:pt x="19655" y="11798"/>
                  </a:cubicBezTo>
                  <a:lnTo>
                    <a:pt x="19667" y="11787"/>
                  </a:lnTo>
                  <a:cubicBezTo>
                    <a:pt x="19928" y="11571"/>
                    <a:pt x="20194" y="11344"/>
                    <a:pt x="20470" y="11138"/>
                  </a:cubicBezTo>
                  <a:cubicBezTo>
                    <a:pt x="20494" y="11118"/>
                    <a:pt x="20500" y="11083"/>
                    <a:pt x="20481" y="11058"/>
                  </a:cubicBezTo>
                  <a:cubicBezTo>
                    <a:pt x="20469" y="11043"/>
                    <a:pt x="20452" y="11035"/>
                    <a:pt x="20435" y="11035"/>
                  </a:cubicBezTo>
                  <a:close/>
                  <a:moveTo>
                    <a:pt x="3921" y="11167"/>
                  </a:moveTo>
                  <a:cubicBezTo>
                    <a:pt x="3902" y="11167"/>
                    <a:pt x="3883" y="11176"/>
                    <a:pt x="3873" y="11194"/>
                  </a:cubicBezTo>
                  <a:cubicBezTo>
                    <a:pt x="3672" y="11509"/>
                    <a:pt x="3466" y="11778"/>
                    <a:pt x="3240" y="12017"/>
                  </a:cubicBezTo>
                  <a:cubicBezTo>
                    <a:pt x="3219" y="12040"/>
                    <a:pt x="3219" y="12076"/>
                    <a:pt x="3241" y="12097"/>
                  </a:cubicBezTo>
                  <a:cubicBezTo>
                    <a:pt x="3253" y="12107"/>
                    <a:pt x="3267" y="12113"/>
                    <a:pt x="3281" y="12113"/>
                  </a:cubicBezTo>
                  <a:cubicBezTo>
                    <a:pt x="3295" y="12113"/>
                    <a:pt x="3311" y="12107"/>
                    <a:pt x="3322" y="12093"/>
                  </a:cubicBezTo>
                  <a:cubicBezTo>
                    <a:pt x="3553" y="11851"/>
                    <a:pt x="3765" y="11576"/>
                    <a:pt x="3970" y="11253"/>
                  </a:cubicBezTo>
                  <a:cubicBezTo>
                    <a:pt x="3985" y="11226"/>
                    <a:pt x="3978" y="11191"/>
                    <a:pt x="3951" y="11175"/>
                  </a:cubicBezTo>
                  <a:cubicBezTo>
                    <a:pt x="3942" y="11170"/>
                    <a:pt x="3931" y="11167"/>
                    <a:pt x="3921" y="11167"/>
                  </a:cubicBezTo>
                  <a:close/>
                  <a:moveTo>
                    <a:pt x="18801" y="12355"/>
                  </a:moveTo>
                  <a:cubicBezTo>
                    <a:pt x="18789" y="12355"/>
                    <a:pt x="18777" y="12359"/>
                    <a:pt x="18767" y="12367"/>
                  </a:cubicBezTo>
                  <a:cubicBezTo>
                    <a:pt x="18461" y="12596"/>
                    <a:pt x="18173" y="12780"/>
                    <a:pt x="17892" y="12929"/>
                  </a:cubicBezTo>
                  <a:cubicBezTo>
                    <a:pt x="17865" y="12944"/>
                    <a:pt x="17853" y="12978"/>
                    <a:pt x="17868" y="13006"/>
                  </a:cubicBezTo>
                  <a:cubicBezTo>
                    <a:pt x="17877" y="13025"/>
                    <a:pt x="17896" y="13036"/>
                    <a:pt x="17917" y="13036"/>
                  </a:cubicBezTo>
                  <a:cubicBezTo>
                    <a:pt x="17927" y="13036"/>
                    <a:pt x="17936" y="13035"/>
                    <a:pt x="17944" y="13029"/>
                  </a:cubicBezTo>
                  <a:cubicBezTo>
                    <a:pt x="18233" y="12878"/>
                    <a:pt x="18525" y="12690"/>
                    <a:pt x="18835" y="12458"/>
                  </a:cubicBezTo>
                  <a:cubicBezTo>
                    <a:pt x="18861" y="12439"/>
                    <a:pt x="18866" y="12403"/>
                    <a:pt x="18846" y="12377"/>
                  </a:cubicBezTo>
                  <a:cubicBezTo>
                    <a:pt x="18835" y="12363"/>
                    <a:pt x="18818" y="12355"/>
                    <a:pt x="18801" y="12355"/>
                  </a:cubicBezTo>
                  <a:close/>
                  <a:moveTo>
                    <a:pt x="2487" y="12683"/>
                  </a:moveTo>
                  <a:cubicBezTo>
                    <a:pt x="2475" y="12683"/>
                    <a:pt x="2464" y="12687"/>
                    <a:pt x="2455" y="12695"/>
                  </a:cubicBezTo>
                  <a:cubicBezTo>
                    <a:pt x="2178" y="12897"/>
                    <a:pt x="1887" y="13087"/>
                    <a:pt x="1587" y="13281"/>
                  </a:cubicBezTo>
                  <a:cubicBezTo>
                    <a:pt x="1560" y="13298"/>
                    <a:pt x="1551" y="13333"/>
                    <a:pt x="1568" y="13359"/>
                  </a:cubicBezTo>
                  <a:cubicBezTo>
                    <a:pt x="1580" y="13378"/>
                    <a:pt x="1597" y="13386"/>
                    <a:pt x="1616" y="13386"/>
                  </a:cubicBezTo>
                  <a:cubicBezTo>
                    <a:pt x="1626" y="13386"/>
                    <a:pt x="1638" y="13385"/>
                    <a:pt x="1648" y="13378"/>
                  </a:cubicBezTo>
                  <a:cubicBezTo>
                    <a:pt x="1951" y="13181"/>
                    <a:pt x="2244" y="12992"/>
                    <a:pt x="2521" y="12787"/>
                  </a:cubicBezTo>
                  <a:cubicBezTo>
                    <a:pt x="2547" y="12767"/>
                    <a:pt x="2551" y="12732"/>
                    <a:pt x="2534" y="12707"/>
                  </a:cubicBezTo>
                  <a:cubicBezTo>
                    <a:pt x="2522" y="12692"/>
                    <a:pt x="2504" y="12683"/>
                    <a:pt x="2487" y="12683"/>
                  </a:cubicBezTo>
                  <a:close/>
                  <a:moveTo>
                    <a:pt x="16946" y="13311"/>
                  </a:moveTo>
                  <a:cubicBezTo>
                    <a:pt x="16940" y="13311"/>
                    <a:pt x="16934" y="13312"/>
                    <a:pt x="16928" y="13314"/>
                  </a:cubicBezTo>
                  <a:cubicBezTo>
                    <a:pt x="16627" y="13399"/>
                    <a:pt x="16292" y="13464"/>
                    <a:pt x="15908" y="13514"/>
                  </a:cubicBezTo>
                  <a:cubicBezTo>
                    <a:pt x="15876" y="13518"/>
                    <a:pt x="15854" y="13547"/>
                    <a:pt x="15859" y="13578"/>
                  </a:cubicBezTo>
                  <a:cubicBezTo>
                    <a:pt x="15861" y="13607"/>
                    <a:pt x="15887" y="13628"/>
                    <a:pt x="15915" y="13628"/>
                  </a:cubicBezTo>
                  <a:cubicBezTo>
                    <a:pt x="15917" y="13628"/>
                    <a:pt x="15918" y="13628"/>
                    <a:pt x="15920" y="13627"/>
                  </a:cubicBezTo>
                  <a:cubicBezTo>
                    <a:pt x="16310" y="13577"/>
                    <a:pt x="16650" y="13508"/>
                    <a:pt x="16958" y="13422"/>
                  </a:cubicBezTo>
                  <a:cubicBezTo>
                    <a:pt x="16990" y="13415"/>
                    <a:pt x="17007" y="13382"/>
                    <a:pt x="16998" y="13352"/>
                  </a:cubicBezTo>
                  <a:cubicBezTo>
                    <a:pt x="16992" y="13328"/>
                    <a:pt x="16971" y="13311"/>
                    <a:pt x="16946" y="13311"/>
                  </a:cubicBezTo>
                  <a:close/>
                  <a:moveTo>
                    <a:pt x="14867" y="13608"/>
                  </a:moveTo>
                  <a:cubicBezTo>
                    <a:pt x="14866" y="13608"/>
                    <a:pt x="14865" y="13608"/>
                    <a:pt x="14864" y="13608"/>
                  </a:cubicBezTo>
                  <a:cubicBezTo>
                    <a:pt x="14757" y="13615"/>
                    <a:pt x="14652" y="13622"/>
                    <a:pt x="14545" y="13628"/>
                  </a:cubicBezTo>
                  <a:lnTo>
                    <a:pt x="13817" y="13669"/>
                  </a:lnTo>
                  <a:cubicBezTo>
                    <a:pt x="13784" y="13671"/>
                    <a:pt x="13761" y="13698"/>
                    <a:pt x="13763" y="13729"/>
                  </a:cubicBezTo>
                  <a:cubicBezTo>
                    <a:pt x="13766" y="13760"/>
                    <a:pt x="13790" y="13783"/>
                    <a:pt x="13820" y="13783"/>
                  </a:cubicBezTo>
                  <a:lnTo>
                    <a:pt x="13821" y="13783"/>
                  </a:lnTo>
                  <a:lnTo>
                    <a:pt x="14551" y="13742"/>
                  </a:lnTo>
                  <a:cubicBezTo>
                    <a:pt x="14658" y="13735"/>
                    <a:pt x="14764" y="13729"/>
                    <a:pt x="14871" y="13722"/>
                  </a:cubicBezTo>
                  <a:cubicBezTo>
                    <a:pt x="14902" y="13720"/>
                    <a:pt x="14927" y="13693"/>
                    <a:pt x="14924" y="13662"/>
                  </a:cubicBezTo>
                  <a:cubicBezTo>
                    <a:pt x="14922" y="13630"/>
                    <a:pt x="14900" y="13608"/>
                    <a:pt x="14867" y="13608"/>
                  </a:cubicBezTo>
                  <a:close/>
                  <a:moveTo>
                    <a:pt x="12770" y="13736"/>
                  </a:moveTo>
                  <a:cubicBezTo>
                    <a:pt x="12769" y="13736"/>
                    <a:pt x="12767" y="13736"/>
                    <a:pt x="12765" y="13736"/>
                  </a:cubicBezTo>
                  <a:cubicBezTo>
                    <a:pt x="12381" y="13769"/>
                    <a:pt x="12038" y="13802"/>
                    <a:pt x="11718" y="13843"/>
                  </a:cubicBezTo>
                  <a:cubicBezTo>
                    <a:pt x="11686" y="13847"/>
                    <a:pt x="11664" y="13876"/>
                    <a:pt x="11668" y="13907"/>
                  </a:cubicBezTo>
                  <a:cubicBezTo>
                    <a:pt x="11671" y="13935"/>
                    <a:pt x="11697" y="13957"/>
                    <a:pt x="11725" y="13957"/>
                  </a:cubicBezTo>
                  <a:cubicBezTo>
                    <a:pt x="11728" y="13957"/>
                    <a:pt x="11731" y="13957"/>
                    <a:pt x="11732" y="13954"/>
                  </a:cubicBezTo>
                  <a:cubicBezTo>
                    <a:pt x="12050" y="13913"/>
                    <a:pt x="12390" y="13878"/>
                    <a:pt x="12774" y="13849"/>
                  </a:cubicBezTo>
                  <a:cubicBezTo>
                    <a:pt x="12804" y="13847"/>
                    <a:pt x="12828" y="13820"/>
                    <a:pt x="12825" y="13787"/>
                  </a:cubicBezTo>
                  <a:cubicBezTo>
                    <a:pt x="12824" y="13759"/>
                    <a:pt x="12798" y="13736"/>
                    <a:pt x="12770" y="13736"/>
                  </a:cubicBezTo>
                  <a:close/>
                  <a:moveTo>
                    <a:pt x="10690" y="14013"/>
                  </a:moveTo>
                  <a:cubicBezTo>
                    <a:pt x="10687" y="14013"/>
                    <a:pt x="10684" y="14013"/>
                    <a:pt x="10681" y="14014"/>
                  </a:cubicBezTo>
                  <a:lnTo>
                    <a:pt x="10638" y="14024"/>
                  </a:lnTo>
                  <a:cubicBezTo>
                    <a:pt x="10298" y="14095"/>
                    <a:pt x="9968" y="14181"/>
                    <a:pt x="9658" y="14282"/>
                  </a:cubicBezTo>
                  <a:cubicBezTo>
                    <a:pt x="9628" y="14291"/>
                    <a:pt x="9613" y="14324"/>
                    <a:pt x="9621" y="14354"/>
                  </a:cubicBezTo>
                  <a:cubicBezTo>
                    <a:pt x="9628" y="14376"/>
                    <a:pt x="9651" y="14393"/>
                    <a:pt x="9675" y="14393"/>
                  </a:cubicBezTo>
                  <a:cubicBezTo>
                    <a:pt x="9679" y="14393"/>
                    <a:pt x="9685" y="14393"/>
                    <a:pt x="9694" y="14391"/>
                  </a:cubicBezTo>
                  <a:cubicBezTo>
                    <a:pt x="10000" y="14291"/>
                    <a:pt x="10325" y="14206"/>
                    <a:pt x="10661" y="14134"/>
                  </a:cubicBezTo>
                  <a:lnTo>
                    <a:pt x="10704" y="14126"/>
                  </a:lnTo>
                  <a:cubicBezTo>
                    <a:pt x="10735" y="14119"/>
                    <a:pt x="10756" y="14089"/>
                    <a:pt x="10749" y="14059"/>
                  </a:cubicBezTo>
                  <a:cubicBezTo>
                    <a:pt x="10743" y="14031"/>
                    <a:pt x="10717" y="14013"/>
                    <a:pt x="10690" y="14013"/>
                  </a:cubicBezTo>
                  <a:close/>
                  <a:moveTo>
                    <a:pt x="747" y="13862"/>
                  </a:moveTo>
                  <a:cubicBezTo>
                    <a:pt x="736" y="13862"/>
                    <a:pt x="724" y="13866"/>
                    <a:pt x="714" y="13873"/>
                  </a:cubicBezTo>
                  <a:cubicBezTo>
                    <a:pt x="649" y="13921"/>
                    <a:pt x="586" y="13971"/>
                    <a:pt x="524" y="14019"/>
                  </a:cubicBezTo>
                  <a:cubicBezTo>
                    <a:pt x="221" y="14261"/>
                    <a:pt x="54" y="14469"/>
                    <a:pt x="7" y="14677"/>
                  </a:cubicBezTo>
                  <a:cubicBezTo>
                    <a:pt x="0" y="14708"/>
                    <a:pt x="19" y="14738"/>
                    <a:pt x="50" y="14745"/>
                  </a:cubicBezTo>
                  <a:cubicBezTo>
                    <a:pt x="53" y="14746"/>
                    <a:pt x="59" y="14746"/>
                    <a:pt x="61" y="14746"/>
                  </a:cubicBezTo>
                  <a:cubicBezTo>
                    <a:pt x="87" y="14746"/>
                    <a:pt x="110" y="14729"/>
                    <a:pt x="118" y="14702"/>
                  </a:cubicBezTo>
                  <a:cubicBezTo>
                    <a:pt x="160" y="14524"/>
                    <a:pt x="316" y="14331"/>
                    <a:pt x="595" y="14107"/>
                  </a:cubicBezTo>
                  <a:cubicBezTo>
                    <a:pt x="656" y="14061"/>
                    <a:pt x="719" y="14014"/>
                    <a:pt x="783" y="13965"/>
                  </a:cubicBezTo>
                  <a:cubicBezTo>
                    <a:pt x="808" y="13947"/>
                    <a:pt x="814" y="13911"/>
                    <a:pt x="794" y="13886"/>
                  </a:cubicBezTo>
                  <a:cubicBezTo>
                    <a:pt x="783" y="13871"/>
                    <a:pt x="765" y="13862"/>
                    <a:pt x="747" y="13862"/>
                  </a:cubicBezTo>
                  <a:close/>
                  <a:moveTo>
                    <a:pt x="8701" y="14669"/>
                  </a:moveTo>
                  <a:cubicBezTo>
                    <a:pt x="8693" y="14669"/>
                    <a:pt x="8684" y="14671"/>
                    <a:pt x="8676" y="14675"/>
                  </a:cubicBezTo>
                  <a:cubicBezTo>
                    <a:pt x="8338" y="14843"/>
                    <a:pt x="8035" y="15029"/>
                    <a:pt x="7773" y="15233"/>
                  </a:cubicBezTo>
                  <a:cubicBezTo>
                    <a:pt x="7749" y="15251"/>
                    <a:pt x="7743" y="15287"/>
                    <a:pt x="7763" y="15313"/>
                  </a:cubicBezTo>
                  <a:cubicBezTo>
                    <a:pt x="7773" y="15327"/>
                    <a:pt x="7791" y="15334"/>
                    <a:pt x="7807" y="15334"/>
                  </a:cubicBezTo>
                  <a:cubicBezTo>
                    <a:pt x="7820" y="15334"/>
                    <a:pt x="7833" y="15330"/>
                    <a:pt x="7844" y="15323"/>
                  </a:cubicBezTo>
                  <a:cubicBezTo>
                    <a:pt x="8099" y="15123"/>
                    <a:pt x="8396" y="14941"/>
                    <a:pt x="8726" y="14779"/>
                  </a:cubicBezTo>
                  <a:cubicBezTo>
                    <a:pt x="8755" y="14765"/>
                    <a:pt x="8767" y="14731"/>
                    <a:pt x="8753" y="14702"/>
                  </a:cubicBezTo>
                  <a:cubicBezTo>
                    <a:pt x="8743" y="14682"/>
                    <a:pt x="8722" y="14669"/>
                    <a:pt x="8701" y="14669"/>
                  </a:cubicBezTo>
                  <a:close/>
                  <a:moveTo>
                    <a:pt x="673" y="15359"/>
                  </a:moveTo>
                  <a:cubicBezTo>
                    <a:pt x="650" y="15359"/>
                    <a:pt x="628" y="15374"/>
                    <a:pt x="621" y="15398"/>
                  </a:cubicBezTo>
                  <a:cubicBezTo>
                    <a:pt x="609" y="15428"/>
                    <a:pt x="625" y="15459"/>
                    <a:pt x="656" y="15470"/>
                  </a:cubicBezTo>
                  <a:cubicBezTo>
                    <a:pt x="811" y="15525"/>
                    <a:pt x="986" y="15562"/>
                    <a:pt x="1167" y="15580"/>
                  </a:cubicBezTo>
                  <a:cubicBezTo>
                    <a:pt x="1342" y="15600"/>
                    <a:pt x="1524" y="15607"/>
                    <a:pt x="1698" y="15613"/>
                  </a:cubicBezTo>
                  <a:lnTo>
                    <a:pt x="1710" y="15613"/>
                  </a:lnTo>
                  <a:cubicBezTo>
                    <a:pt x="1740" y="15613"/>
                    <a:pt x="1767" y="15590"/>
                    <a:pt x="1769" y="15556"/>
                  </a:cubicBezTo>
                  <a:cubicBezTo>
                    <a:pt x="1769" y="15523"/>
                    <a:pt x="1746" y="15499"/>
                    <a:pt x="1713" y="15498"/>
                  </a:cubicBezTo>
                  <a:lnTo>
                    <a:pt x="1703" y="15498"/>
                  </a:lnTo>
                  <a:cubicBezTo>
                    <a:pt x="1531" y="15492"/>
                    <a:pt x="1353" y="15485"/>
                    <a:pt x="1180" y="15466"/>
                  </a:cubicBezTo>
                  <a:cubicBezTo>
                    <a:pt x="1009" y="15448"/>
                    <a:pt x="841" y="15412"/>
                    <a:pt x="693" y="15362"/>
                  </a:cubicBezTo>
                  <a:cubicBezTo>
                    <a:pt x="687" y="15360"/>
                    <a:pt x="680" y="15359"/>
                    <a:pt x="673" y="15359"/>
                  </a:cubicBezTo>
                  <a:close/>
                  <a:moveTo>
                    <a:pt x="2747" y="15642"/>
                  </a:moveTo>
                  <a:cubicBezTo>
                    <a:pt x="2723" y="15642"/>
                    <a:pt x="2702" y="15657"/>
                    <a:pt x="2694" y="15681"/>
                  </a:cubicBezTo>
                  <a:cubicBezTo>
                    <a:pt x="2684" y="15711"/>
                    <a:pt x="2699" y="15742"/>
                    <a:pt x="2729" y="15754"/>
                  </a:cubicBezTo>
                  <a:cubicBezTo>
                    <a:pt x="3029" y="15856"/>
                    <a:pt x="3314" y="16030"/>
                    <a:pt x="3603" y="16281"/>
                  </a:cubicBezTo>
                  <a:cubicBezTo>
                    <a:pt x="3614" y="16290"/>
                    <a:pt x="3625" y="16296"/>
                    <a:pt x="3640" y="16296"/>
                  </a:cubicBezTo>
                  <a:cubicBezTo>
                    <a:pt x="3657" y="16296"/>
                    <a:pt x="3672" y="16289"/>
                    <a:pt x="3684" y="16276"/>
                  </a:cubicBezTo>
                  <a:cubicBezTo>
                    <a:pt x="3705" y="16253"/>
                    <a:pt x="3702" y="16217"/>
                    <a:pt x="3680" y="16196"/>
                  </a:cubicBezTo>
                  <a:cubicBezTo>
                    <a:pt x="3381" y="15933"/>
                    <a:pt x="3082" y="15752"/>
                    <a:pt x="2768" y="15645"/>
                  </a:cubicBezTo>
                  <a:cubicBezTo>
                    <a:pt x="2761" y="15643"/>
                    <a:pt x="2754" y="15642"/>
                    <a:pt x="2747" y="15642"/>
                  </a:cubicBezTo>
                  <a:close/>
                  <a:moveTo>
                    <a:pt x="7072" y="15966"/>
                  </a:moveTo>
                  <a:cubicBezTo>
                    <a:pt x="7056" y="15966"/>
                    <a:pt x="7039" y="15974"/>
                    <a:pt x="7029" y="15988"/>
                  </a:cubicBezTo>
                  <a:lnTo>
                    <a:pt x="6975" y="16055"/>
                  </a:lnTo>
                  <a:cubicBezTo>
                    <a:pt x="6797" y="16277"/>
                    <a:pt x="6616" y="16508"/>
                    <a:pt x="6383" y="16701"/>
                  </a:cubicBezTo>
                  <a:cubicBezTo>
                    <a:pt x="6364" y="16717"/>
                    <a:pt x="6346" y="16734"/>
                    <a:pt x="6326" y="16748"/>
                  </a:cubicBezTo>
                  <a:cubicBezTo>
                    <a:pt x="6300" y="16767"/>
                    <a:pt x="6296" y="16802"/>
                    <a:pt x="6315" y="16828"/>
                  </a:cubicBezTo>
                  <a:cubicBezTo>
                    <a:pt x="6326" y="16843"/>
                    <a:pt x="6342" y="16851"/>
                    <a:pt x="6360" y="16851"/>
                  </a:cubicBezTo>
                  <a:cubicBezTo>
                    <a:pt x="6371" y="16851"/>
                    <a:pt x="6384" y="16848"/>
                    <a:pt x="6396" y="16836"/>
                  </a:cubicBezTo>
                  <a:cubicBezTo>
                    <a:pt x="6414" y="16821"/>
                    <a:pt x="6435" y="16804"/>
                    <a:pt x="6455" y="16788"/>
                  </a:cubicBezTo>
                  <a:cubicBezTo>
                    <a:pt x="6697" y="16587"/>
                    <a:pt x="6884" y="16353"/>
                    <a:pt x="7064" y="16126"/>
                  </a:cubicBezTo>
                  <a:lnTo>
                    <a:pt x="7117" y="16060"/>
                  </a:lnTo>
                  <a:cubicBezTo>
                    <a:pt x="7137" y="16034"/>
                    <a:pt x="7133" y="15998"/>
                    <a:pt x="7108" y="15978"/>
                  </a:cubicBezTo>
                  <a:cubicBezTo>
                    <a:pt x="7097" y="15971"/>
                    <a:pt x="7085" y="15966"/>
                    <a:pt x="7072" y="15966"/>
                  </a:cubicBezTo>
                  <a:close/>
                  <a:moveTo>
                    <a:pt x="4410" y="16898"/>
                  </a:moveTo>
                  <a:cubicBezTo>
                    <a:pt x="4391" y="16898"/>
                    <a:pt x="4373" y="16907"/>
                    <a:pt x="4362" y="16922"/>
                  </a:cubicBezTo>
                  <a:cubicBezTo>
                    <a:pt x="4344" y="16949"/>
                    <a:pt x="4351" y="16984"/>
                    <a:pt x="4377" y="17001"/>
                  </a:cubicBezTo>
                  <a:cubicBezTo>
                    <a:pt x="4532" y="17112"/>
                    <a:pt x="4690" y="17185"/>
                    <a:pt x="4862" y="17228"/>
                  </a:cubicBezTo>
                  <a:cubicBezTo>
                    <a:pt x="4969" y="17252"/>
                    <a:pt x="5082" y="17267"/>
                    <a:pt x="5200" y="17267"/>
                  </a:cubicBezTo>
                  <a:lnTo>
                    <a:pt x="5202" y="17267"/>
                  </a:lnTo>
                  <a:cubicBezTo>
                    <a:pt x="5269" y="17267"/>
                    <a:pt x="5340" y="17263"/>
                    <a:pt x="5411" y="17255"/>
                  </a:cubicBezTo>
                  <a:cubicBezTo>
                    <a:pt x="5444" y="17250"/>
                    <a:pt x="5465" y="17222"/>
                    <a:pt x="5461" y="17191"/>
                  </a:cubicBezTo>
                  <a:cubicBezTo>
                    <a:pt x="5458" y="17161"/>
                    <a:pt x="5433" y="17140"/>
                    <a:pt x="5405" y="17140"/>
                  </a:cubicBezTo>
                  <a:cubicBezTo>
                    <a:pt x="5402" y="17140"/>
                    <a:pt x="5400" y="17140"/>
                    <a:pt x="5397" y="17141"/>
                  </a:cubicBezTo>
                  <a:cubicBezTo>
                    <a:pt x="5331" y="17149"/>
                    <a:pt x="5267" y="17154"/>
                    <a:pt x="5203" y="17154"/>
                  </a:cubicBezTo>
                  <a:lnTo>
                    <a:pt x="5202" y="17154"/>
                  </a:lnTo>
                  <a:cubicBezTo>
                    <a:pt x="5094" y="17154"/>
                    <a:pt x="4990" y="17141"/>
                    <a:pt x="4890" y="17115"/>
                  </a:cubicBezTo>
                  <a:cubicBezTo>
                    <a:pt x="4732" y="17077"/>
                    <a:pt x="4586" y="17008"/>
                    <a:pt x="4442" y="16907"/>
                  </a:cubicBezTo>
                  <a:cubicBezTo>
                    <a:pt x="4432" y="16901"/>
                    <a:pt x="4421" y="16898"/>
                    <a:pt x="4410" y="168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5" name="Google Shape;48365;p36"/>
            <p:cNvSpPr/>
            <p:nvPr/>
          </p:nvSpPr>
          <p:spPr>
            <a:xfrm>
              <a:off x="5347778" y="4729896"/>
              <a:ext cx="1246636" cy="724418"/>
            </a:xfrm>
            <a:custGeom>
              <a:avLst/>
              <a:gdLst/>
              <a:ahLst/>
              <a:cxnLst/>
              <a:rect l="l" t="t" r="r" b="b"/>
              <a:pathLst>
                <a:path w="25130" h="14603" extrusionOk="0">
                  <a:moveTo>
                    <a:pt x="11210" y="97"/>
                  </a:moveTo>
                  <a:cubicBezTo>
                    <a:pt x="11259" y="97"/>
                    <a:pt x="11304" y="99"/>
                    <a:pt x="11353" y="103"/>
                  </a:cubicBezTo>
                  <a:cubicBezTo>
                    <a:pt x="11832" y="151"/>
                    <a:pt x="12221" y="433"/>
                    <a:pt x="12535" y="701"/>
                  </a:cubicBezTo>
                  <a:cubicBezTo>
                    <a:pt x="12757" y="890"/>
                    <a:pt x="12970" y="1089"/>
                    <a:pt x="13180" y="1283"/>
                  </a:cubicBezTo>
                  <a:cubicBezTo>
                    <a:pt x="13743" y="1806"/>
                    <a:pt x="14325" y="2348"/>
                    <a:pt x="15088" y="2710"/>
                  </a:cubicBezTo>
                  <a:cubicBezTo>
                    <a:pt x="15140" y="2734"/>
                    <a:pt x="15194" y="2759"/>
                    <a:pt x="15250" y="2782"/>
                  </a:cubicBezTo>
                  <a:cubicBezTo>
                    <a:pt x="15971" y="3090"/>
                    <a:pt x="16875" y="3246"/>
                    <a:pt x="17939" y="3246"/>
                  </a:cubicBezTo>
                  <a:lnTo>
                    <a:pt x="17960" y="3246"/>
                  </a:lnTo>
                  <a:cubicBezTo>
                    <a:pt x="18145" y="3246"/>
                    <a:pt x="18330" y="3243"/>
                    <a:pt x="18511" y="3237"/>
                  </a:cubicBezTo>
                  <a:cubicBezTo>
                    <a:pt x="18697" y="3233"/>
                    <a:pt x="18892" y="3229"/>
                    <a:pt x="19080" y="3229"/>
                  </a:cubicBezTo>
                  <a:cubicBezTo>
                    <a:pt x="19278" y="3229"/>
                    <a:pt x="19450" y="3233"/>
                    <a:pt x="19608" y="3245"/>
                  </a:cubicBezTo>
                  <a:cubicBezTo>
                    <a:pt x="20254" y="3289"/>
                    <a:pt x="20864" y="3445"/>
                    <a:pt x="21322" y="3575"/>
                  </a:cubicBezTo>
                  <a:cubicBezTo>
                    <a:pt x="22293" y="3849"/>
                    <a:pt x="23042" y="4168"/>
                    <a:pt x="23616" y="4545"/>
                  </a:cubicBezTo>
                  <a:cubicBezTo>
                    <a:pt x="24003" y="4798"/>
                    <a:pt x="24316" y="5086"/>
                    <a:pt x="24545" y="5393"/>
                  </a:cubicBezTo>
                  <a:cubicBezTo>
                    <a:pt x="24886" y="5850"/>
                    <a:pt x="25033" y="6417"/>
                    <a:pt x="24946" y="6950"/>
                  </a:cubicBezTo>
                  <a:cubicBezTo>
                    <a:pt x="24862" y="7459"/>
                    <a:pt x="24580" y="7893"/>
                    <a:pt x="24132" y="8203"/>
                  </a:cubicBezTo>
                  <a:cubicBezTo>
                    <a:pt x="23960" y="8322"/>
                    <a:pt x="23801" y="8396"/>
                    <a:pt x="23646" y="8429"/>
                  </a:cubicBezTo>
                  <a:cubicBezTo>
                    <a:pt x="23568" y="8445"/>
                    <a:pt x="23482" y="8452"/>
                    <a:pt x="23391" y="8452"/>
                  </a:cubicBezTo>
                  <a:cubicBezTo>
                    <a:pt x="23267" y="8452"/>
                    <a:pt x="23135" y="8440"/>
                    <a:pt x="23008" y="8425"/>
                  </a:cubicBezTo>
                  <a:lnTo>
                    <a:pt x="22954" y="8419"/>
                  </a:lnTo>
                  <a:cubicBezTo>
                    <a:pt x="22652" y="8388"/>
                    <a:pt x="22325" y="8365"/>
                    <a:pt x="21955" y="8348"/>
                  </a:cubicBezTo>
                  <a:cubicBezTo>
                    <a:pt x="21756" y="8340"/>
                    <a:pt x="21574" y="8335"/>
                    <a:pt x="21396" y="8332"/>
                  </a:cubicBezTo>
                  <a:cubicBezTo>
                    <a:pt x="21328" y="8331"/>
                    <a:pt x="21258" y="8331"/>
                    <a:pt x="21190" y="8331"/>
                  </a:cubicBezTo>
                  <a:cubicBezTo>
                    <a:pt x="20352" y="8331"/>
                    <a:pt x="19712" y="8409"/>
                    <a:pt x="19177" y="8576"/>
                  </a:cubicBezTo>
                  <a:cubicBezTo>
                    <a:pt x="18369" y="8830"/>
                    <a:pt x="17730" y="9307"/>
                    <a:pt x="17114" y="9768"/>
                  </a:cubicBezTo>
                  <a:cubicBezTo>
                    <a:pt x="16503" y="10223"/>
                    <a:pt x="15872" y="10694"/>
                    <a:pt x="15059" y="10973"/>
                  </a:cubicBezTo>
                  <a:cubicBezTo>
                    <a:pt x="14476" y="11175"/>
                    <a:pt x="13851" y="11255"/>
                    <a:pt x="13318" y="11307"/>
                  </a:cubicBezTo>
                  <a:cubicBezTo>
                    <a:pt x="13130" y="11326"/>
                    <a:pt x="12941" y="11342"/>
                    <a:pt x="12753" y="11359"/>
                  </a:cubicBezTo>
                  <a:lnTo>
                    <a:pt x="12571" y="11373"/>
                  </a:lnTo>
                  <a:cubicBezTo>
                    <a:pt x="11524" y="11460"/>
                    <a:pt x="10442" y="11548"/>
                    <a:pt x="9414" y="11790"/>
                  </a:cubicBezTo>
                  <a:cubicBezTo>
                    <a:pt x="8612" y="11979"/>
                    <a:pt x="7488" y="12357"/>
                    <a:pt x="6702" y="13076"/>
                  </a:cubicBezTo>
                  <a:cubicBezTo>
                    <a:pt x="6659" y="13113"/>
                    <a:pt x="6618" y="13154"/>
                    <a:pt x="6579" y="13194"/>
                  </a:cubicBezTo>
                  <a:cubicBezTo>
                    <a:pt x="6461" y="13311"/>
                    <a:pt x="6357" y="13436"/>
                    <a:pt x="6254" y="13557"/>
                  </a:cubicBezTo>
                  <a:cubicBezTo>
                    <a:pt x="6091" y="13746"/>
                    <a:pt x="5926" y="13942"/>
                    <a:pt x="5719" y="14109"/>
                  </a:cubicBezTo>
                  <a:cubicBezTo>
                    <a:pt x="5406" y="14360"/>
                    <a:pt x="5004" y="14508"/>
                    <a:pt x="4648" y="14508"/>
                  </a:cubicBezTo>
                  <a:cubicBezTo>
                    <a:pt x="4570" y="14508"/>
                    <a:pt x="4495" y="14500"/>
                    <a:pt x="4422" y="14486"/>
                  </a:cubicBezTo>
                  <a:cubicBezTo>
                    <a:pt x="4085" y="14419"/>
                    <a:pt x="3858" y="14220"/>
                    <a:pt x="3637" y="14028"/>
                  </a:cubicBezTo>
                  <a:lnTo>
                    <a:pt x="3586" y="13981"/>
                  </a:lnTo>
                  <a:cubicBezTo>
                    <a:pt x="3271" y="13708"/>
                    <a:pt x="2876" y="13416"/>
                    <a:pt x="2332" y="13311"/>
                  </a:cubicBezTo>
                  <a:cubicBezTo>
                    <a:pt x="2100" y="13267"/>
                    <a:pt x="1857" y="13261"/>
                    <a:pt x="1622" y="13254"/>
                  </a:cubicBezTo>
                  <a:cubicBezTo>
                    <a:pt x="1473" y="13248"/>
                    <a:pt x="1316" y="13245"/>
                    <a:pt x="1167" y="13231"/>
                  </a:cubicBezTo>
                  <a:cubicBezTo>
                    <a:pt x="773" y="13193"/>
                    <a:pt x="298" y="13055"/>
                    <a:pt x="151" y="12776"/>
                  </a:cubicBezTo>
                  <a:cubicBezTo>
                    <a:pt x="116" y="12707"/>
                    <a:pt x="100" y="12639"/>
                    <a:pt x="104" y="12565"/>
                  </a:cubicBezTo>
                  <a:cubicBezTo>
                    <a:pt x="114" y="12356"/>
                    <a:pt x="289" y="12150"/>
                    <a:pt x="419" y="12012"/>
                  </a:cubicBezTo>
                  <a:cubicBezTo>
                    <a:pt x="604" y="11820"/>
                    <a:pt x="833" y="11618"/>
                    <a:pt x="1102" y="11411"/>
                  </a:cubicBezTo>
                  <a:cubicBezTo>
                    <a:pt x="1210" y="11327"/>
                    <a:pt x="1322" y="11243"/>
                    <a:pt x="1435" y="11158"/>
                  </a:cubicBezTo>
                  <a:cubicBezTo>
                    <a:pt x="1864" y="10834"/>
                    <a:pt x="2310" y="10496"/>
                    <a:pt x="2689" y="10111"/>
                  </a:cubicBezTo>
                  <a:cubicBezTo>
                    <a:pt x="3227" y="9565"/>
                    <a:pt x="3640" y="8960"/>
                    <a:pt x="3939" y="8496"/>
                  </a:cubicBezTo>
                  <a:cubicBezTo>
                    <a:pt x="4842" y="7090"/>
                    <a:pt x="5270" y="5922"/>
                    <a:pt x="5290" y="4825"/>
                  </a:cubicBezTo>
                  <a:cubicBezTo>
                    <a:pt x="5290" y="4724"/>
                    <a:pt x="5287" y="4625"/>
                    <a:pt x="5280" y="4527"/>
                  </a:cubicBezTo>
                  <a:cubicBezTo>
                    <a:pt x="5269" y="4354"/>
                    <a:pt x="5243" y="4177"/>
                    <a:pt x="5221" y="4004"/>
                  </a:cubicBezTo>
                  <a:cubicBezTo>
                    <a:pt x="5165" y="3607"/>
                    <a:pt x="5111" y="3196"/>
                    <a:pt x="5198" y="2802"/>
                  </a:cubicBezTo>
                  <a:cubicBezTo>
                    <a:pt x="5231" y="2650"/>
                    <a:pt x="5277" y="2515"/>
                    <a:pt x="5340" y="2391"/>
                  </a:cubicBezTo>
                  <a:cubicBezTo>
                    <a:pt x="5573" y="1924"/>
                    <a:pt x="6044" y="1566"/>
                    <a:pt x="6784" y="1294"/>
                  </a:cubicBezTo>
                  <a:cubicBezTo>
                    <a:pt x="6941" y="1237"/>
                    <a:pt x="7104" y="1186"/>
                    <a:pt x="7269" y="1139"/>
                  </a:cubicBezTo>
                  <a:cubicBezTo>
                    <a:pt x="7601" y="1049"/>
                    <a:pt x="7949" y="977"/>
                    <a:pt x="8285" y="907"/>
                  </a:cubicBezTo>
                  <a:cubicBezTo>
                    <a:pt x="8795" y="803"/>
                    <a:pt x="9324" y="692"/>
                    <a:pt x="9793" y="519"/>
                  </a:cubicBezTo>
                  <a:cubicBezTo>
                    <a:pt x="9900" y="477"/>
                    <a:pt x="10008" y="433"/>
                    <a:pt x="10114" y="391"/>
                  </a:cubicBezTo>
                  <a:cubicBezTo>
                    <a:pt x="10464" y="245"/>
                    <a:pt x="10826" y="97"/>
                    <a:pt x="11210" y="97"/>
                  </a:cubicBezTo>
                  <a:close/>
                  <a:moveTo>
                    <a:pt x="11215" y="1"/>
                  </a:moveTo>
                  <a:cubicBezTo>
                    <a:pt x="10811" y="1"/>
                    <a:pt x="10439" y="154"/>
                    <a:pt x="10079" y="301"/>
                  </a:cubicBezTo>
                  <a:cubicBezTo>
                    <a:pt x="9973" y="344"/>
                    <a:pt x="9867" y="389"/>
                    <a:pt x="9761" y="428"/>
                  </a:cubicBezTo>
                  <a:cubicBezTo>
                    <a:pt x="9298" y="600"/>
                    <a:pt x="8775" y="709"/>
                    <a:pt x="8267" y="813"/>
                  </a:cubicBezTo>
                  <a:cubicBezTo>
                    <a:pt x="7930" y="883"/>
                    <a:pt x="7580" y="955"/>
                    <a:pt x="7247" y="1046"/>
                  </a:cubicBezTo>
                  <a:cubicBezTo>
                    <a:pt x="7079" y="1093"/>
                    <a:pt x="6912" y="1146"/>
                    <a:pt x="6754" y="1204"/>
                  </a:cubicBezTo>
                  <a:cubicBezTo>
                    <a:pt x="5990" y="1486"/>
                    <a:pt x="5502" y="1862"/>
                    <a:pt x="5258" y="2350"/>
                  </a:cubicBezTo>
                  <a:cubicBezTo>
                    <a:pt x="5191" y="2483"/>
                    <a:pt x="5142" y="2626"/>
                    <a:pt x="5107" y="2784"/>
                  </a:cubicBezTo>
                  <a:cubicBezTo>
                    <a:pt x="5016" y="3196"/>
                    <a:pt x="5073" y="3615"/>
                    <a:pt x="5128" y="4020"/>
                  </a:cubicBezTo>
                  <a:cubicBezTo>
                    <a:pt x="5151" y="4191"/>
                    <a:pt x="5175" y="4367"/>
                    <a:pt x="5186" y="4536"/>
                  </a:cubicBezTo>
                  <a:cubicBezTo>
                    <a:pt x="5192" y="4632"/>
                    <a:pt x="5196" y="4730"/>
                    <a:pt x="5194" y="4828"/>
                  </a:cubicBezTo>
                  <a:cubicBezTo>
                    <a:pt x="5175" y="5907"/>
                    <a:pt x="4751" y="7058"/>
                    <a:pt x="3856" y="8449"/>
                  </a:cubicBezTo>
                  <a:cubicBezTo>
                    <a:pt x="3560" y="8909"/>
                    <a:pt x="3150" y="9506"/>
                    <a:pt x="2618" y="10047"/>
                  </a:cubicBezTo>
                  <a:cubicBezTo>
                    <a:pt x="2241" y="10428"/>
                    <a:pt x="1800" y="10763"/>
                    <a:pt x="1372" y="11086"/>
                  </a:cubicBezTo>
                  <a:cubicBezTo>
                    <a:pt x="1260" y="11169"/>
                    <a:pt x="1149" y="11255"/>
                    <a:pt x="1039" y="11339"/>
                  </a:cubicBezTo>
                  <a:cubicBezTo>
                    <a:pt x="767" y="11547"/>
                    <a:pt x="534" y="11753"/>
                    <a:pt x="346" y="11948"/>
                  </a:cubicBezTo>
                  <a:cubicBezTo>
                    <a:pt x="204" y="12096"/>
                    <a:pt x="15" y="12320"/>
                    <a:pt x="5" y="12562"/>
                  </a:cubicBezTo>
                  <a:cubicBezTo>
                    <a:pt x="0" y="12651"/>
                    <a:pt x="20" y="12737"/>
                    <a:pt x="63" y="12820"/>
                  </a:cubicBezTo>
                  <a:cubicBezTo>
                    <a:pt x="269" y="13214"/>
                    <a:pt x="951" y="13306"/>
                    <a:pt x="1156" y="13326"/>
                  </a:cubicBezTo>
                  <a:cubicBezTo>
                    <a:pt x="1308" y="13341"/>
                    <a:pt x="1466" y="13346"/>
                    <a:pt x="1618" y="13351"/>
                  </a:cubicBezTo>
                  <a:cubicBezTo>
                    <a:pt x="1849" y="13355"/>
                    <a:pt x="2089" y="13362"/>
                    <a:pt x="2311" y="13405"/>
                  </a:cubicBezTo>
                  <a:cubicBezTo>
                    <a:pt x="2835" y="13504"/>
                    <a:pt x="3216" y="13789"/>
                    <a:pt x="3520" y="14055"/>
                  </a:cubicBezTo>
                  <a:lnTo>
                    <a:pt x="3572" y="14099"/>
                  </a:lnTo>
                  <a:cubicBezTo>
                    <a:pt x="3802" y="14300"/>
                    <a:pt x="4038" y="14507"/>
                    <a:pt x="4401" y="14578"/>
                  </a:cubicBezTo>
                  <a:cubicBezTo>
                    <a:pt x="4481" y="14593"/>
                    <a:pt x="4565" y="14603"/>
                    <a:pt x="4650" y="14603"/>
                  </a:cubicBezTo>
                  <a:cubicBezTo>
                    <a:pt x="5027" y="14603"/>
                    <a:pt x="5448" y="14446"/>
                    <a:pt x="5774" y="14183"/>
                  </a:cubicBezTo>
                  <a:cubicBezTo>
                    <a:pt x="5987" y="14009"/>
                    <a:pt x="6158" y="13810"/>
                    <a:pt x="6322" y="13617"/>
                  </a:cubicBezTo>
                  <a:cubicBezTo>
                    <a:pt x="6423" y="13497"/>
                    <a:pt x="6528" y="13375"/>
                    <a:pt x="6642" y="13260"/>
                  </a:cubicBezTo>
                  <a:cubicBezTo>
                    <a:pt x="6680" y="13220"/>
                    <a:pt x="6720" y="13183"/>
                    <a:pt x="6761" y="13146"/>
                  </a:cubicBezTo>
                  <a:cubicBezTo>
                    <a:pt x="7531" y="12440"/>
                    <a:pt x="8637" y="12067"/>
                    <a:pt x="9431" y="11881"/>
                  </a:cubicBezTo>
                  <a:cubicBezTo>
                    <a:pt x="10451" y="11640"/>
                    <a:pt x="11529" y="11552"/>
                    <a:pt x="12574" y="11467"/>
                  </a:cubicBezTo>
                  <a:lnTo>
                    <a:pt x="12754" y="11453"/>
                  </a:lnTo>
                  <a:cubicBezTo>
                    <a:pt x="12943" y="11438"/>
                    <a:pt x="13131" y="11423"/>
                    <a:pt x="13322" y="11403"/>
                  </a:cubicBezTo>
                  <a:cubicBezTo>
                    <a:pt x="13861" y="11349"/>
                    <a:pt x="14491" y="11266"/>
                    <a:pt x="15085" y="11063"/>
                  </a:cubicBezTo>
                  <a:cubicBezTo>
                    <a:pt x="15911" y="10780"/>
                    <a:pt x="16547" y="10303"/>
                    <a:pt x="17165" y="9843"/>
                  </a:cubicBezTo>
                  <a:cubicBezTo>
                    <a:pt x="17804" y="9367"/>
                    <a:pt x="18407" y="8914"/>
                    <a:pt x="19199" y="8665"/>
                  </a:cubicBezTo>
                  <a:cubicBezTo>
                    <a:pt x="19726" y="8500"/>
                    <a:pt x="20358" y="8424"/>
                    <a:pt x="21184" y="8424"/>
                  </a:cubicBezTo>
                  <a:cubicBezTo>
                    <a:pt x="21254" y="8424"/>
                    <a:pt x="21324" y="8424"/>
                    <a:pt x="21390" y="8425"/>
                  </a:cubicBezTo>
                  <a:cubicBezTo>
                    <a:pt x="21568" y="8428"/>
                    <a:pt x="21752" y="8432"/>
                    <a:pt x="21950" y="8442"/>
                  </a:cubicBezTo>
                  <a:cubicBezTo>
                    <a:pt x="22317" y="8456"/>
                    <a:pt x="22641" y="8479"/>
                    <a:pt x="22940" y="8510"/>
                  </a:cubicBezTo>
                  <a:lnTo>
                    <a:pt x="22995" y="8516"/>
                  </a:lnTo>
                  <a:cubicBezTo>
                    <a:pt x="23123" y="8530"/>
                    <a:pt x="23254" y="8544"/>
                    <a:pt x="23387" y="8544"/>
                  </a:cubicBezTo>
                  <a:cubicBezTo>
                    <a:pt x="23488" y="8544"/>
                    <a:pt x="23579" y="8536"/>
                    <a:pt x="23661" y="8517"/>
                  </a:cubicBezTo>
                  <a:cubicBezTo>
                    <a:pt x="23831" y="8482"/>
                    <a:pt x="24001" y="8404"/>
                    <a:pt x="24185" y="8278"/>
                  </a:cubicBezTo>
                  <a:cubicBezTo>
                    <a:pt x="24656" y="7954"/>
                    <a:pt x="24952" y="7499"/>
                    <a:pt x="25039" y="6962"/>
                  </a:cubicBezTo>
                  <a:cubicBezTo>
                    <a:pt x="25130" y="6405"/>
                    <a:pt x="24976" y="5813"/>
                    <a:pt x="24620" y="5335"/>
                  </a:cubicBezTo>
                  <a:cubicBezTo>
                    <a:pt x="24384" y="5017"/>
                    <a:pt x="24064" y="4724"/>
                    <a:pt x="23667" y="4462"/>
                  </a:cubicBezTo>
                  <a:cubicBezTo>
                    <a:pt x="23085" y="4081"/>
                    <a:pt x="22328" y="3758"/>
                    <a:pt x="21348" y="3481"/>
                  </a:cubicBezTo>
                  <a:cubicBezTo>
                    <a:pt x="20884" y="3350"/>
                    <a:pt x="20268" y="3192"/>
                    <a:pt x="19613" y="3146"/>
                  </a:cubicBezTo>
                  <a:cubicBezTo>
                    <a:pt x="19454" y="3136"/>
                    <a:pt x="19278" y="3131"/>
                    <a:pt x="19078" y="3131"/>
                  </a:cubicBezTo>
                  <a:cubicBezTo>
                    <a:pt x="18886" y="3131"/>
                    <a:pt x="18693" y="3135"/>
                    <a:pt x="18507" y="3139"/>
                  </a:cubicBezTo>
                  <a:cubicBezTo>
                    <a:pt x="18326" y="3144"/>
                    <a:pt x="18141" y="3149"/>
                    <a:pt x="17959" y="3149"/>
                  </a:cubicBezTo>
                  <a:lnTo>
                    <a:pt x="17937" y="3149"/>
                  </a:lnTo>
                  <a:cubicBezTo>
                    <a:pt x="16887" y="3149"/>
                    <a:pt x="15995" y="2994"/>
                    <a:pt x="15287" y="2691"/>
                  </a:cubicBezTo>
                  <a:cubicBezTo>
                    <a:pt x="15234" y="2668"/>
                    <a:pt x="15180" y="2646"/>
                    <a:pt x="15129" y="2620"/>
                  </a:cubicBezTo>
                  <a:cubicBezTo>
                    <a:pt x="14380" y="2264"/>
                    <a:pt x="13804" y="1729"/>
                    <a:pt x="13245" y="1210"/>
                  </a:cubicBezTo>
                  <a:cubicBezTo>
                    <a:pt x="13037" y="1017"/>
                    <a:pt x="12823" y="817"/>
                    <a:pt x="12599" y="627"/>
                  </a:cubicBezTo>
                  <a:cubicBezTo>
                    <a:pt x="12275" y="348"/>
                    <a:pt x="11871" y="56"/>
                    <a:pt x="11366" y="8"/>
                  </a:cubicBezTo>
                  <a:cubicBezTo>
                    <a:pt x="11316" y="2"/>
                    <a:pt x="11265" y="1"/>
                    <a:pt x="11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6" name="Google Shape;48366;p36"/>
            <p:cNvSpPr/>
            <p:nvPr/>
          </p:nvSpPr>
          <p:spPr>
            <a:xfrm>
              <a:off x="5432707" y="4800290"/>
              <a:ext cx="1074548" cy="592710"/>
            </a:xfrm>
            <a:custGeom>
              <a:avLst/>
              <a:gdLst/>
              <a:ahLst/>
              <a:cxnLst/>
              <a:rect l="l" t="t" r="r" b="b"/>
              <a:pathLst>
                <a:path w="21661" h="11948" extrusionOk="0">
                  <a:moveTo>
                    <a:pt x="9787" y="84"/>
                  </a:moveTo>
                  <a:cubicBezTo>
                    <a:pt x="9840" y="84"/>
                    <a:pt x="9894" y="88"/>
                    <a:pt x="9947" y="93"/>
                  </a:cubicBezTo>
                  <a:cubicBezTo>
                    <a:pt x="10335" y="141"/>
                    <a:pt x="10655" y="359"/>
                    <a:pt x="10943" y="588"/>
                  </a:cubicBezTo>
                  <a:cubicBezTo>
                    <a:pt x="11115" y="724"/>
                    <a:pt x="11284" y="868"/>
                    <a:pt x="11448" y="1008"/>
                  </a:cubicBezTo>
                  <a:cubicBezTo>
                    <a:pt x="11954" y="1440"/>
                    <a:pt x="12479" y="1885"/>
                    <a:pt x="13152" y="2167"/>
                  </a:cubicBezTo>
                  <a:cubicBezTo>
                    <a:pt x="13196" y="2187"/>
                    <a:pt x="13242" y="2204"/>
                    <a:pt x="13289" y="2223"/>
                  </a:cubicBezTo>
                  <a:cubicBezTo>
                    <a:pt x="13842" y="2432"/>
                    <a:pt x="14521" y="2537"/>
                    <a:pt x="15308" y="2537"/>
                  </a:cubicBezTo>
                  <a:cubicBezTo>
                    <a:pt x="15387" y="2537"/>
                    <a:pt x="15468" y="2536"/>
                    <a:pt x="15550" y="2533"/>
                  </a:cubicBezTo>
                  <a:cubicBezTo>
                    <a:pt x="15699" y="2530"/>
                    <a:pt x="15848" y="2523"/>
                    <a:pt x="15998" y="2516"/>
                  </a:cubicBezTo>
                  <a:cubicBezTo>
                    <a:pt x="16215" y="2505"/>
                    <a:pt x="16438" y="2494"/>
                    <a:pt x="16660" y="2494"/>
                  </a:cubicBezTo>
                  <a:cubicBezTo>
                    <a:pt x="16746" y="2494"/>
                    <a:pt x="16832" y="2496"/>
                    <a:pt x="16917" y="2500"/>
                  </a:cubicBezTo>
                  <a:cubicBezTo>
                    <a:pt x="17347" y="2517"/>
                    <a:pt x="17806" y="2592"/>
                    <a:pt x="18361" y="2732"/>
                  </a:cubicBezTo>
                  <a:cubicBezTo>
                    <a:pt x="19175" y="2938"/>
                    <a:pt x="19805" y="3199"/>
                    <a:pt x="20283" y="3522"/>
                  </a:cubicBezTo>
                  <a:cubicBezTo>
                    <a:pt x="20598" y="3735"/>
                    <a:pt x="20851" y="3977"/>
                    <a:pt x="21032" y="4240"/>
                  </a:cubicBezTo>
                  <a:cubicBezTo>
                    <a:pt x="21571" y="5020"/>
                    <a:pt x="21401" y="6037"/>
                    <a:pt x="20639" y="6606"/>
                  </a:cubicBezTo>
                  <a:cubicBezTo>
                    <a:pt x="20497" y="6711"/>
                    <a:pt x="20370" y="6777"/>
                    <a:pt x="20245" y="6812"/>
                  </a:cubicBezTo>
                  <a:cubicBezTo>
                    <a:pt x="20145" y="6841"/>
                    <a:pt x="20034" y="6854"/>
                    <a:pt x="19890" y="6854"/>
                  </a:cubicBezTo>
                  <a:cubicBezTo>
                    <a:pt x="19829" y="6854"/>
                    <a:pt x="19771" y="6851"/>
                    <a:pt x="19711" y="6849"/>
                  </a:cubicBezTo>
                  <a:lnTo>
                    <a:pt x="19680" y="6848"/>
                  </a:lnTo>
                  <a:cubicBezTo>
                    <a:pt x="19479" y="6841"/>
                    <a:pt x="19270" y="6839"/>
                    <a:pt x="19054" y="6835"/>
                  </a:cubicBezTo>
                  <a:lnTo>
                    <a:pt x="18852" y="6832"/>
                  </a:lnTo>
                  <a:lnTo>
                    <a:pt x="18537" y="6827"/>
                  </a:lnTo>
                  <a:lnTo>
                    <a:pt x="18382" y="6822"/>
                  </a:lnTo>
                  <a:cubicBezTo>
                    <a:pt x="18214" y="6821"/>
                    <a:pt x="18047" y="6818"/>
                    <a:pt x="17880" y="6818"/>
                  </a:cubicBezTo>
                  <a:cubicBezTo>
                    <a:pt x="17487" y="6818"/>
                    <a:pt x="16977" y="6830"/>
                    <a:pt x="16513" y="6939"/>
                  </a:cubicBezTo>
                  <a:cubicBezTo>
                    <a:pt x="15793" y="7107"/>
                    <a:pt x="15227" y="7465"/>
                    <a:pt x="14629" y="7844"/>
                  </a:cubicBezTo>
                  <a:cubicBezTo>
                    <a:pt x="14113" y="8171"/>
                    <a:pt x="13576" y="8508"/>
                    <a:pt x="12920" y="8727"/>
                  </a:cubicBezTo>
                  <a:cubicBezTo>
                    <a:pt x="12434" y="8891"/>
                    <a:pt x="11904" y="8974"/>
                    <a:pt x="11455" y="9032"/>
                  </a:cubicBezTo>
                  <a:cubicBezTo>
                    <a:pt x="11298" y="9053"/>
                    <a:pt x="11140" y="9070"/>
                    <a:pt x="10984" y="9090"/>
                  </a:cubicBezTo>
                  <a:cubicBezTo>
                    <a:pt x="10069" y="9198"/>
                    <a:pt x="9126" y="9312"/>
                    <a:pt x="8218" y="9560"/>
                  </a:cubicBezTo>
                  <a:cubicBezTo>
                    <a:pt x="7272" y="9817"/>
                    <a:pt x="6488" y="10204"/>
                    <a:pt x="5949" y="10674"/>
                  </a:cubicBezTo>
                  <a:cubicBezTo>
                    <a:pt x="5912" y="10705"/>
                    <a:pt x="5876" y="10739"/>
                    <a:pt x="5842" y="10771"/>
                  </a:cubicBezTo>
                  <a:cubicBezTo>
                    <a:pt x="5742" y="10866"/>
                    <a:pt x="5650" y="10966"/>
                    <a:pt x="5562" y="11061"/>
                  </a:cubicBezTo>
                  <a:cubicBezTo>
                    <a:pt x="5414" y="11219"/>
                    <a:pt x="5263" y="11382"/>
                    <a:pt x="5079" y="11523"/>
                  </a:cubicBezTo>
                  <a:cubicBezTo>
                    <a:pt x="4793" y="11741"/>
                    <a:pt x="4434" y="11871"/>
                    <a:pt x="4121" y="11871"/>
                  </a:cubicBezTo>
                  <a:cubicBezTo>
                    <a:pt x="4074" y="11871"/>
                    <a:pt x="4028" y="11868"/>
                    <a:pt x="3984" y="11862"/>
                  </a:cubicBezTo>
                  <a:cubicBezTo>
                    <a:pt x="3701" y="11823"/>
                    <a:pt x="3496" y="11685"/>
                    <a:pt x="3301" y="11552"/>
                  </a:cubicBezTo>
                  <a:lnTo>
                    <a:pt x="3252" y="11518"/>
                  </a:lnTo>
                  <a:cubicBezTo>
                    <a:pt x="2967" y="11324"/>
                    <a:pt x="2614" y="11118"/>
                    <a:pt x="2165" y="11051"/>
                  </a:cubicBezTo>
                  <a:cubicBezTo>
                    <a:pt x="1976" y="11020"/>
                    <a:pt x="1773" y="11018"/>
                    <a:pt x="1578" y="11015"/>
                  </a:cubicBezTo>
                  <a:cubicBezTo>
                    <a:pt x="1447" y="11012"/>
                    <a:pt x="1315" y="11010"/>
                    <a:pt x="1184" y="11001"/>
                  </a:cubicBezTo>
                  <a:cubicBezTo>
                    <a:pt x="717" y="10966"/>
                    <a:pt x="350" y="10825"/>
                    <a:pt x="201" y="10624"/>
                  </a:cubicBezTo>
                  <a:cubicBezTo>
                    <a:pt x="157" y="10564"/>
                    <a:pt x="129" y="10505"/>
                    <a:pt x="117" y="10439"/>
                  </a:cubicBezTo>
                  <a:cubicBezTo>
                    <a:pt x="88" y="10297"/>
                    <a:pt x="138" y="10133"/>
                    <a:pt x="270" y="9927"/>
                  </a:cubicBezTo>
                  <a:cubicBezTo>
                    <a:pt x="394" y="9729"/>
                    <a:pt x="563" y="9530"/>
                    <a:pt x="770" y="9332"/>
                  </a:cubicBezTo>
                  <a:cubicBezTo>
                    <a:pt x="949" y="9160"/>
                    <a:pt x="1141" y="8989"/>
                    <a:pt x="1346" y="8810"/>
                  </a:cubicBezTo>
                  <a:cubicBezTo>
                    <a:pt x="1609" y="8577"/>
                    <a:pt x="1881" y="8339"/>
                    <a:pt x="2134" y="8084"/>
                  </a:cubicBezTo>
                  <a:cubicBezTo>
                    <a:pt x="2574" y="7645"/>
                    <a:pt x="3002" y="7174"/>
                    <a:pt x="3413" y="6682"/>
                  </a:cubicBezTo>
                  <a:cubicBezTo>
                    <a:pt x="4234" y="5693"/>
                    <a:pt x="4702" y="4725"/>
                    <a:pt x="4805" y="3802"/>
                  </a:cubicBezTo>
                  <a:cubicBezTo>
                    <a:pt x="4815" y="3726"/>
                    <a:pt x="4819" y="3645"/>
                    <a:pt x="4822" y="3563"/>
                  </a:cubicBezTo>
                  <a:cubicBezTo>
                    <a:pt x="4825" y="3418"/>
                    <a:pt x="4818" y="3267"/>
                    <a:pt x="4810" y="3120"/>
                  </a:cubicBezTo>
                  <a:cubicBezTo>
                    <a:pt x="4795" y="2806"/>
                    <a:pt x="4779" y="2479"/>
                    <a:pt x="4866" y="2157"/>
                  </a:cubicBezTo>
                  <a:cubicBezTo>
                    <a:pt x="4901" y="2025"/>
                    <a:pt x="4943" y="1912"/>
                    <a:pt x="4993" y="1810"/>
                  </a:cubicBezTo>
                  <a:cubicBezTo>
                    <a:pt x="5189" y="1400"/>
                    <a:pt x="5562" y="1109"/>
                    <a:pt x="6162" y="894"/>
                  </a:cubicBezTo>
                  <a:cubicBezTo>
                    <a:pt x="6294" y="848"/>
                    <a:pt x="6427" y="807"/>
                    <a:pt x="6560" y="773"/>
                  </a:cubicBezTo>
                  <a:cubicBezTo>
                    <a:pt x="6878" y="693"/>
                    <a:pt x="7214" y="638"/>
                    <a:pt x="7541" y="585"/>
                  </a:cubicBezTo>
                  <a:cubicBezTo>
                    <a:pt x="7918" y="522"/>
                    <a:pt x="8309" y="458"/>
                    <a:pt x="8659" y="357"/>
                  </a:cubicBezTo>
                  <a:cubicBezTo>
                    <a:pt x="8756" y="330"/>
                    <a:pt x="8848" y="298"/>
                    <a:pt x="8942" y="268"/>
                  </a:cubicBezTo>
                  <a:cubicBezTo>
                    <a:pt x="9215" y="177"/>
                    <a:pt x="9498" y="84"/>
                    <a:pt x="9787" y="84"/>
                  </a:cubicBezTo>
                  <a:close/>
                  <a:moveTo>
                    <a:pt x="9786" y="0"/>
                  </a:moveTo>
                  <a:cubicBezTo>
                    <a:pt x="9486" y="0"/>
                    <a:pt x="9198" y="96"/>
                    <a:pt x="8918" y="188"/>
                  </a:cubicBezTo>
                  <a:cubicBezTo>
                    <a:pt x="8826" y="219"/>
                    <a:pt x="8733" y="249"/>
                    <a:pt x="8639" y="276"/>
                  </a:cubicBezTo>
                  <a:cubicBezTo>
                    <a:pt x="8292" y="377"/>
                    <a:pt x="7905" y="440"/>
                    <a:pt x="7529" y="502"/>
                  </a:cubicBezTo>
                  <a:cubicBezTo>
                    <a:pt x="7201" y="555"/>
                    <a:pt x="6862" y="612"/>
                    <a:pt x="6542" y="693"/>
                  </a:cubicBezTo>
                  <a:cubicBezTo>
                    <a:pt x="6407" y="726"/>
                    <a:pt x="6270" y="767"/>
                    <a:pt x="6136" y="815"/>
                  </a:cubicBezTo>
                  <a:cubicBezTo>
                    <a:pt x="5515" y="1037"/>
                    <a:pt x="5129" y="1342"/>
                    <a:pt x="4923" y="1772"/>
                  </a:cubicBezTo>
                  <a:cubicBezTo>
                    <a:pt x="4870" y="1878"/>
                    <a:pt x="4829" y="1998"/>
                    <a:pt x="4793" y="2133"/>
                  </a:cubicBezTo>
                  <a:cubicBezTo>
                    <a:pt x="4704" y="2467"/>
                    <a:pt x="4718" y="2800"/>
                    <a:pt x="4734" y="3122"/>
                  </a:cubicBezTo>
                  <a:cubicBezTo>
                    <a:pt x="4741" y="3275"/>
                    <a:pt x="4748" y="3418"/>
                    <a:pt x="4745" y="3560"/>
                  </a:cubicBezTo>
                  <a:cubicBezTo>
                    <a:pt x="4744" y="3640"/>
                    <a:pt x="4738" y="3718"/>
                    <a:pt x="4729" y="3792"/>
                  </a:cubicBezTo>
                  <a:cubicBezTo>
                    <a:pt x="4630" y="4701"/>
                    <a:pt x="4167" y="5656"/>
                    <a:pt x="3353" y="6632"/>
                  </a:cubicBezTo>
                  <a:cubicBezTo>
                    <a:pt x="2945" y="7123"/>
                    <a:pt x="2517" y="7592"/>
                    <a:pt x="2080" y="8029"/>
                  </a:cubicBezTo>
                  <a:cubicBezTo>
                    <a:pt x="1828" y="8282"/>
                    <a:pt x="1558" y="8520"/>
                    <a:pt x="1296" y="8752"/>
                  </a:cubicBezTo>
                  <a:cubicBezTo>
                    <a:pt x="1091" y="8931"/>
                    <a:pt x="898" y="9102"/>
                    <a:pt x="717" y="9275"/>
                  </a:cubicBezTo>
                  <a:cubicBezTo>
                    <a:pt x="505" y="9479"/>
                    <a:pt x="333" y="9684"/>
                    <a:pt x="205" y="9884"/>
                  </a:cubicBezTo>
                  <a:cubicBezTo>
                    <a:pt x="114" y="10025"/>
                    <a:pt x="0" y="10238"/>
                    <a:pt x="41" y="10453"/>
                  </a:cubicBezTo>
                  <a:cubicBezTo>
                    <a:pt x="55" y="10530"/>
                    <a:pt x="88" y="10603"/>
                    <a:pt x="138" y="10670"/>
                  </a:cubicBezTo>
                  <a:cubicBezTo>
                    <a:pt x="300" y="10889"/>
                    <a:pt x="689" y="11042"/>
                    <a:pt x="1177" y="11078"/>
                  </a:cubicBezTo>
                  <a:cubicBezTo>
                    <a:pt x="1310" y="11088"/>
                    <a:pt x="1446" y="11089"/>
                    <a:pt x="1575" y="11092"/>
                  </a:cubicBezTo>
                  <a:cubicBezTo>
                    <a:pt x="1770" y="11094"/>
                    <a:pt x="1969" y="11096"/>
                    <a:pt x="2156" y="11125"/>
                  </a:cubicBezTo>
                  <a:cubicBezTo>
                    <a:pt x="2588" y="11192"/>
                    <a:pt x="2918" y="11382"/>
                    <a:pt x="3210" y="11580"/>
                  </a:cubicBezTo>
                  <a:lnTo>
                    <a:pt x="3258" y="11614"/>
                  </a:lnTo>
                  <a:cubicBezTo>
                    <a:pt x="3463" y="11754"/>
                    <a:pt x="3672" y="11896"/>
                    <a:pt x="3975" y="11936"/>
                  </a:cubicBezTo>
                  <a:cubicBezTo>
                    <a:pt x="4025" y="11943"/>
                    <a:pt x="4076" y="11947"/>
                    <a:pt x="4127" y="11947"/>
                  </a:cubicBezTo>
                  <a:cubicBezTo>
                    <a:pt x="4456" y="11947"/>
                    <a:pt x="4830" y="11812"/>
                    <a:pt x="5125" y="11577"/>
                  </a:cubicBezTo>
                  <a:cubicBezTo>
                    <a:pt x="5314" y="11432"/>
                    <a:pt x="5466" y="11266"/>
                    <a:pt x="5616" y="11105"/>
                  </a:cubicBezTo>
                  <a:cubicBezTo>
                    <a:pt x="5705" y="11010"/>
                    <a:pt x="5795" y="10911"/>
                    <a:pt x="5893" y="10819"/>
                  </a:cubicBezTo>
                  <a:cubicBezTo>
                    <a:pt x="5927" y="10788"/>
                    <a:pt x="5963" y="10755"/>
                    <a:pt x="5998" y="10725"/>
                  </a:cubicBezTo>
                  <a:cubicBezTo>
                    <a:pt x="6528" y="10261"/>
                    <a:pt x="7303" y="9881"/>
                    <a:pt x="8238" y="9628"/>
                  </a:cubicBezTo>
                  <a:cubicBezTo>
                    <a:pt x="9139" y="9381"/>
                    <a:pt x="10082" y="9268"/>
                    <a:pt x="10992" y="9160"/>
                  </a:cubicBezTo>
                  <a:cubicBezTo>
                    <a:pt x="11149" y="9140"/>
                    <a:pt x="11307" y="9123"/>
                    <a:pt x="11465" y="9102"/>
                  </a:cubicBezTo>
                  <a:cubicBezTo>
                    <a:pt x="11919" y="9042"/>
                    <a:pt x="12451" y="8959"/>
                    <a:pt x="12944" y="8796"/>
                  </a:cubicBezTo>
                  <a:cubicBezTo>
                    <a:pt x="13610" y="8572"/>
                    <a:pt x="14151" y="8234"/>
                    <a:pt x="14672" y="7902"/>
                  </a:cubicBezTo>
                  <a:cubicBezTo>
                    <a:pt x="15266" y="7527"/>
                    <a:pt x="15824" y="7174"/>
                    <a:pt x="16533" y="7006"/>
                  </a:cubicBezTo>
                  <a:cubicBezTo>
                    <a:pt x="16989" y="6901"/>
                    <a:pt x="17495" y="6886"/>
                    <a:pt x="17882" y="6886"/>
                  </a:cubicBezTo>
                  <a:cubicBezTo>
                    <a:pt x="18048" y="6886"/>
                    <a:pt x="18214" y="6889"/>
                    <a:pt x="18382" y="6892"/>
                  </a:cubicBezTo>
                  <a:lnTo>
                    <a:pt x="18536" y="6896"/>
                  </a:lnTo>
                  <a:cubicBezTo>
                    <a:pt x="18643" y="6898"/>
                    <a:pt x="18748" y="6899"/>
                    <a:pt x="18853" y="6901"/>
                  </a:cubicBezTo>
                  <a:lnTo>
                    <a:pt x="19055" y="6905"/>
                  </a:lnTo>
                  <a:cubicBezTo>
                    <a:pt x="19272" y="6908"/>
                    <a:pt x="19479" y="6912"/>
                    <a:pt x="19680" y="6918"/>
                  </a:cubicBezTo>
                  <a:lnTo>
                    <a:pt x="19710" y="6919"/>
                  </a:lnTo>
                  <a:cubicBezTo>
                    <a:pt x="19771" y="6921"/>
                    <a:pt x="19832" y="6922"/>
                    <a:pt x="19892" y="6922"/>
                  </a:cubicBezTo>
                  <a:cubicBezTo>
                    <a:pt x="20043" y="6922"/>
                    <a:pt x="20159" y="6911"/>
                    <a:pt x="20266" y="6879"/>
                  </a:cubicBezTo>
                  <a:cubicBezTo>
                    <a:pt x="20401" y="6842"/>
                    <a:pt x="20534" y="6773"/>
                    <a:pt x="20686" y="6662"/>
                  </a:cubicBezTo>
                  <a:cubicBezTo>
                    <a:pt x="21484" y="6067"/>
                    <a:pt x="21660" y="5004"/>
                    <a:pt x="21096" y="4189"/>
                  </a:cubicBezTo>
                  <a:cubicBezTo>
                    <a:pt x="20909" y="3917"/>
                    <a:pt x="20650" y="3670"/>
                    <a:pt x="20327" y="3450"/>
                  </a:cubicBezTo>
                  <a:cubicBezTo>
                    <a:pt x="19841" y="3122"/>
                    <a:pt x="19203" y="2860"/>
                    <a:pt x="18381" y="2651"/>
                  </a:cubicBezTo>
                  <a:cubicBezTo>
                    <a:pt x="17822" y="2509"/>
                    <a:pt x="17358" y="2433"/>
                    <a:pt x="16923" y="2416"/>
                  </a:cubicBezTo>
                  <a:cubicBezTo>
                    <a:pt x="16838" y="2413"/>
                    <a:pt x="16753" y="2411"/>
                    <a:pt x="16667" y="2411"/>
                  </a:cubicBezTo>
                  <a:cubicBezTo>
                    <a:pt x="16442" y="2411"/>
                    <a:pt x="16216" y="2421"/>
                    <a:pt x="15995" y="2432"/>
                  </a:cubicBezTo>
                  <a:cubicBezTo>
                    <a:pt x="15846" y="2439"/>
                    <a:pt x="15696" y="2446"/>
                    <a:pt x="15547" y="2450"/>
                  </a:cubicBezTo>
                  <a:cubicBezTo>
                    <a:pt x="15467" y="2452"/>
                    <a:pt x="15387" y="2453"/>
                    <a:pt x="15306" y="2453"/>
                  </a:cubicBezTo>
                  <a:cubicBezTo>
                    <a:pt x="14529" y="2453"/>
                    <a:pt x="13859" y="2348"/>
                    <a:pt x="13314" y="2144"/>
                  </a:cubicBezTo>
                  <a:cubicBezTo>
                    <a:pt x="13269" y="2127"/>
                    <a:pt x="13225" y="2109"/>
                    <a:pt x="13179" y="2090"/>
                  </a:cubicBezTo>
                  <a:cubicBezTo>
                    <a:pt x="12518" y="1813"/>
                    <a:pt x="12023" y="1390"/>
                    <a:pt x="11496" y="943"/>
                  </a:cubicBezTo>
                  <a:cubicBezTo>
                    <a:pt x="11332" y="803"/>
                    <a:pt x="11162" y="659"/>
                    <a:pt x="10988" y="522"/>
                  </a:cubicBezTo>
                  <a:cubicBezTo>
                    <a:pt x="10692" y="288"/>
                    <a:pt x="10361" y="61"/>
                    <a:pt x="9954" y="12"/>
                  </a:cubicBezTo>
                  <a:cubicBezTo>
                    <a:pt x="9900" y="4"/>
                    <a:pt x="9843" y="0"/>
                    <a:pt x="97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7" name="Google Shape;48367;p36"/>
            <p:cNvSpPr/>
            <p:nvPr/>
          </p:nvSpPr>
          <p:spPr>
            <a:xfrm>
              <a:off x="5517785" y="4871230"/>
              <a:ext cx="891149" cy="460705"/>
            </a:xfrm>
            <a:custGeom>
              <a:avLst/>
              <a:gdLst/>
              <a:ahLst/>
              <a:cxnLst/>
              <a:rect l="l" t="t" r="r" b="b"/>
              <a:pathLst>
                <a:path w="17964" h="9287" extrusionOk="0">
                  <a:moveTo>
                    <a:pt x="8340" y="58"/>
                  </a:moveTo>
                  <a:cubicBezTo>
                    <a:pt x="8410" y="58"/>
                    <a:pt x="8474" y="63"/>
                    <a:pt x="8536" y="74"/>
                  </a:cubicBezTo>
                  <a:cubicBezTo>
                    <a:pt x="8848" y="125"/>
                    <a:pt x="9118" y="303"/>
                    <a:pt x="9346" y="467"/>
                  </a:cubicBezTo>
                  <a:cubicBezTo>
                    <a:pt x="9461" y="551"/>
                    <a:pt x="9575" y="636"/>
                    <a:pt x="9689" y="720"/>
                  </a:cubicBezTo>
                  <a:cubicBezTo>
                    <a:pt x="10168" y="1077"/>
                    <a:pt x="10622" y="1414"/>
                    <a:pt x="11211" y="1615"/>
                  </a:cubicBezTo>
                  <a:cubicBezTo>
                    <a:pt x="11248" y="1628"/>
                    <a:pt x="11285" y="1639"/>
                    <a:pt x="11323" y="1650"/>
                  </a:cubicBezTo>
                  <a:cubicBezTo>
                    <a:pt x="11707" y="1768"/>
                    <a:pt x="12141" y="1825"/>
                    <a:pt x="12654" y="1825"/>
                  </a:cubicBezTo>
                  <a:cubicBezTo>
                    <a:pt x="12807" y="1825"/>
                    <a:pt x="12967" y="1820"/>
                    <a:pt x="13135" y="1810"/>
                  </a:cubicBezTo>
                  <a:cubicBezTo>
                    <a:pt x="13251" y="1803"/>
                    <a:pt x="13366" y="1793"/>
                    <a:pt x="13482" y="1784"/>
                  </a:cubicBezTo>
                  <a:cubicBezTo>
                    <a:pt x="13722" y="1766"/>
                    <a:pt x="13971" y="1746"/>
                    <a:pt x="14213" y="1746"/>
                  </a:cubicBezTo>
                  <a:lnTo>
                    <a:pt x="14226" y="1746"/>
                  </a:lnTo>
                  <a:cubicBezTo>
                    <a:pt x="14589" y="1746"/>
                    <a:pt x="14970" y="1790"/>
                    <a:pt x="15397" y="1881"/>
                  </a:cubicBezTo>
                  <a:cubicBezTo>
                    <a:pt x="16050" y="2018"/>
                    <a:pt x="16571" y="2224"/>
                    <a:pt x="16950" y="2491"/>
                  </a:cubicBezTo>
                  <a:cubicBezTo>
                    <a:pt x="17194" y="2664"/>
                    <a:pt x="17384" y="2861"/>
                    <a:pt x="17517" y="3078"/>
                  </a:cubicBezTo>
                  <a:cubicBezTo>
                    <a:pt x="17897" y="3698"/>
                    <a:pt x="17740" y="4506"/>
                    <a:pt x="17144" y="5000"/>
                  </a:cubicBezTo>
                  <a:cubicBezTo>
                    <a:pt x="17033" y="5091"/>
                    <a:pt x="16938" y="5152"/>
                    <a:pt x="16841" y="5189"/>
                  </a:cubicBezTo>
                  <a:cubicBezTo>
                    <a:pt x="16703" y="5242"/>
                    <a:pt x="16554" y="5256"/>
                    <a:pt x="16410" y="5269"/>
                  </a:cubicBezTo>
                  <a:cubicBezTo>
                    <a:pt x="16206" y="5287"/>
                    <a:pt x="15987" y="5304"/>
                    <a:pt x="15750" y="5310"/>
                  </a:cubicBezTo>
                  <a:cubicBezTo>
                    <a:pt x="15701" y="5311"/>
                    <a:pt x="15653" y="5311"/>
                    <a:pt x="15604" y="5311"/>
                  </a:cubicBezTo>
                  <a:cubicBezTo>
                    <a:pt x="15525" y="5311"/>
                    <a:pt x="15447" y="5310"/>
                    <a:pt x="15368" y="5308"/>
                  </a:cubicBezTo>
                  <a:cubicBezTo>
                    <a:pt x="15229" y="5304"/>
                    <a:pt x="15089" y="5297"/>
                    <a:pt x="14951" y="5290"/>
                  </a:cubicBezTo>
                  <a:cubicBezTo>
                    <a:pt x="14747" y="5281"/>
                    <a:pt x="14535" y="5270"/>
                    <a:pt x="14334" y="5270"/>
                  </a:cubicBezTo>
                  <a:cubicBezTo>
                    <a:pt x="14152" y="5270"/>
                    <a:pt x="13995" y="5277"/>
                    <a:pt x="13853" y="5296"/>
                  </a:cubicBezTo>
                  <a:cubicBezTo>
                    <a:pt x="13201" y="5374"/>
                    <a:pt x="12655" y="5643"/>
                    <a:pt x="12079" y="5925"/>
                  </a:cubicBezTo>
                  <a:cubicBezTo>
                    <a:pt x="11676" y="6122"/>
                    <a:pt x="11262" y="6324"/>
                    <a:pt x="10787" y="6477"/>
                  </a:cubicBezTo>
                  <a:cubicBezTo>
                    <a:pt x="10386" y="6605"/>
                    <a:pt x="9962" y="6684"/>
                    <a:pt x="9598" y="6748"/>
                  </a:cubicBezTo>
                  <a:cubicBezTo>
                    <a:pt x="9506" y="6764"/>
                    <a:pt x="9418" y="6781"/>
                    <a:pt x="9329" y="6797"/>
                  </a:cubicBezTo>
                  <a:lnTo>
                    <a:pt x="9219" y="6817"/>
                  </a:lnTo>
                  <a:cubicBezTo>
                    <a:pt x="8545" y="6933"/>
                    <a:pt x="7764" y="7081"/>
                    <a:pt x="7027" y="7323"/>
                  </a:cubicBezTo>
                  <a:cubicBezTo>
                    <a:pt x="6290" y="7565"/>
                    <a:pt x="5656" y="7891"/>
                    <a:pt x="5200" y="8262"/>
                  </a:cubicBezTo>
                  <a:cubicBezTo>
                    <a:pt x="5170" y="8286"/>
                    <a:pt x="5139" y="8312"/>
                    <a:pt x="5109" y="8339"/>
                  </a:cubicBezTo>
                  <a:cubicBezTo>
                    <a:pt x="5028" y="8410"/>
                    <a:pt x="4951" y="8483"/>
                    <a:pt x="4875" y="8554"/>
                  </a:cubicBezTo>
                  <a:cubicBezTo>
                    <a:pt x="4743" y="8680"/>
                    <a:pt x="4604" y="8811"/>
                    <a:pt x="4444" y="8925"/>
                  </a:cubicBezTo>
                  <a:cubicBezTo>
                    <a:pt x="4178" y="9114"/>
                    <a:pt x="3858" y="9225"/>
                    <a:pt x="3586" y="9225"/>
                  </a:cubicBezTo>
                  <a:lnTo>
                    <a:pt x="3548" y="9225"/>
                  </a:lnTo>
                  <a:cubicBezTo>
                    <a:pt x="3316" y="9217"/>
                    <a:pt x="3137" y="9139"/>
                    <a:pt x="2962" y="9063"/>
                  </a:cubicBezTo>
                  <a:lnTo>
                    <a:pt x="2919" y="9046"/>
                  </a:lnTo>
                  <a:cubicBezTo>
                    <a:pt x="2654" y="8931"/>
                    <a:pt x="2364" y="8814"/>
                    <a:pt x="2001" y="8781"/>
                  </a:cubicBezTo>
                  <a:cubicBezTo>
                    <a:pt x="1885" y="8769"/>
                    <a:pt x="1764" y="8767"/>
                    <a:pt x="1620" y="8767"/>
                  </a:cubicBezTo>
                  <a:lnTo>
                    <a:pt x="1461" y="8764"/>
                  </a:lnTo>
                  <a:cubicBezTo>
                    <a:pt x="1378" y="8764"/>
                    <a:pt x="1287" y="8764"/>
                    <a:pt x="1196" y="8760"/>
                  </a:cubicBezTo>
                  <a:cubicBezTo>
                    <a:pt x="769" y="8739"/>
                    <a:pt x="422" y="8632"/>
                    <a:pt x="247" y="8464"/>
                  </a:cubicBezTo>
                  <a:cubicBezTo>
                    <a:pt x="193" y="8414"/>
                    <a:pt x="152" y="8363"/>
                    <a:pt x="123" y="8305"/>
                  </a:cubicBezTo>
                  <a:cubicBezTo>
                    <a:pt x="58" y="8174"/>
                    <a:pt x="56" y="8022"/>
                    <a:pt x="115" y="7828"/>
                  </a:cubicBezTo>
                  <a:cubicBezTo>
                    <a:pt x="173" y="7636"/>
                    <a:pt x="284" y="7434"/>
                    <a:pt x="435" y="7242"/>
                  </a:cubicBezTo>
                  <a:cubicBezTo>
                    <a:pt x="702" y="6905"/>
                    <a:pt x="1045" y="6569"/>
                    <a:pt x="1408" y="6210"/>
                  </a:cubicBezTo>
                  <a:lnTo>
                    <a:pt x="1577" y="6045"/>
                  </a:lnTo>
                  <a:cubicBezTo>
                    <a:pt x="2016" y="5612"/>
                    <a:pt x="2474" y="5212"/>
                    <a:pt x="2876" y="4859"/>
                  </a:cubicBezTo>
                  <a:lnTo>
                    <a:pt x="2886" y="4852"/>
                  </a:lnTo>
                  <a:cubicBezTo>
                    <a:pt x="3638" y="4193"/>
                    <a:pt x="4120" y="3492"/>
                    <a:pt x="4318" y="2766"/>
                  </a:cubicBezTo>
                  <a:cubicBezTo>
                    <a:pt x="4333" y="2710"/>
                    <a:pt x="4346" y="2652"/>
                    <a:pt x="4359" y="2588"/>
                  </a:cubicBezTo>
                  <a:cubicBezTo>
                    <a:pt x="4382" y="2466"/>
                    <a:pt x="4394" y="2343"/>
                    <a:pt x="4406" y="2211"/>
                  </a:cubicBezTo>
                  <a:cubicBezTo>
                    <a:pt x="4430" y="1982"/>
                    <a:pt x="4453" y="1743"/>
                    <a:pt x="4534" y="1500"/>
                  </a:cubicBezTo>
                  <a:cubicBezTo>
                    <a:pt x="4562" y="1414"/>
                    <a:pt x="4598" y="1313"/>
                    <a:pt x="4643" y="1218"/>
                  </a:cubicBezTo>
                  <a:cubicBezTo>
                    <a:pt x="4807" y="857"/>
                    <a:pt x="5066" y="643"/>
                    <a:pt x="5540" y="481"/>
                  </a:cubicBezTo>
                  <a:cubicBezTo>
                    <a:pt x="5642" y="445"/>
                    <a:pt x="5747" y="417"/>
                    <a:pt x="5850" y="394"/>
                  </a:cubicBezTo>
                  <a:cubicBezTo>
                    <a:pt x="6154" y="329"/>
                    <a:pt x="6483" y="296"/>
                    <a:pt x="6802" y="268"/>
                  </a:cubicBezTo>
                  <a:cubicBezTo>
                    <a:pt x="7056" y="242"/>
                    <a:pt x="7297" y="222"/>
                    <a:pt x="7526" y="182"/>
                  </a:cubicBezTo>
                  <a:cubicBezTo>
                    <a:pt x="7607" y="168"/>
                    <a:pt x="7688" y="152"/>
                    <a:pt x="7768" y="135"/>
                  </a:cubicBezTo>
                  <a:cubicBezTo>
                    <a:pt x="7966" y="95"/>
                    <a:pt x="8151" y="58"/>
                    <a:pt x="8340" y="58"/>
                  </a:cubicBezTo>
                  <a:close/>
                  <a:moveTo>
                    <a:pt x="8341" y="0"/>
                  </a:moveTo>
                  <a:cubicBezTo>
                    <a:pt x="8146" y="0"/>
                    <a:pt x="7949" y="41"/>
                    <a:pt x="7756" y="81"/>
                  </a:cubicBezTo>
                  <a:cubicBezTo>
                    <a:pt x="7677" y="97"/>
                    <a:pt x="7597" y="112"/>
                    <a:pt x="7516" y="127"/>
                  </a:cubicBezTo>
                  <a:cubicBezTo>
                    <a:pt x="7288" y="167"/>
                    <a:pt x="7049" y="188"/>
                    <a:pt x="6796" y="211"/>
                  </a:cubicBezTo>
                  <a:cubicBezTo>
                    <a:pt x="6476" y="241"/>
                    <a:pt x="6143" y="270"/>
                    <a:pt x="5837" y="339"/>
                  </a:cubicBezTo>
                  <a:cubicBezTo>
                    <a:pt x="5730" y="361"/>
                    <a:pt x="5624" y="391"/>
                    <a:pt x="5520" y="427"/>
                  </a:cubicBezTo>
                  <a:cubicBezTo>
                    <a:pt x="5029" y="595"/>
                    <a:pt x="4760" y="817"/>
                    <a:pt x="4588" y="1194"/>
                  </a:cubicBezTo>
                  <a:cubicBezTo>
                    <a:pt x="4542" y="1293"/>
                    <a:pt x="4505" y="1396"/>
                    <a:pt x="4477" y="1483"/>
                  </a:cubicBezTo>
                  <a:cubicBezTo>
                    <a:pt x="4394" y="1732"/>
                    <a:pt x="4370" y="1973"/>
                    <a:pt x="4347" y="2205"/>
                  </a:cubicBezTo>
                  <a:cubicBezTo>
                    <a:pt x="4335" y="2336"/>
                    <a:pt x="4323" y="2459"/>
                    <a:pt x="4301" y="2580"/>
                  </a:cubicBezTo>
                  <a:cubicBezTo>
                    <a:pt x="4289" y="2644"/>
                    <a:pt x="4276" y="2700"/>
                    <a:pt x="4262" y="2753"/>
                  </a:cubicBezTo>
                  <a:cubicBezTo>
                    <a:pt x="4069" y="3467"/>
                    <a:pt x="3593" y="4159"/>
                    <a:pt x="2848" y="4810"/>
                  </a:cubicBezTo>
                  <a:lnTo>
                    <a:pt x="2841" y="4816"/>
                  </a:lnTo>
                  <a:cubicBezTo>
                    <a:pt x="2437" y="5170"/>
                    <a:pt x="1980" y="5570"/>
                    <a:pt x="1539" y="6007"/>
                  </a:cubicBezTo>
                  <a:lnTo>
                    <a:pt x="1370" y="6172"/>
                  </a:lnTo>
                  <a:cubicBezTo>
                    <a:pt x="1005" y="6529"/>
                    <a:pt x="662" y="6869"/>
                    <a:pt x="394" y="7209"/>
                  </a:cubicBezTo>
                  <a:cubicBezTo>
                    <a:pt x="238" y="7407"/>
                    <a:pt x="125" y="7615"/>
                    <a:pt x="65" y="7814"/>
                  </a:cubicBezTo>
                  <a:cubicBezTo>
                    <a:pt x="1" y="8020"/>
                    <a:pt x="4" y="8191"/>
                    <a:pt x="78" y="8333"/>
                  </a:cubicBezTo>
                  <a:cubicBezTo>
                    <a:pt x="109" y="8397"/>
                    <a:pt x="156" y="8457"/>
                    <a:pt x="213" y="8511"/>
                  </a:cubicBezTo>
                  <a:cubicBezTo>
                    <a:pt x="398" y="8686"/>
                    <a:pt x="759" y="8800"/>
                    <a:pt x="1199" y="8821"/>
                  </a:cubicBezTo>
                  <a:cubicBezTo>
                    <a:pt x="1293" y="8827"/>
                    <a:pt x="1388" y="8827"/>
                    <a:pt x="1468" y="8827"/>
                  </a:cubicBezTo>
                  <a:lnTo>
                    <a:pt x="1621" y="8827"/>
                  </a:lnTo>
                  <a:cubicBezTo>
                    <a:pt x="1764" y="8827"/>
                    <a:pt x="1883" y="8831"/>
                    <a:pt x="1998" y="8841"/>
                  </a:cubicBezTo>
                  <a:cubicBezTo>
                    <a:pt x="2353" y="8875"/>
                    <a:pt x="2637" y="8988"/>
                    <a:pt x="2898" y="9102"/>
                  </a:cubicBezTo>
                  <a:lnTo>
                    <a:pt x="2940" y="9119"/>
                  </a:lnTo>
                  <a:cubicBezTo>
                    <a:pt x="3121" y="9197"/>
                    <a:pt x="3303" y="9277"/>
                    <a:pt x="3548" y="9287"/>
                  </a:cubicBezTo>
                  <a:lnTo>
                    <a:pt x="3588" y="9287"/>
                  </a:lnTo>
                  <a:cubicBezTo>
                    <a:pt x="3871" y="9287"/>
                    <a:pt x="4204" y="9168"/>
                    <a:pt x="4474" y="8975"/>
                  </a:cubicBezTo>
                  <a:cubicBezTo>
                    <a:pt x="4638" y="8860"/>
                    <a:pt x="4776" y="8726"/>
                    <a:pt x="4911" y="8598"/>
                  </a:cubicBezTo>
                  <a:cubicBezTo>
                    <a:pt x="4986" y="8527"/>
                    <a:pt x="5062" y="8454"/>
                    <a:pt x="5143" y="8384"/>
                  </a:cubicBezTo>
                  <a:cubicBezTo>
                    <a:pt x="5171" y="8359"/>
                    <a:pt x="5201" y="8335"/>
                    <a:pt x="5231" y="8309"/>
                  </a:cubicBezTo>
                  <a:cubicBezTo>
                    <a:pt x="5685" y="7942"/>
                    <a:pt x="6309" y="7619"/>
                    <a:pt x="7039" y="7380"/>
                  </a:cubicBezTo>
                  <a:cubicBezTo>
                    <a:pt x="7775" y="7138"/>
                    <a:pt x="8553" y="6992"/>
                    <a:pt x="9226" y="6875"/>
                  </a:cubicBezTo>
                  <a:lnTo>
                    <a:pt x="9336" y="6855"/>
                  </a:lnTo>
                  <a:cubicBezTo>
                    <a:pt x="9425" y="6839"/>
                    <a:pt x="9515" y="6822"/>
                    <a:pt x="9605" y="6807"/>
                  </a:cubicBezTo>
                  <a:cubicBezTo>
                    <a:pt x="9970" y="6743"/>
                    <a:pt x="10396" y="6662"/>
                    <a:pt x="10801" y="6533"/>
                  </a:cubicBezTo>
                  <a:cubicBezTo>
                    <a:pt x="11282" y="6381"/>
                    <a:pt x="11698" y="6175"/>
                    <a:pt x="12102" y="5979"/>
                  </a:cubicBezTo>
                  <a:cubicBezTo>
                    <a:pt x="12674" y="5697"/>
                    <a:pt x="13214" y="5431"/>
                    <a:pt x="13859" y="5354"/>
                  </a:cubicBezTo>
                  <a:cubicBezTo>
                    <a:pt x="13997" y="5338"/>
                    <a:pt x="14152" y="5328"/>
                    <a:pt x="14331" y="5328"/>
                  </a:cubicBezTo>
                  <a:cubicBezTo>
                    <a:pt x="14533" y="5328"/>
                    <a:pt x="14734" y="5338"/>
                    <a:pt x="14947" y="5348"/>
                  </a:cubicBezTo>
                  <a:cubicBezTo>
                    <a:pt x="15085" y="5355"/>
                    <a:pt x="15226" y="5363"/>
                    <a:pt x="15367" y="5367"/>
                  </a:cubicBezTo>
                  <a:cubicBezTo>
                    <a:pt x="15446" y="5369"/>
                    <a:pt x="15525" y="5370"/>
                    <a:pt x="15604" y="5370"/>
                  </a:cubicBezTo>
                  <a:cubicBezTo>
                    <a:pt x="15653" y="5370"/>
                    <a:pt x="15702" y="5369"/>
                    <a:pt x="15751" y="5368"/>
                  </a:cubicBezTo>
                  <a:cubicBezTo>
                    <a:pt x="15989" y="5363"/>
                    <a:pt x="16212" y="5345"/>
                    <a:pt x="16414" y="5327"/>
                  </a:cubicBezTo>
                  <a:cubicBezTo>
                    <a:pt x="16563" y="5313"/>
                    <a:pt x="16717" y="5300"/>
                    <a:pt x="16864" y="5242"/>
                  </a:cubicBezTo>
                  <a:cubicBezTo>
                    <a:pt x="16966" y="5203"/>
                    <a:pt x="17067" y="5141"/>
                    <a:pt x="17182" y="5044"/>
                  </a:cubicBezTo>
                  <a:cubicBezTo>
                    <a:pt x="17800" y="4530"/>
                    <a:pt x="17963" y="3691"/>
                    <a:pt x="17568" y="3045"/>
                  </a:cubicBezTo>
                  <a:cubicBezTo>
                    <a:pt x="17431" y="2821"/>
                    <a:pt x="17236" y="2617"/>
                    <a:pt x="16985" y="2440"/>
                  </a:cubicBezTo>
                  <a:cubicBezTo>
                    <a:pt x="16600" y="2170"/>
                    <a:pt x="16071" y="1961"/>
                    <a:pt x="15411" y="1821"/>
                  </a:cubicBezTo>
                  <a:cubicBezTo>
                    <a:pt x="14978" y="1732"/>
                    <a:pt x="14593" y="1686"/>
                    <a:pt x="14227" y="1685"/>
                  </a:cubicBezTo>
                  <a:lnTo>
                    <a:pt x="14214" y="1685"/>
                  </a:lnTo>
                  <a:cubicBezTo>
                    <a:pt x="13971" y="1685"/>
                    <a:pt x="13722" y="1705"/>
                    <a:pt x="13480" y="1724"/>
                  </a:cubicBezTo>
                  <a:cubicBezTo>
                    <a:pt x="13364" y="1733"/>
                    <a:pt x="13250" y="1742"/>
                    <a:pt x="13135" y="1749"/>
                  </a:cubicBezTo>
                  <a:cubicBezTo>
                    <a:pt x="12963" y="1760"/>
                    <a:pt x="12800" y="1765"/>
                    <a:pt x="12645" y="1765"/>
                  </a:cubicBezTo>
                  <a:cubicBezTo>
                    <a:pt x="12142" y="1765"/>
                    <a:pt x="11717" y="1708"/>
                    <a:pt x="11342" y="1594"/>
                  </a:cubicBezTo>
                  <a:cubicBezTo>
                    <a:pt x="11305" y="1584"/>
                    <a:pt x="11269" y="1571"/>
                    <a:pt x="11232" y="1558"/>
                  </a:cubicBezTo>
                  <a:cubicBezTo>
                    <a:pt x="10652" y="1359"/>
                    <a:pt x="10202" y="1024"/>
                    <a:pt x="9726" y="672"/>
                  </a:cubicBezTo>
                  <a:cubicBezTo>
                    <a:pt x="9612" y="588"/>
                    <a:pt x="9498" y="502"/>
                    <a:pt x="9380" y="418"/>
                  </a:cubicBezTo>
                  <a:cubicBezTo>
                    <a:pt x="9148" y="253"/>
                    <a:pt x="8870" y="70"/>
                    <a:pt x="8546" y="17"/>
                  </a:cubicBezTo>
                  <a:cubicBezTo>
                    <a:pt x="8481" y="6"/>
                    <a:pt x="8412" y="0"/>
                    <a:pt x="8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8" name="Google Shape;48368;p36"/>
            <p:cNvSpPr/>
            <p:nvPr/>
          </p:nvSpPr>
          <p:spPr>
            <a:xfrm>
              <a:off x="5598597" y="4939193"/>
              <a:ext cx="712066" cy="332469"/>
            </a:xfrm>
            <a:custGeom>
              <a:avLst/>
              <a:gdLst/>
              <a:ahLst/>
              <a:cxnLst/>
              <a:rect l="l" t="t" r="r" b="b"/>
              <a:pathLst>
                <a:path w="14354" h="6702" extrusionOk="0">
                  <a:moveTo>
                    <a:pt x="5703" y="44"/>
                  </a:moveTo>
                  <a:cubicBezTo>
                    <a:pt x="5857" y="44"/>
                    <a:pt x="6018" y="51"/>
                    <a:pt x="6170" y="59"/>
                  </a:cubicBezTo>
                  <a:cubicBezTo>
                    <a:pt x="6277" y="64"/>
                    <a:pt x="6376" y="70"/>
                    <a:pt x="6476" y="71"/>
                  </a:cubicBezTo>
                  <a:cubicBezTo>
                    <a:pt x="6543" y="73"/>
                    <a:pt x="6607" y="73"/>
                    <a:pt x="6668" y="73"/>
                  </a:cubicBezTo>
                  <a:cubicBezTo>
                    <a:pt x="6860" y="73"/>
                    <a:pt x="7042" y="73"/>
                    <a:pt x="7212" y="114"/>
                  </a:cubicBezTo>
                  <a:cubicBezTo>
                    <a:pt x="7441" y="170"/>
                    <a:pt x="7650" y="293"/>
                    <a:pt x="7833" y="404"/>
                  </a:cubicBezTo>
                  <a:lnTo>
                    <a:pt x="7956" y="478"/>
                  </a:lnTo>
                  <a:cubicBezTo>
                    <a:pt x="8407" y="749"/>
                    <a:pt x="8829" y="1005"/>
                    <a:pt x="9357" y="1123"/>
                  </a:cubicBezTo>
                  <a:cubicBezTo>
                    <a:pt x="9386" y="1127"/>
                    <a:pt x="9414" y="1134"/>
                    <a:pt x="9445" y="1140"/>
                  </a:cubicBezTo>
                  <a:cubicBezTo>
                    <a:pt x="9640" y="1177"/>
                    <a:pt x="9846" y="1196"/>
                    <a:pt x="10077" y="1196"/>
                  </a:cubicBezTo>
                  <a:cubicBezTo>
                    <a:pt x="10294" y="1196"/>
                    <a:pt x="10534" y="1179"/>
                    <a:pt x="10808" y="1146"/>
                  </a:cubicBezTo>
                  <a:cubicBezTo>
                    <a:pt x="10890" y="1137"/>
                    <a:pt x="10968" y="1126"/>
                    <a:pt x="11046" y="1116"/>
                  </a:cubicBezTo>
                  <a:cubicBezTo>
                    <a:pt x="11234" y="1090"/>
                    <a:pt x="11430" y="1063"/>
                    <a:pt x="11619" y="1052"/>
                  </a:cubicBezTo>
                  <a:cubicBezTo>
                    <a:pt x="11705" y="1046"/>
                    <a:pt x="11792" y="1043"/>
                    <a:pt x="11880" y="1043"/>
                  </a:cubicBezTo>
                  <a:cubicBezTo>
                    <a:pt x="12090" y="1043"/>
                    <a:pt x="12305" y="1059"/>
                    <a:pt x="12520" y="1090"/>
                  </a:cubicBezTo>
                  <a:cubicBezTo>
                    <a:pt x="13021" y="1163"/>
                    <a:pt x="13419" y="1308"/>
                    <a:pt x="13702" y="1521"/>
                  </a:cubicBezTo>
                  <a:cubicBezTo>
                    <a:pt x="13877" y="1651"/>
                    <a:pt x="14007" y="1803"/>
                    <a:pt x="14091" y="1976"/>
                  </a:cubicBezTo>
                  <a:cubicBezTo>
                    <a:pt x="14306" y="2425"/>
                    <a:pt x="14162" y="3032"/>
                    <a:pt x="13736" y="3456"/>
                  </a:cubicBezTo>
                  <a:cubicBezTo>
                    <a:pt x="13658" y="3532"/>
                    <a:pt x="13593" y="3587"/>
                    <a:pt x="13526" y="3627"/>
                  </a:cubicBezTo>
                  <a:cubicBezTo>
                    <a:pt x="13426" y="3687"/>
                    <a:pt x="13322" y="3722"/>
                    <a:pt x="13223" y="3752"/>
                  </a:cubicBezTo>
                  <a:cubicBezTo>
                    <a:pt x="13054" y="3805"/>
                    <a:pt x="12893" y="3836"/>
                    <a:pt x="12732" y="3849"/>
                  </a:cubicBezTo>
                  <a:cubicBezTo>
                    <a:pt x="12669" y="3854"/>
                    <a:pt x="12601" y="3856"/>
                    <a:pt x="12533" y="3856"/>
                  </a:cubicBezTo>
                  <a:cubicBezTo>
                    <a:pt x="12502" y="3856"/>
                    <a:pt x="12471" y="3855"/>
                    <a:pt x="12440" y="3855"/>
                  </a:cubicBezTo>
                  <a:cubicBezTo>
                    <a:pt x="12228" y="3845"/>
                    <a:pt x="12015" y="3813"/>
                    <a:pt x="11810" y="3781"/>
                  </a:cubicBezTo>
                  <a:cubicBezTo>
                    <a:pt x="11625" y="3752"/>
                    <a:pt x="11449" y="3726"/>
                    <a:pt x="11277" y="3715"/>
                  </a:cubicBezTo>
                  <a:cubicBezTo>
                    <a:pt x="11221" y="3712"/>
                    <a:pt x="11164" y="3709"/>
                    <a:pt x="11110" y="3709"/>
                  </a:cubicBezTo>
                  <a:cubicBezTo>
                    <a:pt x="10514" y="3709"/>
                    <a:pt x="9953" y="3893"/>
                    <a:pt x="9360" y="4089"/>
                  </a:cubicBezTo>
                  <a:cubicBezTo>
                    <a:pt x="9158" y="4155"/>
                    <a:pt x="8950" y="4222"/>
                    <a:pt x="8735" y="4286"/>
                  </a:cubicBezTo>
                  <a:cubicBezTo>
                    <a:pt x="8495" y="4357"/>
                    <a:pt x="8247" y="4419"/>
                    <a:pt x="8010" y="4481"/>
                  </a:cubicBezTo>
                  <a:lnTo>
                    <a:pt x="7823" y="4527"/>
                  </a:lnTo>
                  <a:cubicBezTo>
                    <a:pt x="7727" y="4553"/>
                    <a:pt x="7633" y="4577"/>
                    <a:pt x="7539" y="4603"/>
                  </a:cubicBezTo>
                  <a:cubicBezTo>
                    <a:pt x="6909" y="4772"/>
                    <a:pt x="6394" y="4944"/>
                    <a:pt x="5917" y="5146"/>
                  </a:cubicBezTo>
                  <a:cubicBezTo>
                    <a:pt x="5388" y="5371"/>
                    <a:pt x="4922" y="5629"/>
                    <a:pt x="4533" y="5913"/>
                  </a:cubicBezTo>
                  <a:cubicBezTo>
                    <a:pt x="4508" y="5932"/>
                    <a:pt x="4483" y="5950"/>
                    <a:pt x="4459" y="5969"/>
                  </a:cubicBezTo>
                  <a:cubicBezTo>
                    <a:pt x="4402" y="6011"/>
                    <a:pt x="4346" y="6054"/>
                    <a:pt x="4291" y="6098"/>
                  </a:cubicBezTo>
                  <a:cubicBezTo>
                    <a:pt x="4164" y="6198"/>
                    <a:pt x="4035" y="6299"/>
                    <a:pt x="3892" y="6390"/>
                  </a:cubicBezTo>
                  <a:cubicBezTo>
                    <a:pt x="3665" y="6536"/>
                    <a:pt x="3417" y="6629"/>
                    <a:pt x="3197" y="6653"/>
                  </a:cubicBezTo>
                  <a:cubicBezTo>
                    <a:pt x="3140" y="6659"/>
                    <a:pt x="3083" y="6662"/>
                    <a:pt x="3024" y="6662"/>
                  </a:cubicBezTo>
                  <a:cubicBezTo>
                    <a:pt x="2908" y="6662"/>
                    <a:pt x="2795" y="6647"/>
                    <a:pt x="2687" y="6636"/>
                  </a:cubicBezTo>
                  <a:lnTo>
                    <a:pt x="2576" y="6622"/>
                  </a:lnTo>
                  <a:cubicBezTo>
                    <a:pt x="2384" y="6599"/>
                    <a:pt x="2165" y="6572"/>
                    <a:pt x="1923" y="6571"/>
                  </a:cubicBezTo>
                  <a:lnTo>
                    <a:pt x="1905" y="6571"/>
                  </a:lnTo>
                  <a:cubicBezTo>
                    <a:pt x="1815" y="6571"/>
                    <a:pt x="1724" y="6573"/>
                    <a:pt x="1636" y="6576"/>
                  </a:cubicBezTo>
                  <a:cubicBezTo>
                    <a:pt x="1547" y="6580"/>
                    <a:pt x="1455" y="6582"/>
                    <a:pt x="1363" y="6582"/>
                  </a:cubicBezTo>
                  <a:cubicBezTo>
                    <a:pt x="1344" y="6582"/>
                    <a:pt x="1324" y="6582"/>
                    <a:pt x="1304" y="6582"/>
                  </a:cubicBezTo>
                  <a:cubicBezTo>
                    <a:pt x="919" y="6576"/>
                    <a:pt x="593" y="6501"/>
                    <a:pt x="389" y="6370"/>
                  </a:cubicBezTo>
                  <a:cubicBezTo>
                    <a:pt x="327" y="6330"/>
                    <a:pt x="271" y="6285"/>
                    <a:pt x="227" y="6238"/>
                  </a:cubicBezTo>
                  <a:cubicBezTo>
                    <a:pt x="116" y="6120"/>
                    <a:pt x="59" y="5976"/>
                    <a:pt x="51" y="5794"/>
                  </a:cubicBezTo>
                  <a:cubicBezTo>
                    <a:pt x="42" y="5606"/>
                    <a:pt x="92" y="5407"/>
                    <a:pt x="192" y="5215"/>
                  </a:cubicBezTo>
                  <a:cubicBezTo>
                    <a:pt x="369" y="4872"/>
                    <a:pt x="678" y="4488"/>
                    <a:pt x="1109" y="4069"/>
                  </a:cubicBezTo>
                  <a:cubicBezTo>
                    <a:pt x="1365" y="3820"/>
                    <a:pt x="1670" y="3617"/>
                    <a:pt x="1964" y="3422"/>
                  </a:cubicBezTo>
                  <a:cubicBezTo>
                    <a:pt x="2139" y="3307"/>
                    <a:pt x="2303" y="3196"/>
                    <a:pt x="2450" y="3082"/>
                  </a:cubicBezTo>
                  <a:cubicBezTo>
                    <a:pt x="2590" y="2974"/>
                    <a:pt x="2731" y="2873"/>
                    <a:pt x="2866" y="2773"/>
                  </a:cubicBezTo>
                  <a:cubicBezTo>
                    <a:pt x="3289" y="2464"/>
                    <a:pt x="3687" y="2176"/>
                    <a:pt x="3918" y="1793"/>
                  </a:cubicBezTo>
                  <a:cubicBezTo>
                    <a:pt x="3939" y="1757"/>
                    <a:pt x="3961" y="1717"/>
                    <a:pt x="3982" y="1675"/>
                  </a:cubicBezTo>
                  <a:cubicBezTo>
                    <a:pt x="4040" y="1557"/>
                    <a:pt x="4086" y="1429"/>
                    <a:pt x="4134" y="1295"/>
                  </a:cubicBezTo>
                  <a:cubicBezTo>
                    <a:pt x="4178" y="1170"/>
                    <a:pt x="4225" y="1040"/>
                    <a:pt x="4288" y="904"/>
                  </a:cubicBezTo>
                  <a:cubicBezTo>
                    <a:pt x="4312" y="850"/>
                    <a:pt x="4333" y="798"/>
                    <a:pt x="4353" y="749"/>
                  </a:cubicBezTo>
                  <a:lnTo>
                    <a:pt x="4380" y="686"/>
                  </a:lnTo>
                  <a:cubicBezTo>
                    <a:pt x="4483" y="437"/>
                    <a:pt x="4581" y="265"/>
                    <a:pt x="5002" y="131"/>
                  </a:cubicBezTo>
                  <a:cubicBezTo>
                    <a:pt x="5075" y="108"/>
                    <a:pt x="5151" y="91"/>
                    <a:pt x="5227" y="78"/>
                  </a:cubicBezTo>
                  <a:cubicBezTo>
                    <a:pt x="5362" y="56"/>
                    <a:pt x="5516" y="44"/>
                    <a:pt x="5703" y="44"/>
                  </a:cubicBezTo>
                  <a:close/>
                  <a:moveTo>
                    <a:pt x="5706" y="0"/>
                  </a:moveTo>
                  <a:cubicBezTo>
                    <a:pt x="5520" y="0"/>
                    <a:pt x="5362" y="12"/>
                    <a:pt x="5224" y="34"/>
                  </a:cubicBezTo>
                  <a:cubicBezTo>
                    <a:pt x="5146" y="47"/>
                    <a:pt x="5070" y="66"/>
                    <a:pt x="4995" y="90"/>
                  </a:cubicBezTo>
                  <a:cubicBezTo>
                    <a:pt x="4555" y="229"/>
                    <a:pt x="4453" y="410"/>
                    <a:pt x="4346" y="667"/>
                  </a:cubicBezTo>
                  <a:lnTo>
                    <a:pt x="4319" y="730"/>
                  </a:lnTo>
                  <a:cubicBezTo>
                    <a:pt x="4298" y="777"/>
                    <a:pt x="4276" y="830"/>
                    <a:pt x="4254" y="882"/>
                  </a:cubicBezTo>
                  <a:cubicBezTo>
                    <a:pt x="4191" y="1022"/>
                    <a:pt x="4143" y="1151"/>
                    <a:pt x="4099" y="1278"/>
                  </a:cubicBezTo>
                  <a:cubicBezTo>
                    <a:pt x="4050" y="1410"/>
                    <a:pt x="4005" y="1535"/>
                    <a:pt x="3948" y="1652"/>
                  </a:cubicBezTo>
                  <a:cubicBezTo>
                    <a:pt x="3926" y="1695"/>
                    <a:pt x="3906" y="1733"/>
                    <a:pt x="3885" y="1769"/>
                  </a:cubicBezTo>
                  <a:cubicBezTo>
                    <a:pt x="3660" y="2141"/>
                    <a:pt x="3265" y="2430"/>
                    <a:pt x="2845" y="2736"/>
                  </a:cubicBezTo>
                  <a:cubicBezTo>
                    <a:pt x="2707" y="2836"/>
                    <a:pt x="2568" y="2938"/>
                    <a:pt x="2427" y="3046"/>
                  </a:cubicBezTo>
                  <a:cubicBezTo>
                    <a:pt x="2280" y="3160"/>
                    <a:pt x="2117" y="3270"/>
                    <a:pt x="1943" y="3385"/>
                  </a:cubicBezTo>
                  <a:cubicBezTo>
                    <a:pt x="1647" y="3583"/>
                    <a:pt x="1343" y="3786"/>
                    <a:pt x="1082" y="4038"/>
                  </a:cubicBezTo>
                  <a:cubicBezTo>
                    <a:pt x="648" y="4458"/>
                    <a:pt x="337" y="4846"/>
                    <a:pt x="156" y="5193"/>
                  </a:cubicBezTo>
                  <a:cubicBezTo>
                    <a:pt x="52" y="5391"/>
                    <a:pt x="1" y="5599"/>
                    <a:pt x="9" y="5792"/>
                  </a:cubicBezTo>
                  <a:cubicBezTo>
                    <a:pt x="18" y="5983"/>
                    <a:pt x="81" y="6137"/>
                    <a:pt x="196" y="6260"/>
                  </a:cubicBezTo>
                  <a:cubicBezTo>
                    <a:pt x="244" y="6312"/>
                    <a:pt x="301" y="6359"/>
                    <a:pt x="367" y="6401"/>
                  </a:cubicBezTo>
                  <a:cubicBezTo>
                    <a:pt x="579" y="6536"/>
                    <a:pt x="912" y="6615"/>
                    <a:pt x="1304" y="6620"/>
                  </a:cubicBezTo>
                  <a:cubicBezTo>
                    <a:pt x="1319" y="6621"/>
                    <a:pt x="1335" y="6621"/>
                    <a:pt x="1350" y="6621"/>
                  </a:cubicBezTo>
                  <a:cubicBezTo>
                    <a:pt x="1446" y="6621"/>
                    <a:pt x="1544" y="6617"/>
                    <a:pt x="1637" y="6615"/>
                  </a:cubicBezTo>
                  <a:cubicBezTo>
                    <a:pt x="1727" y="6613"/>
                    <a:pt x="1816" y="6609"/>
                    <a:pt x="1905" y="6609"/>
                  </a:cubicBezTo>
                  <a:lnTo>
                    <a:pt x="1923" y="6609"/>
                  </a:lnTo>
                  <a:cubicBezTo>
                    <a:pt x="2164" y="6610"/>
                    <a:pt x="2371" y="6636"/>
                    <a:pt x="2573" y="6660"/>
                  </a:cubicBezTo>
                  <a:lnTo>
                    <a:pt x="2683" y="6674"/>
                  </a:lnTo>
                  <a:cubicBezTo>
                    <a:pt x="2791" y="6689"/>
                    <a:pt x="2905" y="6701"/>
                    <a:pt x="3026" y="6701"/>
                  </a:cubicBezTo>
                  <a:cubicBezTo>
                    <a:pt x="3087" y="6701"/>
                    <a:pt x="3144" y="6700"/>
                    <a:pt x="3201" y="6686"/>
                  </a:cubicBezTo>
                  <a:cubicBezTo>
                    <a:pt x="3427" y="6659"/>
                    <a:pt x="3679" y="6565"/>
                    <a:pt x="3914" y="6417"/>
                  </a:cubicBezTo>
                  <a:cubicBezTo>
                    <a:pt x="4060" y="6326"/>
                    <a:pt x="4190" y="6223"/>
                    <a:pt x="4316" y="6124"/>
                  </a:cubicBezTo>
                  <a:cubicBezTo>
                    <a:pt x="4370" y="6081"/>
                    <a:pt x="4426" y="6037"/>
                    <a:pt x="4483" y="5994"/>
                  </a:cubicBezTo>
                  <a:cubicBezTo>
                    <a:pt x="4508" y="5976"/>
                    <a:pt x="4533" y="5956"/>
                    <a:pt x="4558" y="5939"/>
                  </a:cubicBezTo>
                  <a:cubicBezTo>
                    <a:pt x="4945" y="5657"/>
                    <a:pt x="5408" y="5401"/>
                    <a:pt x="5934" y="5178"/>
                  </a:cubicBezTo>
                  <a:cubicBezTo>
                    <a:pt x="6411" y="4974"/>
                    <a:pt x="6923" y="4803"/>
                    <a:pt x="7550" y="4634"/>
                  </a:cubicBezTo>
                  <a:cubicBezTo>
                    <a:pt x="7646" y="4610"/>
                    <a:pt x="7739" y="4584"/>
                    <a:pt x="7835" y="4560"/>
                  </a:cubicBezTo>
                  <a:lnTo>
                    <a:pt x="8023" y="4512"/>
                  </a:lnTo>
                  <a:cubicBezTo>
                    <a:pt x="8262" y="4452"/>
                    <a:pt x="8509" y="4389"/>
                    <a:pt x="8750" y="4318"/>
                  </a:cubicBezTo>
                  <a:cubicBezTo>
                    <a:pt x="8964" y="4256"/>
                    <a:pt x="9172" y="4187"/>
                    <a:pt x="9374" y="4121"/>
                  </a:cubicBezTo>
                  <a:cubicBezTo>
                    <a:pt x="9965" y="3927"/>
                    <a:pt x="10521" y="3744"/>
                    <a:pt x="11111" y="3744"/>
                  </a:cubicBezTo>
                  <a:cubicBezTo>
                    <a:pt x="11167" y="3744"/>
                    <a:pt x="11221" y="3746"/>
                    <a:pt x="11277" y="3749"/>
                  </a:cubicBezTo>
                  <a:cubicBezTo>
                    <a:pt x="11447" y="3761"/>
                    <a:pt x="11622" y="3786"/>
                    <a:pt x="11807" y="3815"/>
                  </a:cubicBezTo>
                  <a:cubicBezTo>
                    <a:pt x="12014" y="3847"/>
                    <a:pt x="12227" y="3882"/>
                    <a:pt x="12442" y="3890"/>
                  </a:cubicBezTo>
                  <a:cubicBezTo>
                    <a:pt x="12474" y="3891"/>
                    <a:pt x="12506" y="3891"/>
                    <a:pt x="12538" y="3891"/>
                  </a:cubicBezTo>
                  <a:cubicBezTo>
                    <a:pt x="12606" y="3891"/>
                    <a:pt x="12674" y="3889"/>
                    <a:pt x="12739" y="3884"/>
                  </a:cubicBezTo>
                  <a:cubicBezTo>
                    <a:pt x="12903" y="3872"/>
                    <a:pt x="13066" y="3840"/>
                    <a:pt x="13239" y="3789"/>
                  </a:cubicBezTo>
                  <a:cubicBezTo>
                    <a:pt x="13340" y="3756"/>
                    <a:pt x="13446" y="3721"/>
                    <a:pt x="13552" y="3657"/>
                  </a:cubicBezTo>
                  <a:cubicBezTo>
                    <a:pt x="13621" y="3615"/>
                    <a:pt x="13688" y="3559"/>
                    <a:pt x="13768" y="3480"/>
                  </a:cubicBezTo>
                  <a:cubicBezTo>
                    <a:pt x="14205" y="3046"/>
                    <a:pt x="14354" y="2420"/>
                    <a:pt x="14129" y="1957"/>
                  </a:cubicBezTo>
                  <a:cubicBezTo>
                    <a:pt x="14044" y="1779"/>
                    <a:pt x="13910" y="1621"/>
                    <a:pt x="13731" y="1486"/>
                  </a:cubicBezTo>
                  <a:cubicBezTo>
                    <a:pt x="13443" y="1268"/>
                    <a:pt x="13039" y="1121"/>
                    <a:pt x="12529" y="1047"/>
                  </a:cubicBezTo>
                  <a:cubicBezTo>
                    <a:pt x="12312" y="1016"/>
                    <a:pt x="12094" y="1001"/>
                    <a:pt x="11882" y="1001"/>
                  </a:cubicBezTo>
                  <a:cubicBezTo>
                    <a:pt x="11793" y="1001"/>
                    <a:pt x="11706" y="1003"/>
                    <a:pt x="11619" y="1009"/>
                  </a:cubicBezTo>
                  <a:cubicBezTo>
                    <a:pt x="11427" y="1022"/>
                    <a:pt x="11232" y="1047"/>
                    <a:pt x="11043" y="1073"/>
                  </a:cubicBezTo>
                  <a:cubicBezTo>
                    <a:pt x="10965" y="1083"/>
                    <a:pt x="10887" y="1094"/>
                    <a:pt x="10808" y="1103"/>
                  </a:cubicBezTo>
                  <a:cubicBezTo>
                    <a:pt x="10535" y="1136"/>
                    <a:pt x="10297" y="1152"/>
                    <a:pt x="10082" y="1152"/>
                  </a:cubicBezTo>
                  <a:cubicBezTo>
                    <a:pt x="9853" y="1152"/>
                    <a:pt x="9650" y="1134"/>
                    <a:pt x="9457" y="1097"/>
                  </a:cubicBezTo>
                  <a:cubicBezTo>
                    <a:pt x="9427" y="1093"/>
                    <a:pt x="9398" y="1087"/>
                    <a:pt x="9370" y="1080"/>
                  </a:cubicBezTo>
                  <a:cubicBezTo>
                    <a:pt x="8851" y="965"/>
                    <a:pt x="8428" y="710"/>
                    <a:pt x="7981" y="441"/>
                  </a:cubicBezTo>
                  <a:lnTo>
                    <a:pt x="7859" y="367"/>
                  </a:lnTo>
                  <a:cubicBezTo>
                    <a:pt x="7674" y="255"/>
                    <a:pt x="7462" y="128"/>
                    <a:pt x="7226" y="71"/>
                  </a:cubicBezTo>
                  <a:cubicBezTo>
                    <a:pt x="7051" y="29"/>
                    <a:pt x="6867" y="29"/>
                    <a:pt x="6672" y="29"/>
                  </a:cubicBezTo>
                  <a:cubicBezTo>
                    <a:pt x="6610" y="29"/>
                    <a:pt x="6546" y="29"/>
                    <a:pt x="6482" y="27"/>
                  </a:cubicBezTo>
                  <a:cubicBezTo>
                    <a:pt x="6384" y="23"/>
                    <a:pt x="6283" y="20"/>
                    <a:pt x="6176" y="14"/>
                  </a:cubicBezTo>
                  <a:cubicBezTo>
                    <a:pt x="6024" y="7"/>
                    <a:pt x="5863" y="0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9" name="Google Shape;48369;p36"/>
            <p:cNvSpPr/>
            <p:nvPr/>
          </p:nvSpPr>
          <p:spPr>
            <a:xfrm>
              <a:off x="5670529" y="4994159"/>
              <a:ext cx="545434" cy="232709"/>
            </a:xfrm>
            <a:custGeom>
              <a:avLst/>
              <a:gdLst/>
              <a:ahLst/>
              <a:cxnLst/>
              <a:rect l="l" t="t" r="r" b="b"/>
              <a:pathLst>
                <a:path w="10995" h="4691" extrusionOk="0">
                  <a:moveTo>
                    <a:pt x="4818" y="22"/>
                  </a:moveTo>
                  <a:cubicBezTo>
                    <a:pt x="5181" y="22"/>
                    <a:pt x="5679" y="244"/>
                    <a:pt x="5976" y="373"/>
                  </a:cubicBezTo>
                  <a:cubicBezTo>
                    <a:pt x="6008" y="390"/>
                    <a:pt x="6039" y="402"/>
                    <a:pt x="6068" y="415"/>
                  </a:cubicBezTo>
                  <a:lnTo>
                    <a:pt x="6154" y="453"/>
                  </a:lnTo>
                  <a:cubicBezTo>
                    <a:pt x="6634" y="665"/>
                    <a:pt x="7130" y="883"/>
                    <a:pt x="7684" y="891"/>
                  </a:cubicBezTo>
                  <a:lnTo>
                    <a:pt x="7718" y="891"/>
                  </a:lnTo>
                  <a:cubicBezTo>
                    <a:pt x="8069" y="891"/>
                    <a:pt x="8412" y="804"/>
                    <a:pt x="8745" y="722"/>
                  </a:cubicBezTo>
                  <a:cubicBezTo>
                    <a:pt x="8892" y="686"/>
                    <a:pt x="9043" y="649"/>
                    <a:pt x="9192" y="619"/>
                  </a:cubicBezTo>
                  <a:cubicBezTo>
                    <a:pt x="9385" y="581"/>
                    <a:pt x="9583" y="560"/>
                    <a:pt x="9764" y="560"/>
                  </a:cubicBezTo>
                  <a:cubicBezTo>
                    <a:pt x="10141" y="560"/>
                    <a:pt x="10443" y="648"/>
                    <a:pt x="10635" y="813"/>
                  </a:cubicBezTo>
                  <a:cubicBezTo>
                    <a:pt x="10976" y="1106"/>
                    <a:pt x="10933" y="1563"/>
                    <a:pt x="10508" y="2173"/>
                  </a:cubicBezTo>
                  <a:cubicBezTo>
                    <a:pt x="10357" y="2391"/>
                    <a:pt x="10179" y="2597"/>
                    <a:pt x="9892" y="2650"/>
                  </a:cubicBezTo>
                  <a:cubicBezTo>
                    <a:pt x="9846" y="2658"/>
                    <a:pt x="9798" y="2663"/>
                    <a:pt x="9748" y="2663"/>
                  </a:cubicBezTo>
                  <a:cubicBezTo>
                    <a:pt x="9521" y="2663"/>
                    <a:pt x="9299" y="2569"/>
                    <a:pt x="9084" y="2478"/>
                  </a:cubicBezTo>
                  <a:cubicBezTo>
                    <a:pt x="9016" y="2449"/>
                    <a:pt x="8946" y="2421"/>
                    <a:pt x="8878" y="2394"/>
                  </a:cubicBezTo>
                  <a:cubicBezTo>
                    <a:pt x="8579" y="2281"/>
                    <a:pt x="8240" y="2226"/>
                    <a:pt x="7874" y="2226"/>
                  </a:cubicBezTo>
                  <a:cubicBezTo>
                    <a:pt x="7349" y="2226"/>
                    <a:pt x="6765" y="2347"/>
                    <a:pt x="6231" y="2566"/>
                  </a:cubicBezTo>
                  <a:cubicBezTo>
                    <a:pt x="5655" y="2805"/>
                    <a:pt x="5146" y="3131"/>
                    <a:pt x="4653" y="3445"/>
                  </a:cubicBezTo>
                  <a:cubicBezTo>
                    <a:pt x="4456" y="3572"/>
                    <a:pt x="4253" y="3701"/>
                    <a:pt x="4049" y="3824"/>
                  </a:cubicBezTo>
                  <a:cubicBezTo>
                    <a:pt x="3474" y="4166"/>
                    <a:pt x="2593" y="4629"/>
                    <a:pt x="1587" y="4664"/>
                  </a:cubicBezTo>
                  <a:cubicBezTo>
                    <a:pt x="1550" y="4667"/>
                    <a:pt x="1512" y="4667"/>
                    <a:pt x="1476" y="4667"/>
                  </a:cubicBezTo>
                  <a:cubicBezTo>
                    <a:pt x="1197" y="4667"/>
                    <a:pt x="803" y="4626"/>
                    <a:pt x="506" y="4435"/>
                  </a:cubicBezTo>
                  <a:cubicBezTo>
                    <a:pt x="103" y="4178"/>
                    <a:pt x="45" y="3758"/>
                    <a:pt x="122" y="3451"/>
                  </a:cubicBezTo>
                  <a:cubicBezTo>
                    <a:pt x="322" y="2650"/>
                    <a:pt x="1231" y="1827"/>
                    <a:pt x="2190" y="1574"/>
                  </a:cubicBezTo>
                  <a:cubicBezTo>
                    <a:pt x="2301" y="1546"/>
                    <a:pt x="2408" y="1519"/>
                    <a:pt x="2512" y="1493"/>
                  </a:cubicBezTo>
                  <a:cubicBezTo>
                    <a:pt x="2973" y="1376"/>
                    <a:pt x="3371" y="1277"/>
                    <a:pt x="3696" y="1076"/>
                  </a:cubicBezTo>
                  <a:cubicBezTo>
                    <a:pt x="3906" y="948"/>
                    <a:pt x="4078" y="782"/>
                    <a:pt x="4221" y="568"/>
                  </a:cubicBezTo>
                  <a:cubicBezTo>
                    <a:pt x="4283" y="476"/>
                    <a:pt x="4303" y="397"/>
                    <a:pt x="4320" y="329"/>
                  </a:cubicBezTo>
                  <a:cubicBezTo>
                    <a:pt x="4354" y="201"/>
                    <a:pt x="4376" y="117"/>
                    <a:pt x="4646" y="43"/>
                  </a:cubicBezTo>
                  <a:cubicBezTo>
                    <a:pt x="4696" y="29"/>
                    <a:pt x="4754" y="22"/>
                    <a:pt x="4818" y="22"/>
                  </a:cubicBezTo>
                  <a:close/>
                  <a:moveTo>
                    <a:pt x="4817" y="1"/>
                  </a:moveTo>
                  <a:cubicBezTo>
                    <a:pt x="4751" y="1"/>
                    <a:pt x="4690" y="8"/>
                    <a:pt x="4639" y="22"/>
                  </a:cubicBezTo>
                  <a:cubicBezTo>
                    <a:pt x="4354" y="100"/>
                    <a:pt x="4332" y="194"/>
                    <a:pt x="4298" y="324"/>
                  </a:cubicBezTo>
                  <a:cubicBezTo>
                    <a:pt x="4279" y="390"/>
                    <a:pt x="4261" y="466"/>
                    <a:pt x="4201" y="555"/>
                  </a:cubicBezTo>
                  <a:cubicBezTo>
                    <a:pt x="4061" y="767"/>
                    <a:pt x="3892" y="931"/>
                    <a:pt x="3684" y="1059"/>
                  </a:cubicBezTo>
                  <a:cubicBezTo>
                    <a:pt x="3360" y="1255"/>
                    <a:pt x="2966" y="1355"/>
                    <a:pt x="2506" y="1472"/>
                  </a:cubicBezTo>
                  <a:cubicBezTo>
                    <a:pt x="2404" y="1496"/>
                    <a:pt x="2294" y="1524"/>
                    <a:pt x="2185" y="1553"/>
                  </a:cubicBezTo>
                  <a:cubicBezTo>
                    <a:pt x="1219" y="1806"/>
                    <a:pt x="302" y="2638"/>
                    <a:pt x="100" y="3445"/>
                  </a:cubicBezTo>
                  <a:cubicBezTo>
                    <a:pt x="1" y="3841"/>
                    <a:pt x="156" y="4236"/>
                    <a:pt x="493" y="4454"/>
                  </a:cubicBezTo>
                  <a:cubicBezTo>
                    <a:pt x="796" y="4647"/>
                    <a:pt x="1194" y="4689"/>
                    <a:pt x="1476" y="4689"/>
                  </a:cubicBezTo>
                  <a:cubicBezTo>
                    <a:pt x="1515" y="4689"/>
                    <a:pt x="1552" y="4689"/>
                    <a:pt x="1587" y="4690"/>
                  </a:cubicBezTo>
                  <a:cubicBezTo>
                    <a:pt x="2599" y="4653"/>
                    <a:pt x="3481" y="4191"/>
                    <a:pt x="4057" y="3845"/>
                  </a:cubicBezTo>
                  <a:cubicBezTo>
                    <a:pt x="4262" y="3723"/>
                    <a:pt x="4464" y="3593"/>
                    <a:pt x="4662" y="3466"/>
                  </a:cubicBezTo>
                  <a:cubicBezTo>
                    <a:pt x="5153" y="3152"/>
                    <a:pt x="5662" y="2826"/>
                    <a:pt x="6235" y="2590"/>
                  </a:cubicBezTo>
                  <a:cubicBezTo>
                    <a:pt x="6768" y="2371"/>
                    <a:pt x="7349" y="2250"/>
                    <a:pt x="7872" y="2250"/>
                  </a:cubicBezTo>
                  <a:cubicBezTo>
                    <a:pt x="8237" y="2250"/>
                    <a:pt x="8572" y="2305"/>
                    <a:pt x="8868" y="2418"/>
                  </a:cubicBezTo>
                  <a:cubicBezTo>
                    <a:pt x="8937" y="2442"/>
                    <a:pt x="9007" y="2472"/>
                    <a:pt x="9074" y="2500"/>
                  </a:cubicBezTo>
                  <a:cubicBezTo>
                    <a:pt x="9292" y="2593"/>
                    <a:pt x="9515" y="2688"/>
                    <a:pt x="9748" y="2688"/>
                  </a:cubicBezTo>
                  <a:cubicBezTo>
                    <a:pt x="9799" y="2688"/>
                    <a:pt x="9849" y="2682"/>
                    <a:pt x="9898" y="2674"/>
                  </a:cubicBezTo>
                  <a:cubicBezTo>
                    <a:pt x="10194" y="2618"/>
                    <a:pt x="10374" y="2408"/>
                    <a:pt x="10528" y="2187"/>
                  </a:cubicBezTo>
                  <a:cubicBezTo>
                    <a:pt x="10955" y="1576"/>
                    <a:pt x="10995" y="1096"/>
                    <a:pt x="10650" y="799"/>
                  </a:cubicBezTo>
                  <a:cubicBezTo>
                    <a:pt x="10454" y="629"/>
                    <a:pt x="10148" y="541"/>
                    <a:pt x="9767" y="541"/>
                  </a:cubicBezTo>
                  <a:cubicBezTo>
                    <a:pt x="9585" y="541"/>
                    <a:pt x="9385" y="563"/>
                    <a:pt x="9191" y="601"/>
                  </a:cubicBezTo>
                  <a:cubicBezTo>
                    <a:pt x="9041" y="629"/>
                    <a:pt x="8889" y="669"/>
                    <a:pt x="8744" y="705"/>
                  </a:cubicBezTo>
                  <a:cubicBezTo>
                    <a:pt x="8412" y="788"/>
                    <a:pt x="8070" y="872"/>
                    <a:pt x="7719" y="872"/>
                  </a:cubicBezTo>
                  <a:cubicBezTo>
                    <a:pt x="7708" y="872"/>
                    <a:pt x="7697" y="871"/>
                    <a:pt x="7685" y="871"/>
                  </a:cubicBezTo>
                  <a:cubicBezTo>
                    <a:pt x="7136" y="863"/>
                    <a:pt x="6641" y="646"/>
                    <a:pt x="6163" y="436"/>
                  </a:cubicBezTo>
                  <a:lnTo>
                    <a:pt x="6076" y="397"/>
                  </a:lnTo>
                  <a:cubicBezTo>
                    <a:pt x="6049" y="385"/>
                    <a:pt x="6019" y="370"/>
                    <a:pt x="5985" y="356"/>
                  </a:cubicBezTo>
                  <a:cubicBezTo>
                    <a:pt x="5686" y="222"/>
                    <a:pt x="5185" y="1"/>
                    <a:pt x="4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370" name="Google Shape;48370;p36"/>
          <p:cNvSpPr/>
          <p:nvPr/>
        </p:nvSpPr>
        <p:spPr>
          <a:xfrm>
            <a:off x="2367869" y="6226693"/>
            <a:ext cx="284945" cy="195916"/>
          </a:xfrm>
          <a:custGeom>
            <a:avLst/>
            <a:gdLst/>
            <a:ahLst/>
            <a:cxnLst/>
            <a:rect l="l" t="t" r="r" b="b"/>
            <a:pathLst>
              <a:path w="4308" h="2962" extrusionOk="0">
                <a:moveTo>
                  <a:pt x="3769" y="163"/>
                </a:moveTo>
                <a:cubicBezTo>
                  <a:pt x="3813" y="163"/>
                  <a:pt x="3855" y="171"/>
                  <a:pt x="3887" y="190"/>
                </a:cubicBezTo>
                <a:cubicBezTo>
                  <a:pt x="3990" y="256"/>
                  <a:pt x="3942" y="334"/>
                  <a:pt x="3757" y="526"/>
                </a:cubicBezTo>
                <a:cubicBezTo>
                  <a:pt x="3683" y="603"/>
                  <a:pt x="3612" y="677"/>
                  <a:pt x="3579" y="751"/>
                </a:cubicBezTo>
                <a:cubicBezTo>
                  <a:pt x="3478" y="986"/>
                  <a:pt x="3464" y="1257"/>
                  <a:pt x="3535" y="1607"/>
                </a:cubicBezTo>
                <a:lnTo>
                  <a:pt x="3538" y="1622"/>
                </a:lnTo>
                <a:cubicBezTo>
                  <a:pt x="3558" y="1714"/>
                  <a:pt x="3576" y="1804"/>
                  <a:pt x="3545" y="1881"/>
                </a:cubicBezTo>
                <a:cubicBezTo>
                  <a:pt x="3521" y="1942"/>
                  <a:pt x="3463" y="2004"/>
                  <a:pt x="3364" y="2070"/>
                </a:cubicBezTo>
                <a:cubicBezTo>
                  <a:pt x="3339" y="2088"/>
                  <a:pt x="3315" y="2102"/>
                  <a:pt x="3289" y="2118"/>
                </a:cubicBezTo>
                <a:cubicBezTo>
                  <a:pt x="2895" y="2353"/>
                  <a:pt x="2371" y="2425"/>
                  <a:pt x="1865" y="2497"/>
                </a:cubicBezTo>
                <a:cubicBezTo>
                  <a:pt x="1791" y="2508"/>
                  <a:pt x="1715" y="2518"/>
                  <a:pt x="1643" y="2529"/>
                </a:cubicBezTo>
                <a:cubicBezTo>
                  <a:pt x="1330" y="2575"/>
                  <a:pt x="1030" y="2639"/>
                  <a:pt x="727" y="2723"/>
                </a:cubicBezTo>
                <a:lnTo>
                  <a:pt x="678" y="2737"/>
                </a:lnTo>
                <a:cubicBezTo>
                  <a:pt x="597" y="2761"/>
                  <a:pt x="473" y="2797"/>
                  <a:pt x="387" y="2797"/>
                </a:cubicBezTo>
                <a:cubicBezTo>
                  <a:pt x="364" y="2797"/>
                  <a:pt x="344" y="2794"/>
                  <a:pt x="328" y="2788"/>
                </a:cubicBezTo>
                <a:cubicBezTo>
                  <a:pt x="314" y="2784"/>
                  <a:pt x="294" y="2773"/>
                  <a:pt x="280" y="2737"/>
                </a:cubicBezTo>
                <a:cubicBezTo>
                  <a:pt x="257" y="2679"/>
                  <a:pt x="308" y="2637"/>
                  <a:pt x="435" y="2561"/>
                </a:cubicBezTo>
                <a:lnTo>
                  <a:pt x="490" y="2528"/>
                </a:lnTo>
                <a:cubicBezTo>
                  <a:pt x="635" y="2440"/>
                  <a:pt x="796" y="2361"/>
                  <a:pt x="951" y="2283"/>
                </a:cubicBezTo>
                <a:cubicBezTo>
                  <a:pt x="1205" y="2161"/>
                  <a:pt x="1478" y="2023"/>
                  <a:pt x="1666" y="1876"/>
                </a:cubicBezTo>
                <a:cubicBezTo>
                  <a:pt x="1902" y="1693"/>
                  <a:pt x="2070" y="1471"/>
                  <a:pt x="2232" y="1257"/>
                </a:cubicBezTo>
                <a:cubicBezTo>
                  <a:pt x="2353" y="1098"/>
                  <a:pt x="2478" y="930"/>
                  <a:pt x="2630" y="786"/>
                </a:cubicBezTo>
                <a:cubicBezTo>
                  <a:pt x="2773" y="653"/>
                  <a:pt x="2943" y="532"/>
                  <a:pt x="3135" y="432"/>
                </a:cubicBezTo>
                <a:cubicBezTo>
                  <a:pt x="3172" y="412"/>
                  <a:pt x="3211" y="394"/>
                  <a:pt x="3252" y="370"/>
                </a:cubicBezTo>
                <a:cubicBezTo>
                  <a:pt x="3386" y="297"/>
                  <a:pt x="3535" y="216"/>
                  <a:pt x="3665" y="177"/>
                </a:cubicBezTo>
                <a:cubicBezTo>
                  <a:pt x="3696" y="168"/>
                  <a:pt x="3733" y="163"/>
                  <a:pt x="3769" y="163"/>
                </a:cubicBezTo>
                <a:close/>
                <a:moveTo>
                  <a:pt x="3770" y="1"/>
                </a:moveTo>
                <a:cubicBezTo>
                  <a:pt x="3709" y="1"/>
                  <a:pt x="3646" y="9"/>
                  <a:pt x="3585" y="27"/>
                </a:cubicBezTo>
                <a:cubicBezTo>
                  <a:pt x="3430" y="71"/>
                  <a:pt x="3266" y="160"/>
                  <a:pt x="3123" y="239"/>
                </a:cubicBezTo>
                <a:cubicBezTo>
                  <a:pt x="3083" y="260"/>
                  <a:pt x="3044" y="278"/>
                  <a:pt x="3009" y="298"/>
                </a:cubicBezTo>
                <a:cubicBezTo>
                  <a:pt x="2800" y="408"/>
                  <a:pt x="2612" y="539"/>
                  <a:pt x="2457" y="687"/>
                </a:cubicBezTo>
                <a:cubicBezTo>
                  <a:pt x="2294" y="842"/>
                  <a:pt x="2165" y="1014"/>
                  <a:pt x="2041" y="1179"/>
                </a:cubicBezTo>
                <a:cubicBezTo>
                  <a:pt x="1879" y="1394"/>
                  <a:pt x="1727" y="1597"/>
                  <a:pt x="1509" y="1764"/>
                </a:cubicBezTo>
                <a:cubicBezTo>
                  <a:pt x="1337" y="1899"/>
                  <a:pt x="1077" y="2031"/>
                  <a:pt x="833" y="2148"/>
                </a:cubicBezTo>
                <a:cubicBezTo>
                  <a:pt x="672" y="2225"/>
                  <a:pt x="507" y="2307"/>
                  <a:pt x="352" y="2397"/>
                </a:cubicBezTo>
                <a:lnTo>
                  <a:pt x="295" y="2431"/>
                </a:lnTo>
                <a:cubicBezTo>
                  <a:pt x="172" y="2508"/>
                  <a:pt x="1" y="2610"/>
                  <a:pt x="68" y="2784"/>
                </a:cubicBezTo>
                <a:cubicBezTo>
                  <a:pt x="96" y="2857"/>
                  <a:pt x="152" y="2908"/>
                  <a:pt x="230" y="2936"/>
                </a:cubicBezTo>
                <a:cubicBezTo>
                  <a:pt x="279" y="2955"/>
                  <a:pt x="333" y="2962"/>
                  <a:pt x="388" y="2962"/>
                </a:cubicBezTo>
                <a:cubicBezTo>
                  <a:pt x="516" y="2962"/>
                  <a:pt x="651" y="2923"/>
                  <a:pt x="758" y="2892"/>
                </a:cubicBezTo>
                <a:lnTo>
                  <a:pt x="805" y="2879"/>
                </a:lnTo>
                <a:cubicBezTo>
                  <a:pt x="1098" y="2798"/>
                  <a:pt x="1387" y="2737"/>
                  <a:pt x="1687" y="2693"/>
                </a:cubicBezTo>
                <a:cubicBezTo>
                  <a:pt x="1758" y="2682"/>
                  <a:pt x="1831" y="2672"/>
                  <a:pt x="1906" y="2660"/>
                </a:cubicBezTo>
                <a:cubicBezTo>
                  <a:pt x="2438" y="2586"/>
                  <a:pt x="2990" y="2509"/>
                  <a:pt x="3427" y="2250"/>
                </a:cubicBezTo>
                <a:cubicBezTo>
                  <a:pt x="3455" y="2232"/>
                  <a:pt x="3484" y="2215"/>
                  <a:pt x="3510" y="2198"/>
                </a:cubicBezTo>
                <a:cubicBezTo>
                  <a:pt x="3640" y="2111"/>
                  <a:pt x="3720" y="2024"/>
                  <a:pt x="3756" y="1932"/>
                </a:cubicBezTo>
                <a:cubicBezTo>
                  <a:pt x="3800" y="1819"/>
                  <a:pt x="3777" y="1704"/>
                  <a:pt x="3756" y="1603"/>
                </a:cubicBezTo>
                <a:lnTo>
                  <a:pt x="3751" y="1589"/>
                </a:lnTo>
                <a:cubicBezTo>
                  <a:pt x="3685" y="1266"/>
                  <a:pt x="3696" y="1017"/>
                  <a:pt x="3787" y="808"/>
                </a:cubicBezTo>
                <a:cubicBezTo>
                  <a:pt x="3808" y="758"/>
                  <a:pt x="3872" y="692"/>
                  <a:pt x="3935" y="628"/>
                </a:cubicBezTo>
                <a:cubicBezTo>
                  <a:pt x="4084" y="475"/>
                  <a:pt x="4308" y="244"/>
                  <a:pt x="4029" y="68"/>
                </a:cubicBezTo>
                <a:cubicBezTo>
                  <a:pt x="3959" y="23"/>
                  <a:pt x="3867" y="1"/>
                  <a:pt x="377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71" name="Google Shape;48371;p36"/>
          <p:cNvSpPr/>
          <p:nvPr/>
        </p:nvSpPr>
        <p:spPr>
          <a:xfrm>
            <a:off x="6844739" y="6326301"/>
            <a:ext cx="144259" cy="176272"/>
          </a:xfrm>
          <a:custGeom>
            <a:avLst/>
            <a:gdLst/>
            <a:ahLst/>
            <a:cxnLst/>
            <a:rect l="l" t="t" r="r" b="b"/>
            <a:pathLst>
              <a:path w="2181" h="2665" extrusionOk="0">
                <a:moveTo>
                  <a:pt x="1040" y="163"/>
                </a:moveTo>
                <a:cubicBezTo>
                  <a:pt x="1048" y="163"/>
                  <a:pt x="1056" y="163"/>
                  <a:pt x="1065" y="165"/>
                </a:cubicBezTo>
                <a:cubicBezTo>
                  <a:pt x="1182" y="187"/>
                  <a:pt x="1221" y="321"/>
                  <a:pt x="1247" y="448"/>
                </a:cubicBezTo>
                <a:cubicBezTo>
                  <a:pt x="1305" y="747"/>
                  <a:pt x="1411" y="1040"/>
                  <a:pt x="1560" y="1318"/>
                </a:cubicBezTo>
                <a:cubicBezTo>
                  <a:pt x="1594" y="1383"/>
                  <a:pt x="1630" y="1447"/>
                  <a:pt x="1665" y="1509"/>
                </a:cubicBezTo>
                <a:cubicBezTo>
                  <a:pt x="1779" y="1710"/>
                  <a:pt x="1887" y="1899"/>
                  <a:pt x="1924" y="2102"/>
                </a:cubicBezTo>
                <a:cubicBezTo>
                  <a:pt x="1951" y="2259"/>
                  <a:pt x="1909" y="2387"/>
                  <a:pt x="1808" y="2448"/>
                </a:cubicBezTo>
                <a:lnTo>
                  <a:pt x="1795" y="2455"/>
                </a:lnTo>
                <a:cubicBezTo>
                  <a:pt x="1743" y="2482"/>
                  <a:pt x="1675" y="2496"/>
                  <a:pt x="1592" y="2496"/>
                </a:cubicBezTo>
                <a:cubicBezTo>
                  <a:pt x="1535" y="2496"/>
                  <a:pt x="1471" y="2489"/>
                  <a:pt x="1399" y="2477"/>
                </a:cubicBezTo>
                <a:cubicBezTo>
                  <a:pt x="1335" y="2465"/>
                  <a:pt x="1271" y="2448"/>
                  <a:pt x="1202" y="2428"/>
                </a:cubicBezTo>
                <a:cubicBezTo>
                  <a:pt x="1099" y="2400"/>
                  <a:pt x="994" y="2371"/>
                  <a:pt x="881" y="2361"/>
                </a:cubicBezTo>
                <a:cubicBezTo>
                  <a:pt x="830" y="2357"/>
                  <a:pt x="782" y="2356"/>
                  <a:pt x="736" y="2356"/>
                </a:cubicBezTo>
                <a:cubicBezTo>
                  <a:pt x="649" y="2356"/>
                  <a:pt x="587" y="2354"/>
                  <a:pt x="516" y="2322"/>
                </a:cubicBezTo>
                <a:cubicBezTo>
                  <a:pt x="393" y="2266"/>
                  <a:pt x="319" y="2193"/>
                  <a:pt x="295" y="2101"/>
                </a:cubicBezTo>
                <a:cubicBezTo>
                  <a:pt x="251" y="1937"/>
                  <a:pt x="359" y="1703"/>
                  <a:pt x="593" y="1458"/>
                </a:cubicBezTo>
                <a:lnTo>
                  <a:pt x="632" y="1415"/>
                </a:lnTo>
                <a:cubicBezTo>
                  <a:pt x="766" y="1276"/>
                  <a:pt x="920" y="1118"/>
                  <a:pt x="937" y="929"/>
                </a:cubicBezTo>
                <a:cubicBezTo>
                  <a:pt x="948" y="819"/>
                  <a:pt x="913" y="715"/>
                  <a:pt x="877" y="616"/>
                </a:cubicBezTo>
                <a:lnTo>
                  <a:pt x="861" y="569"/>
                </a:lnTo>
                <a:cubicBezTo>
                  <a:pt x="829" y="476"/>
                  <a:pt x="805" y="369"/>
                  <a:pt x="844" y="281"/>
                </a:cubicBezTo>
                <a:cubicBezTo>
                  <a:pt x="861" y="250"/>
                  <a:pt x="890" y="217"/>
                  <a:pt x="927" y="196"/>
                </a:cubicBezTo>
                <a:cubicBezTo>
                  <a:pt x="950" y="183"/>
                  <a:pt x="991" y="163"/>
                  <a:pt x="1040" y="163"/>
                </a:cubicBezTo>
                <a:close/>
                <a:moveTo>
                  <a:pt x="1035" y="0"/>
                </a:moveTo>
                <a:cubicBezTo>
                  <a:pt x="951" y="0"/>
                  <a:pt x="866" y="23"/>
                  <a:pt x="792" y="66"/>
                </a:cubicBezTo>
                <a:cubicBezTo>
                  <a:pt x="722" y="108"/>
                  <a:pt x="667" y="162"/>
                  <a:pt x="638" y="224"/>
                </a:cubicBezTo>
                <a:cubicBezTo>
                  <a:pt x="578" y="355"/>
                  <a:pt x="610" y="489"/>
                  <a:pt x="649" y="607"/>
                </a:cubicBezTo>
                <a:lnTo>
                  <a:pt x="665" y="655"/>
                </a:lnTo>
                <a:cubicBezTo>
                  <a:pt x="696" y="747"/>
                  <a:pt x="725" y="832"/>
                  <a:pt x="719" y="914"/>
                </a:cubicBezTo>
                <a:cubicBezTo>
                  <a:pt x="705" y="1060"/>
                  <a:pt x="578" y="1190"/>
                  <a:pt x="456" y="1317"/>
                </a:cubicBezTo>
                <a:lnTo>
                  <a:pt x="413" y="1361"/>
                </a:lnTo>
                <a:cubicBezTo>
                  <a:pt x="254" y="1529"/>
                  <a:pt x="1" y="1851"/>
                  <a:pt x="79" y="2135"/>
                </a:cubicBezTo>
                <a:cubicBezTo>
                  <a:pt x="116" y="2272"/>
                  <a:pt x="224" y="2384"/>
                  <a:pt x="400" y="2464"/>
                </a:cubicBezTo>
                <a:cubicBezTo>
                  <a:pt x="523" y="2521"/>
                  <a:pt x="634" y="2521"/>
                  <a:pt x="733" y="2522"/>
                </a:cubicBezTo>
                <a:cubicBezTo>
                  <a:pt x="772" y="2525"/>
                  <a:pt x="812" y="2525"/>
                  <a:pt x="854" y="2528"/>
                </a:cubicBezTo>
                <a:cubicBezTo>
                  <a:pt x="941" y="2535"/>
                  <a:pt x="1032" y="2561"/>
                  <a:pt x="1126" y="2586"/>
                </a:cubicBezTo>
                <a:cubicBezTo>
                  <a:pt x="1197" y="2606"/>
                  <a:pt x="1271" y="2626"/>
                  <a:pt x="1347" y="2640"/>
                </a:cubicBezTo>
                <a:cubicBezTo>
                  <a:pt x="1436" y="2657"/>
                  <a:pt x="1518" y="2665"/>
                  <a:pt x="1594" y="2665"/>
                </a:cubicBezTo>
                <a:cubicBezTo>
                  <a:pt x="1724" y="2665"/>
                  <a:pt x="1833" y="2641"/>
                  <a:pt x="1923" y="2593"/>
                </a:cubicBezTo>
                <a:cubicBezTo>
                  <a:pt x="1930" y="2590"/>
                  <a:pt x="1937" y="2585"/>
                  <a:pt x="1944" y="2582"/>
                </a:cubicBezTo>
                <a:cubicBezTo>
                  <a:pt x="2109" y="2484"/>
                  <a:pt x="2180" y="2302"/>
                  <a:pt x="2143" y="2083"/>
                </a:cubicBezTo>
                <a:cubicBezTo>
                  <a:pt x="2102" y="1858"/>
                  <a:pt x="1983" y="1649"/>
                  <a:pt x="1867" y="1447"/>
                </a:cubicBezTo>
                <a:cubicBezTo>
                  <a:pt x="1832" y="1387"/>
                  <a:pt x="1798" y="1324"/>
                  <a:pt x="1764" y="1262"/>
                </a:cubicBezTo>
                <a:cubicBezTo>
                  <a:pt x="1621" y="993"/>
                  <a:pt x="1520" y="712"/>
                  <a:pt x="1463" y="426"/>
                </a:cubicBezTo>
                <a:cubicBezTo>
                  <a:pt x="1442" y="317"/>
                  <a:pt x="1392" y="61"/>
                  <a:pt x="1120" y="8"/>
                </a:cubicBezTo>
                <a:cubicBezTo>
                  <a:pt x="1092" y="3"/>
                  <a:pt x="1064" y="0"/>
                  <a:pt x="103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72" name="Google Shape;48372;p36"/>
          <p:cNvSpPr/>
          <p:nvPr/>
        </p:nvSpPr>
        <p:spPr>
          <a:xfrm>
            <a:off x="4661446" y="6117570"/>
            <a:ext cx="132617" cy="156628"/>
          </a:xfrm>
          <a:custGeom>
            <a:avLst/>
            <a:gdLst/>
            <a:ahLst/>
            <a:cxnLst/>
            <a:rect l="l" t="t" r="r" b="b"/>
            <a:pathLst>
              <a:path w="2005" h="2368" extrusionOk="0">
                <a:moveTo>
                  <a:pt x="664" y="166"/>
                </a:moveTo>
                <a:cubicBezTo>
                  <a:pt x="828" y="166"/>
                  <a:pt x="1017" y="208"/>
                  <a:pt x="1138" y="293"/>
                </a:cubicBezTo>
                <a:cubicBezTo>
                  <a:pt x="1244" y="369"/>
                  <a:pt x="1284" y="490"/>
                  <a:pt x="1325" y="628"/>
                </a:cubicBezTo>
                <a:lnTo>
                  <a:pt x="1718" y="1977"/>
                </a:lnTo>
                <a:cubicBezTo>
                  <a:pt x="1742" y="2055"/>
                  <a:pt x="1758" y="2142"/>
                  <a:pt x="1707" y="2183"/>
                </a:cubicBezTo>
                <a:cubicBezTo>
                  <a:pt x="1685" y="2201"/>
                  <a:pt x="1653" y="2205"/>
                  <a:pt x="1627" y="2205"/>
                </a:cubicBezTo>
                <a:cubicBezTo>
                  <a:pt x="1621" y="2205"/>
                  <a:pt x="1614" y="2205"/>
                  <a:pt x="1609" y="2204"/>
                </a:cubicBezTo>
                <a:cubicBezTo>
                  <a:pt x="1552" y="2199"/>
                  <a:pt x="1490" y="2173"/>
                  <a:pt x="1458" y="2140"/>
                </a:cubicBezTo>
                <a:cubicBezTo>
                  <a:pt x="1387" y="2070"/>
                  <a:pt x="1365" y="1974"/>
                  <a:pt x="1344" y="1871"/>
                </a:cubicBezTo>
                <a:lnTo>
                  <a:pt x="1337" y="1837"/>
                </a:lnTo>
                <a:cubicBezTo>
                  <a:pt x="1284" y="1610"/>
                  <a:pt x="1183" y="1282"/>
                  <a:pt x="983" y="1013"/>
                </a:cubicBezTo>
                <a:cubicBezTo>
                  <a:pt x="899" y="902"/>
                  <a:pt x="789" y="811"/>
                  <a:pt x="682" y="723"/>
                </a:cubicBezTo>
                <a:cubicBezTo>
                  <a:pt x="591" y="646"/>
                  <a:pt x="504" y="575"/>
                  <a:pt x="433" y="491"/>
                </a:cubicBezTo>
                <a:cubicBezTo>
                  <a:pt x="358" y="403"/>
                  <a:pt x="291" y="285"/>
                  <a:pt x="401" y="219"/>
                </a:cubicBezTo>
                <a:cubicBezTo>
                  <a:pt x="459" y="184"/>
                  <a:pt x="556" y="166"/>
                  <a:pt x="664" y="166"/>
                </a:cubicBezTo>
                <a:close/>
                <a:moveTo>
                  <a:pt x="660" y="0"/>
                </a:moveTo>
                <a:cubicBezTo>
                  <a:pt x="506" y="0"/>
                  <a:pt x="362" y="28"/>
                  <a:pt x="263" y="87"/>
                </a:cubicBezTo>
                <a:cubicBezTo>
                  <a:pt x="176" y="138"/>
                  <a:pt x="1" y="291"/>
                  <a:pt x="244" y="578"/>
                </a:cubicBezTo>
                <a:cubicBezTo>
                  <a:pt x="327" y="675"/>
                  <a:pt x="422" y="754"/>
                  <a:pt x="517" y="831"/>
                </a:cubicBezTo>
                <a:cubicBezTo>
                  <a:pt x="620" y="917"/>
                  <a:pt x="718" y="996"/>
                  <a:pt x="789" y="1092"/>
                </a:cubicBezTo>
                <a:cubicBezTo>
                  <a:pt x="975" y="1339"/>
                  <a:pt x="1069" y="1647"/>
                  <a:pt x="1118" y="1863"/>
                </a:cubicBezTo>
                <a:lnTo>
                  <a:pt x="1125" y="1894"/>
                </a:lnTo>
                <a:cubicBezTo>
                  <a:pt x="1148" y="2006"/>
                  <a:pt x="1176" y="2135"/>
                  <a:pt x="1281" y="2237"/>
                </a:cubicBezTo>
                <a:cubicBezTo>
                  <a:pt x="1352" y="2307"/>
                  <a:pt x="1462" y="2355"/>
                  <a:pt x="1580" y="2365"/>
                </a:cubicBezTo>
                <a:cubicBezTo>
                  <a:pt x="1598" y="2367"/>
                  <a:pt x="1617" y="2368"/>
                  <a:pt x="1634" y="2368"/>
                </a:cubicBezTo>
                <a:cubicBezTo>
                  <a:pt x="1709" y="2368"/>
                  <a:pt x="1778" y="2351"/>
                  <a:pt x="1833" y="2318"/>
                </a:cubicBezTo>
                <a:cubicBezTo>
                  <a:pt x="1845" y="2311"/>
                  <a:pt x="1856" y="2304"/>
                  <a:pt x="1865" y="2294"/>
                </a:cubicBezTo>
                <a:cubicBezTo>
                  <a:pt x="2004" y="2184"/>
                  <a:pt x="1956" y="2019"/>
                  <a:pt x="1933" y="1938"/>
                </a:cubicBezTo>
                <a:lnTo>
                  <a:pt x="1539" y="591"/>
                </a:lnTo>
                <a:cubicBezTo>
                  <a:pt x="1502" y="463"/>
                  <a:pt x="1451" y="288"/>
                  <a:pt x="1287" y="171"/>
                </a:cubicBezTo>
                <a:cubicBezTo>
                  <a:pt x="1131" y="60"/>
                  <a:pt x="885" y="0"/>
                  <a:pt x="6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73" name="Google Shape;48373;p36"/>
          <p:cNvSpPr/>
          <p:nvPr/>
        </p:nvSpPr>
        <p:spPr>
          <a:xfrm>
            <a:off x="9929802" y="2688893"/>
            <a:ext cx="170055" cy="103316"/>
          </a:xfrm>
          <a:custGeom>
            <a:avLst/>
            <a:gdLst/>
            <a:ahLst/>
            <a:cxnLst/>
            <a:rect l="l" t="t" r="r" b="b"/>
            <a:pathLst>
              <a:path w="2571" h="1562" extrusionOk="0">
                <a:moveTo>
                  <a:pt x="808" y="168"/>
                </a:moveTo>
                <a:cubicBezTo>
                  <a:pt x="908" y="168"/>
                  <a:pt x="1002" y="243"/>
                  <a:pt x="1150" y="380"/>
                </a:cubicBezTo>
                <a:cubicBezTo>
                  <a:pt x="1211" y="436"/>
                  <a:pt x="1275" y="495"/>
                  <a:pt x="1345" y="542"/>
                </a:cubicBezTo>
                <a:cubicBezTo>
                  <a:pt x="1408" y="586"/>
                  <a:pt x="1473" y="622"/>
                  <a:pt x="1537" y="655"/>
                </a:cubicBezTo>
                <a:cubicBezTo>
                  <a:pt x="1560" y="666"/>
                  <a:pt x="1581" y="679"/>
                  <a:pt x="1605" y="690"/>
                </a:cubicBezTo>
                <a:cubicBezTo>
                  <a:pt x="1920" y="863"/>
                  <a:pt x="2170" y="1106"/>
                  <a:pt x="2320" y="1376"/>
                </a:cubicBezTo>
                <a:cubicBezTo>
                  <a:pt x="2296" y="1389"/>
                  <a:pt x="2261" y="1396"/>
                  <a:pt x="2221" y="1396"/>
                </a:cubicBezTo>
                <a:cubicBezTo>
                  <a:pt x="2172" y="1396"/>
                  <a:pt x="2116" y="1386"/>
                  <a:pt x="2068" y="1366"/>
                </a:cubicBezTo>
                <a:cubicBezTo>
                  <a:pt x="2018" y="1348"/>
                  <a:pt x="1970" y="1321"/>
                  <a:pt x="1920" y="1294"/>
                </a:cubicBezTo>
                <a:cubicBezTo>
                  <a:pt x="1835" y="1247"/>
                  <a:pt x="1743" y="1198"/>
                  <a:pt x="1631" y="1173"/>
                </a:cubicBezTo>
                <a:cubicBezTo>
                  <a:pt x="1574" y="1160"/>
                  <a:pt x="1517" y="1154"/>
                  <a:pt x="1461" y="1154"/>
                </a:cubicBezTo>
                <a:cubicBezTo>
                  <a:pt x="1260" y="1154"/>
                  <a:pt x="1063" y="1225"/>
                  <a:pt x="891" y="1301"/>
                </a:cubicBezTo>
                <a:cubicBezTo>
                  <a:pt x="778" y="1349"/>
                  <a:pt x="664" y="1393"/>
                  <a:pt x="569" y="1393"/>
                </a:cubicBezTo>
                <a:cubicBezTo>
                  <a:pt x="539" y="1393"/>
                  <a:pt x="510" y="1388"/>
                  <a:pt x="484" y="1378"/>
                </a:cubicBezTo>
                <a:cubicBezTo>
                  <a:pt x="442" y="1360"/>
                  <a:pt x="405" y="1328"/>
                  <a:pt x="372" y="1278"/>
                </a:cubicBezTo>
                <a:cubicBezTo>
                  <a:pt x="234" y="1059"/>
                  <a:pt x="312" y="520"/>
                  <a:pt x="511" y="332"/>
                </a:cubicBezTo>
                <a:cubicBezTo>
                  <a:pt x="563" y="283"/>
                  <a:pt x="611" y="245"/>
                  <a:pt x="656" y="218"/>
                </a:cubicBezTo>
                <a:cubicBezTo>
                  <a:pt x="713" y="184"/>
                  <a:pt x="761" y="168"/>
                  <a:pt x="808" y="168"/>
                </a:cubicBezTo>
                <a:close/>
                <a:moveTo>
                  <a:pt x="810" y="1"/>
                </a:moveTo>
                <a:cubicBezTo>
                  <a:pt x="722" y="1"/>
                  <a:pt x="626" y="26"/>
                  <a:pt x="521" y="89"/>
                </a:cubicBezTo>
                <a:cubicBezTo>
                  <a:pt x="462" y="124"/>
                  <a:pt x="403" y="170"/>
                  <a:pt x="341" y="228"/>
                </a:cubicBezTo>
                <a:cubicBezTo>
                  <a:pt x="90" y="467"/>
                  <a:pt x="1" y="1073"/>
                  <a:pt x="177" y="1349"/>
                </a:cubicBezTo>
                <a:cubicBezTo>
                  <a:pt x="228" y="1430"/>
                  <a:pt x="298" y="1490"/>
                  <a:pt x="383" y="1523"/>
                </a:cubicBezTo>
                <a:cubicBezTo>
                  <a:pt x="446" y="1548"/>
                  <a:pt x="510" y="1557"/>
                  <a:pt x="574" y="1557"/>
                </a:cubicBezTo>
                <a:cubicBezTo>
                  <a:pt x="743" y="1557"/>
                  <a:pt x="906" y="1487"/>
                  <a:pt x="1005" y="1443"/>
                </a:cubicBezTo>
                <a:cubicBezTo>
                  <a:pt x="1158" y="1377"/>
                  <a:pt x="1317" y="1320"/>
                  <a:pt x="1465" y="1320"/>
                </a:cubicBezTo>
                <a:cubicBezTo>
                  <a:pt x="1501" y="1320"/>
                  <a:pt x="1537" y="1323"/>
                  <a:pt x="1571" y="1331"/>
                </a:cubicBezTo>
                <a:cubicBezTo>
                  <a:pt x="1648" y="1348"/>
                  <a:pt x="1719" y="1386"/>
                  <a:pt x="1793" y="1427"/>
                </a:cubicBezTo>
                <a:cubicBezTo>
                  <a:pt x="1847" y="1457"/>
                  <a:pt x="1904" y="1487"/>
                  <a:pt x="1965" y="1513"/>
                </a:cubicBezTo>
                <a:cubicBezTo>
                  <a:pt x="2038" y="1542"/>
                  <a:pt x="2132" y="1561"/>
                  <a:pt x="2225" y="1561"/>
                </a:cubicBezTo>
                <a:cubicBezTo>
                  <a:pt x="2310" y="1561"/>
                  <a:pt x="2395" y="1545"/>
                  <a:pt x="2463" y="1504"/>
                </a:cubicBezTo>
                <a:cubicBezTo>
                  <a:pt x="2499" y="1483"/>
                  <a:pt x="2527" y="1456"/>
                  <a:pt x="2549" y="1423"/>
                </a:cubicBezTo>
                <a:lnTo>
                  <a:pt x="2570" y="1392"/>
                </a:lnTo>
                <a:lnTo>
                  <a:pt x="2554" y="1358"/>
                </a:lnTo>
                <a:cubicBezTo>
                  <a:pt x="2395" y="1042"/>
                  <a:pt x="2106" y="757"/>
                  <a:pt x="1742" y="555"/>
                </a:cubicBezTo>
                <a:cubicBezTo>
                  <a:pt x="1719" y="544"/>
                  <a:pt x="1694" y="531"/>
                  <a:pt x="1671" y="518"/>
                </a:cubicBezTo>
                <a:cubicBezTo>
                  <a:pt x="1610" y="487"/>
                  <a:pt x="1551" y="456"/>
                  <a:pt x="1502" y="420"/>
                </a:cubicBezTo>
                <a:cubicBezTo>
                  <a:pt x="1443" y="380"/>
                  <a:pt x="1382" y="325"/>
                  <a:pt x="1325" y="273"/>
                </a:cubicBezTo>
                <a:cubicBezTo>
                  <a:pt x="1193" y="153"/>
                  <a:pt x="1026" y="1"/>
                  <a:pt x="8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74" name="Google Shape;48374;p36"/>
          <p:cNvSpPr/>
          <p:nvPr/>
        </p:nvSpPr>
        <p:spPr>
          <a:xfrm>
            <a:off x="1586581" y="503828"/>
            <a:ext cx="170055" cy="119587"/>
          </a:xfrm>
          <a:custGeom>
            <a:avLst/>
            <a:gdLst/>
            <a:ahLst/>
            <a:cxnLst/>
            <a:rect l="l" t="t" r="r" b="b"/>
            <a:pathLst>
              <a:path w="2571" h="1808" extrusionOk="0">
                <a:moveTo>
                  <a:pt x="1978" y="166"/>
                </a:moveTo>
                <a:cubicBezTo>
                  <a:pt x="2055" y="166"/>
                  <a:pt x="2119" y="174"/>
                  <a:pt x="2174" y="191"/>
                </a:cubicBezTo>
                <a:cubicBezTo>
                  <a:pt x="2258" y="215"/>
                  <a:pt x="2322" y="265"/>
                  <a:pt x="2341" y="318"/>
                </a:cubicBezTo>
                <a:cubicBezTo>
                  <a:pt x="2273" y="365"/>
                  <a:pt x="2168" y="396"/>
                  <a:pt x="2060" y="427"/>
                </a:cubicBezTo>
                <a:cubicBezTo>
                  <a:pt x="1917" y="468"/>
                  <a:pt x="1761" y="520"/>
                  <a:pt x="1663" y="606"/>
                </a:cubicBezTo>
                <a:cubicBezTo>
                  <a:pt x="1509" y="746"/>
                  <a:pt x="1481" y="902"/>
                  <a:pt x="1454" y="1055"/>
                </a:cubicBezTo>
                <a:cubicBezTo>
                  <a:pt x="1425" y="1211"/>
                  <a:pt x="1400" y="1359"/>
                  <a:pt x="1232" y="1481"/>
                </a:cubicBezTo>
                <a:cubicBezTo>
                  <a:pt x="1193" y="1508"/>
                  <a:pt x="1158" y="1534"/>
                  <a:pt x="1125" y="1553"/>
                </a:cubicBezTo>
                <a:cubicBezTo>
                  <a:pt x="1023" y="1613"/>
                  <a:pt x="937" y="1643"/>
                  <a:pt x="866" y="1643"/>
                </a:cubicBezTo>
                <a:cubicBezTo>
                  <a:pt x="850" y="1643"/>
                  <a:pt x="835" y="1641"/>
                  <a:pt x="820" y="1638"/>
                </a:cubicBezTo>
                <a:cubicBezTo>
                  <a:pt x="729" y="1619"/>
                  <a:pt x="644" y="1530"/>
                  <a:pt x="574" y="1380"/>
                </a:cubicBezTo>
                <a:cubicBezTo>
                  <a:pt x="560" y="1346"/>
                  <a:pt x="542" y="1309"/>
                  <a:pt x="522" y="1271"/>
                </a:cubicBezTo>
                <a:cubicBezTo>
                  <a:pt x="414" y="1055"/>
                  <a:pt x="251" y="733"/>
                  <a:pt x="394" y="585"/>
                </a:cubicBezTo>
                <a:cubicBezTo>
                  <a:pt x="415" y="562"/>
                  <a:pt x="446" y="538"/>
                  <a:pt x="488" y="514"/>
                </a:cubicBezTo>
                <a:cubicBezTo>
                  <a:pt x="788" y="336"/>
                  <a:pt x="1466" y="211"/>
                  <a:pt x="1824" y="175"/>
                </a:cubicBezTo>
                <a:cubicBezTo>
                  <a:pt x="1880" y="169"/>
                  <a:pt x="1932" y="166"/>
                  <a:pt x="1978" y="166"/>
                </a:cubicBezTo>
                <a:close/>
                <a:moveTo>
                  <a:pt x="1982" y="1"/>
                </a:moveTo>
                <a:cubicBezTo>
                  <a:pt x="1911" y="1"/>
                  <a:pt x="1846" y="6"/>
                  <a:pt x="1794" y="12"/>
                </a:cubicBezTo>
                <a:cubicBezTo>
                  <a:pt x="1454" y="47"/>
                  <a:pt x="714" y="171"/>
                  <a:pt x="351" y="386"/>
                </a:cubicBezTo>
                <a:cubicBezTo>
                  <a:pt x="294" y="419"/>
                  <a:pt x="247" y="454"/>
                  <a:pt x="214" y="490"/>
                </a:cubicBezTo>
                <a:cubicBezTo>
                  <a:pt x="1" y="709"/>
                  <a:pt x="182" y="1067"/>
                  <a:pt x="314" y="1329"/>
                </a:cubicBezTo>
                <a:cubicBezTo>
                  <a:pt x="332" y="1366"/>
                  <a:pt x="351" y="1402"/>
                  <a:pt x="365" y="1434"/>
                </a:cubicBezTo>
                <a:cubicBezTo>
                  <a:pt x="463" y="1642"/>
                  <a:pt x="591" y="1762"/>
                  <a:pt x="758" y="1797"/>
                </a:cubicBezTo>
                <a:cubicBezTo>
                  <a:pt x="792" y="1804"/>
                  <a:pt x="826" y="1808"/>
                  <a:pt x="862" y="1808"/>
                </a:cubicBezTo>
                <a:cubicBezTo>
                  <a:pt x="985" y="1808"/>
                  <a:pt x="1119" y="1766"/>
                  <a:pt x="1262" y="1681"/>
                </a:cubicBezTo>
                <a:cubicBezTo>
                  <a:pt x="1300" y="1658"/>
                  <a:pt x="1341" y="1631"/>
                  <a:pt x="1384" y="1601"/>
                </a:cubicBezTo>
                <a:cubicBezTo>
                  <a:pt x="1609" y="1437"/>
                  <a:pt x="1641" y="1245"/>
                  <a:pt x="1673" y="1076"/>
                </a:cubicBezTo>
                <a:cubicBezTo>
                  <a:pt x="1697" y="941"/>
                  <a:pt x="1720" y="813"/>
                  <a:pt x="1834" y="712"/>
                </a:cubicBezTo>
                <a:cubicBezTo>
                  <a:pt x="1900" y="653"/>
                  <a:pt x="2017" y="616"/>
                  <a:pt x="2142" y="581"/>
                </a:cubicBezTo>
                <a:cubicBezTo>
                  <a:pt x="2287" y="538"/>
                  <a:pt x="2450" y="484"/>
                  <a:pt x="2545" y="393"/>
                </a:cubicBezTo>
                <a:lnTo>
                  <a:pt x="2571" y="369"/>
                </a:lnTo>
                <a:lnTo>
                  <a:pt x="2569" y="339"/>
                </a:lnTo>
                <a:cubicBezTo>
                  <a:pt x="2562" y="211"/>
                  <a:pt x="2437" y="90"/>
                  <a:pt x="2258" y="36"/>
                </a:cubicBezTo>
                <a:cubicBezTo>
                  <a:pt x="2166" y="9"/>
                  <a:pt x="2069" y="1"/>
                  <a:pt x="1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75" name="Google Shape;48375;p36"/>
          <p:cNvSpPr/>
          <p:nvPr/>
        </p:nvSpPr>
        <p:spPr>
          <a:xfrm>
            <a:off x="1490752" y="1460183"/>
            <a:ext cx="208219" cy="215363"/>
          </a:xfrm>
          <a:custGeom>
            <a:avLst/>
            <a:gdLst/>
            <a:ahLst/>
            <a:cxnLst/>
            <a:rect l="l" t="t" r="r" b="b"/>
            <a:pathLst>
              <a:path w="3148" h="3256" extrusionOk="0">
                <a:moveTo>
                  <a:pt x="2641" y="167"/>
                </a:moveTo>
                <a:cubicBezTo>
                  <a:pt x="2644" y="167"/>
                  <a:pt x="2648" y="168"/>
                  <a:pt x="2651" y="168"/>
                </a:cubicBezTo>
                <a:cubicBezTo>
                  <a:pt x="2715" y="181"/>
                  <a:pt x="2754" y="206"/>
                  <a:pt x="2775" y="245"/>
                </a:cubicBezTo>
                <a:cubicBezTo>
                  <a:pt x="2840" y="374"/>
                  <a:pt x="2768" y="707"/>
                  <a:pt x="2037" y="1558"/>
                </a:cubicBezTo>
                <a:lnTo>
                  <a:pt x="1921" y="1693"/>
                </a:lnTo>
                <a:cubicBezTo>
                  <a:pt x="1819" y="1811"/>
                  <a:pt x="1715" y="1932"/>
                  <a:pt x="1645" y="2070"/>
                </a:cubicBezTo>
                <a:cubicBezTo>
                  <a:pt x="1606" y="2149"/>
                  <a:pt x="1580" y="2228"/>
                  <a:pt x="1554" y="2306"/>
                </a:cubicBezTo>
                <a:cubicBezTo>
                  <a:pt x="1530" y="2386"/>
                  <a:pt x="1505" y="2463"/>
                  <a:pt x="1466" y="2536"/>
                </a:cubicBezTo>
                <a:cubicBezTo>
                  <a:pt x="1406" y="2645"/>
                  <a:pt x="1217" y="2871"/>
                  <a:pt x="998" y="3001"/>
                </a:cubicBezTo>
                <a:cubicBezTo>
                  <a:pt x="896" y="3061"/>
                  <a:pt x="806" y="3091"/>
                  <a:pt x="727" y="3091"/>
                </a:cubicBezTo>
                <a:cubicBezTo>
                  <a:pt x="696" y="3091"/>
                  <a:pt x="666" y="3086"/>
                  <a:pt x="638" y="3076"/>
                </a:cubicBezTo>
                <a:cubicBezTo>
                  <a:pt x="392" y="2987"/>
                  <a:pt x="595" y="2443"/>
                  <a:pt x="755" y="2187"/>
                </a:cubicBezTo>
                <a:cubicBezTo>
                  <a:pt x="844" y="2040"/>
                  <a:pt x="965" y="1902"/>
                  <a:pt x="1083" y="1767"/>
                </a:cubicBezTo>
                <a:lnTo>
                  <a:pt x="1818" y="924"/>
                </a:lnTo>
                <a:cubicBezTo>
                  <a:pt x="1837" y="901"/>
                  <a:pt x="1864" y="867"/>
                  <a:pt x="1897" y="827"/>
                </a:cubicBezTo>
                <a:cubicBezTo>
                  <a:pt x="2032" y="659"/>
                  <a:pt x="2283" y="349"/>
                  <a:pt x="2500" y="218"/>
                </a:cubicBezTo>
                <a:cubicBezTo>
                  <a:pt x="2557" y="185"/>
                  <a:pt x="2607" y="167"/>
                  <a:pt x="2641" y="167"/>
                </a:cubicBezTo>
                <a:close/>
                <a:moveTo>
                  <a:pt x="2638" y="1"/>
                </a:moveTo>
                <a:cubicBezTo>
                  <a:pt x="2552" y="1"/>
                  <a:pt x="2460" y="30"/>
                  <a:pt x="2364" y="87"/>
                </a:cubicBezTo>
                <a:cubicBezTo>
                  <a:pt x="2115" y="235"/>
                  <a:pt x="1860" y="551"/>
                  <a:pt x="1709" y="740"/>
                </a:cubicBezTo>
                <a:cubicBezTo>
                  <a:pt x="1677" y="778"/>
                  <a:pt x="1651" y="811"/>
                  <a:pt x="1633" y="832"/>
                </a:cubicBezTo>
                <a:lnTo>
                  <a:pt x="898" y="1675"/>
                </a:lnTo>
                <a:cubicBezTo>
                  <a:pt x="777" y="1814"/>
                  <a:pt x="651" y="1959"/>
                  <a:pt x="553" y="2116"/>
                </a:cubicBezTo>
                <a:cubicBezTo>
                  <a:pt x="548" y="2124"/>
                  <a:pt x="1" y="3026"/>
                  <a:pt x="543" y="3224"/>
                </a:cubicBezTo>
                <a:cubicBezTo>
                  <a:pt x="592" y="3242"/>
                  <a:pt x="653" y="3256"/>
                  <a:pt x="727" y="3256"/>
                </a:cubicBezTo>
                <a:cubicBezTo>
                  <a:pt x="837" y="3256"/>
                  <a:pt x="974" y="3225"/>
                  <a:pt x="1135" y="3130"/>
                </a:cubicBezTo>
                <a:cubicBezTo>
                  <a:pt x="1388" y="2981"/>
                  <a:pt x="1598" y="2726"/>
                  <a:pt x="1670" y="2594"/>
                </a:cubicBezTo>
                <a:cubicBezTo>
                  <a:pt x="1714" y="2511"/>
                  <a:pt x="1742" y="2426"/>
                  <a:pt x="1769" y="2342"/>
                </a:cubicBezTo>
                <a:cubicBezTo>
                  <a:pt x="1792" y="2265"/>
                  <a:pt x="1818" y="2194"/>
                  <a:pt x="1852" y="2124"/>
                </a:cubicBezTo>
                <a:cubicBezTo>
                  <a:pt x="1911" y="2003"/>
                  <a:pt x="2005" y="1895"/>
                  <a:pt x="2105" y="1780"/>
                </a:cubicBezTo>
                <a:lnTo>
                  <a:pt x="2222" y="1645"/>
                </a:lnTo>
                <a:cubicBezTo>
                  <a:pt x="2627" y="1174"/>
                  <a:pt x="3148" y="508"/>
                  <a:pt x="2979" y="182"/>
                </a:cubicBezTo>
                <a:cubicBezTo>
                  <a:pt x="2933" y="94"/>
                  <a:pt x="2838" y="33"/>
                  <a:pt x="2707" y="7"/>
                </a:cubicBezTo>
                <a:cubicBezTo>
                  <a:pt x="2684" y="3"/>
                  <a:pt x="2661" y="1"/>
                  <a:pt x="26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76" name="Google Shape;48376;p36"/>
          <p:cNvSpPr/>
          <p:nvPr/>
        </p:nvSpPr>
        <p:spPr>
          <a:xfrm>
            <a:off x="11119645" y="3147012"/>
            <a:ext cx="404599" cy="222704"/>
          </a:xfrm>
          <a:custGeom>
            <a:avLst/>
            <a:gdLst/>
            <a:ahLst/>
            <a:cxnLst/>
            <a:rect l="l" t="t" r="r" b="b"/>
            <a:pathLst>
              <a:path w="6117" h="3367" extrusionOk="0">
                <a:moveTo>
                  <a:pt x="5642" y="169"/>
                </a:moveTo>
                <a:cubicBezTo>
                  <a:pt x="5744" y="169"/>
                  <a:pt x="5855" y="205"/>
                  <a:pt x="5887" y="269"/>
                </a:cubicBezTo>
                <a:cubicBezTo>
                  <a:pt x="5893" y="501"/>
                  <a:pt x="5782" y="739"/>
                  <a:pt x="5583" y="918"/>
                </a:cubicBezTo>
                <a:cubicBezTo>
                  <a:pt x="5509" y="985"/>
                  <a:pt x="5413" y="1052"/>
                  <a:pt x="5289" y="1126"/>
                </a:cubicBezTo>
                <a:cubicBezTo>
                  <a:pt x="5211" y="1173"/>
                  <a:pt x="5129" y="1217"/>
                  <a:pt x="5048" y="1261"/>
                </a:cubicBezTo>
                <a:cubicBezTo>
                  <a:pt x="4964" y="1308"/>
                  <a:pt x="4880" y="1352"/>
                  <a:pt x="4800" y="1400"/>
                </a:cubicBezTo>
                <a:cubicBezTo>
                  <a:pt x="4606" y="1516"/>
                  <a:pt x="4477" y="1617"/>
                  <a:pt x="4379" y="1731"/>
                </a:cubicBezTo>
                <a:cubicBezTo>
                  <a:pt x="4124" y="2028"/>
                  <a:pt x="4060" y="2472"/>
                  <a:pt x="4225" y="2810"/>
                </a:cubicBezTo>
                <a:lnTo>
                  <a:pt x="4244" y="2846"/>
                </a:lnTo>
                <a:cubicBezTo>
                  <a:pt x="4311" y="2983"/>
                  <a:pt x="4328" y="3015"/>
                  <a:pt x="4204" y="3088"/>
                </a:cubicBezTo>
                <a:lnTo>
                  <a:pt x="4274" y="3152"/>
                </a:lnTo>
                <a:lnTo>
                  <a:pt x="4197" y="3091"/>
                </a:lnTo>
                <a:cubicBezTo>
                  <a:pt x="4092" y="3151"/>
                  <a:pt x="3949" y="3202"/>
                  <a:pt x="3827" y="3202"/>
                </a:cubicBezTo>
                <a:cubicBezTo>
                  <a:pt x="3796" y="3202"/>
                  <a:pt x="3767" y="3199"/>
                  <a:pt x="3740" y="3192"/>
                </a:cubicBezTo>
                <a:cubicBezTo>
                  <a:pt x="3645" y="3166"/>
                  <a:pt x="3574" y="3095"/>
                  <a:pt x="3498" y="3020"/>
                </a:cubicBezTo>
                <a:cubicBezTo>
                  <a:pt x="3477" y="3001"/>
                  <a:pt x="3457" y="2978"/>
                  <a:pt x="3436" y="2960"/>
                </a:cubicBezTo>
                <a:cubicBezTo>
                  <a:pt x="3108" y="2650"/>
                  <a:pt x="2667" y="2586"/>
                  <a:pt x="2366" y="2564"/>
                </a:cubicBezTo>
                <a:cubicBezTo>
                  <a:pt x="2227" y="2554"/>
                  <a:pt x="2084" y="2553"/>
                  <a:pt x="1942" y="2553"/>
                </a:cubicBezTo>
                <a:cubicBezTo>
                  <a:pt x="1886" y="2553"/>
                  <a:pt x="1829" y="2553"/>
                  <a:pt x="1774" y="2553"/>
                </a:cubicBezTo>
                <a:lnTo>
                  <a:pt x="1590" y="2554"/>
                </a:lnTo>
                <a:cubicBezTo>
                  <a:pt x="1540" y="2555"/>
                  <a:pt x="1484" y="2555"/>
                  <a:pt x="1424" y="2555"/>
                </a:cubicBezTo>
                <a:cubicBezTo>
                  <a:pt x="1046" y="2555"/>
                  <a:pt x="517" y="2534"/>
                  <a:pt x="369" y="2328"/>
                </a:cubicBezTo>
                <a:cubicBezTo>
                  <a:pt x="315" y="2250"/>
                  <a:pt x="263" y="2150"/>
                  <a:pt x="331" y="2109"/>
                </a:cubicBezTo>
                <a:cubicBezTo>
                  <a:pt x="387" y="2076"/>
                  <a:pt x="494" y="2065"/>
                  <a:pt x="622" y="2065"/>
                </a:cubicBezTo>
                <a:cubicBezTo>
                  <a:pt x="807" y="2065"/>
                  <a:pt x="1034" y="2089"/>
                  <a:pt x="1207" y="2108"/>
                </a:cubicBezTo>
                <a:cubicBezTo>
                  <a:pt x="1360" y="2124"/>
                  <a:pt x="1489" y="2138"/>
                  <a:pt x="1581" y="2138"/>
                </a:cubicBezTo>
                <a:cubicBezTo>
                  <a:pt x="1606" y="2138"/>
                  <a:pt x="1628" y="2137"/>
                  <a:pt x="1647" y="2135"/>
                </a:cubicBezTo>
                <a:cubicBezTo>
                  <a:pt x="2168" y="2083"/>
                  <a:pt x="2778" y="1841"/>
                  <a:pt x="3568" y="1372"/>
                </a:cubicBezTo>
                <a:cubicBezTo>
                  <a:pt x="3891" y="1178"/>
                  <a:pt x="4210" y="969"/>
                  <a:pt x="4493" y="784"/>
                </a:cubicBezTo>
                <a:cubicBezTo>
                  <a:pt x="4736" y="625"/>
                  <a:pt x="4965" y="476"/>
                  <a:pt x="5164" y="356"/>
                </a:cubicBezTo>
                <a:lnTo>
                  <a:pt x="5188" y="343"/>
                </a:lnTo>
                <a:cubicBezTo>
                  <a:pt x="5307" y="272"/>
                  <a:pt x="5442" y="192"/>
                  <a:pt x="5591" y="173"/>
                </a:cubicBezTo>
                <a:cubicBezTo>
                  <a:pt x="5607" y="171"/>
                  <a:pt x="5624" y="169"/>
                  <a:pt x="5642" y="169"/>
                </a:cubicBezTo>
                <a:close/>
                <a:moveTo>
                  <a:pt x="5645" y="0"/>
                </a:moveTo>
                <a:cubicBezTo>
                  <a:pt x="5614" y="0"/>
                  <a:pt x="5583" y="2"/>
                  <a:pt x="5553" y="6"/>
                </a:cubicBezTo>
                <a:cubicBezTo>
                  <a:pt x="5349" y="32"/>
                  <a:pt x="5184" y="130"/>
                  <a:pt x="5050" y="208"/>
                </a:cubicBezTo>
                <a:lnTo>
                  <a:pt x="5028" y="222"/>
                </a:lnTo>
                <a:cubicBezTo>
                  <a:pt x="4823" y="343"/>
                  <a:pt x="4592" y="497"/>
                  <a:pt x="4346" y="656"/>
                </a:cubicBezTo>
                <a:cubicBezTo>
                  <a:pt x="4052" y="848"/>
                  <a:pt x="3749" y="1048"/>
                  <a:pt x="3428" y="1238"/>
                </a:cubicBezTo>
                <a:cubicBezTo>
                  <a:pt x="2673" y="1688"/>
                  <a:pt x="2097" y="1920"/>
                  <a:pt x="1614" y="1967"/>
                </a:cubicBezTo>
                <a:cubicBezTo>
                  <a:pt x="1606" y="1968"/>
                  <a:pt x="1595" y="1968"/>
                  <a:pt x="1583" y="1968"/>
                </a:cubicBezTo>
                <a:cubicBezTo>
                  <a:pt x="1508" y="1968"/>
                  <a:pt x="1370" y="1954"/>
                  <a:pt x="1237" y="1941"/>
                </a:cubicBezTo>
                <a:cubicBezTo>
                  <a:pt x="1038" y="1920"/>
                  <a:pt x="826" y="1898"/>
                  <a:pt x="638" y="1898"/>
                </a:cubicBezTo>
                <a:cubicBezTo>
                  <a:pt x="456" y="1898"/>
                  <a:pt x="296" y="1919"/>
                  <a:pt x="192" y="1979"/>
                </a:cubicBezTo>
                <a:cubicBezTo>
                  <a:pt x="89" y="2042"/>
                  <a:pt x="1" y="2166"/>
                  <a:pt x="175" y="2406"/>
                </a:cubicBezTo>
                <a:cubicBezTo>
                  <a:pt x="377" y="2688"/>
                  <a:pt x="955" y="2721"/>
                  <a:pt x="1394" y="2721"/>
                </a:cubicBezTo>
                <a:cubicBezTo>
                  <a:pt x="1465" y="2721"/>
                  <a:pt x="1532" y="2720"/>
                  <a:pt x="1593" y="2719"/>
                </a:cubicBezTo>
                <a:lnTo>
                  <a:pt x="1775" y="2718"/>
                </a:lnTo>
                <a:cubicBezTo>
                  <a:pt x="1824" y="2718"/>
                  <a:pt x="1874" y="2717"/>
                  <a:pt x="1924" y="2717"/>
                </a:cubicBezTo>
                <a:cubicBezTo>
                  <a:pt x="2065" y="2717"/>
                  <a:pt x="2209" y="2719"/>
                  <a:pt x="2344" y="2728"/>
                </a:cubicBezTo>
                <a:cubicBezTo>
                  <a:pt x="2767" y="2759"/>
                  <a:pt x="3050" y="2862"/>
                  <a:pt x="3263" y="3061"/>
                </a:cubicBezTo>
                <a:cubicBezTo>
                  <a:pt x="3283" y="3079"/>
                  <a:pt x="3300" y="3098"/>
                  <a:pt x="3320" y="3118"/>
                </a:cubicBezTo>
                <a:cubicBezTo>
                  <a:pt x="3410" y="3207"/>
                  <a:pt x="3507" y="3304"/>
                  <a:pt x="3667" y="3347"/>
                </a:cubicBezTo>
                <a:cubicBezTo>
                  <a:pt x="3719" y="3361"/>
                  <a:pt x="3773" y="3367"/>
                  <a:pt x="3827" y="3367"/>
                </a:cubicBezTo>
                <a:cubicBezTo>
                  <a:pt x="4010" y="3367"/>
                  <a:pt x="4198" y="3298"/>
                  <a:pt x="4332" y="3222"/>
                </a:cubicBezTo>
                <a:lnTo>
                  <a:pt x="4343" y="3216"/>
                </a:lnTo>
                <a:cubicBezTo>
                  <a:pt x="4592" y="3066"/>
                  <a:pt x="4521" y="2924"/>
                  <a:pt x="4449" y="2782"/>
                </a:cubicBezTo>
                <a:lnTo>
                  <a:pt x="4430" y="2746"/>
                </a:lnTo>
                <a:cubicBezTo>
                  <a:pt x="4289" y="2458"/>
                  <a:pt x="4345" y="2066"/>
                  <a:pt x="4561" y="1814"/>
                </a:cubicBezTo>
                <a:cubicBezTo>
                  <a:pt x="4645" y="1716"/>
                  <a:pt x="4760" y="1628"/>
                  <a:pt x="4934" y="1524"/>
                </a:cubicBezTo>
                <a:cubicBezTo>
                  <a:pt x="5012" y="1479"/>
                  <a:pt x="5092" y="1433"/>
                  <a:pt x="5173" y="1389"/>
                </a:cubicBezTo>
                <a:cubicBezTo>
                  <a:pt x="5257" y="1345"/>
                  <a:pt x="5341" y="1298"/>
                  <a:pt x="5422" y="1251"/>
                </a:cubicBezTo>
                <a:cubicBezTo>
                  <a:pt x="5561" y="1169"/>
                  <a:pt x="5664" y="1095"/>
                  <a:pt x="5749" y="1018"/>
                </a:cubicBezTo>
                <a:cubicBezTo>
                  <a:pt x="5987" y="804"/>
                  <a:pt x="6116" y="523"/>
                  <a:pt x="6105" y="248"/>
                </a:cubicBezTo>
                <a:lnTo>
                  <a:pt x="6102" y="228"/>
                </a:lnTo>
                <a:cubicBezTo>
                  <a:pt x="6045" y="76"/>
                  <a:pt x="5839" y="0"/>
                  <a:pt x="56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77" name="Google Shape;48377;p36"/>
          <p:cNvSpPr/>
          <p:nvPr/>
        </p:nvSpPr>
        <p:spPr>
          <a:xfrm>
            <a:off x="8060877" y="6070075"/>
            <a:ext cx="321655" cy="156628"/>
          </a:xfrm>
          <a:custGeom>
            <a:avLst/>
            <a:gdLst/>
            <a:ahLst/>
            <a:cxnLst/>
            <a:rect l="l" t="t" r="r" b="b"/>
            <a:pathLst>
              <a:path w="4863" h="2368" extrusionOk="0">
                <a:moveTo>
                  <a:pt x="1627" y="168"/>
                </a:moveTo>
                <a:cubicBezTo>
                  <a:pt x="1703" y="168"/>
                  <a:pt x="1828" y="202"/>
                  <a:pt x="2035" y="340"/>
                </a:cubicBezTo>
                <a:cubicBezTo>
                  <a:pt x="2143" y="413"/>
                  <a:pt x="2234" y="488"/>
                  <a:pt x="2320" y="561"/>
                </a:cubicBezTo>
                <a:cubicBezTo>
                  <a:pt x="2503" y="716"/>
                  <a:pt x="2677" y="864"/>
                  <a:pt x="3003" y="965"/>
                </a:cubicBezTo>
                <a:cubicBezTo>
                  <a:pt x="3183" y="1022"/>
                  <a:pt x="3375" y="1050"/>
                  <a:pt x="3550" y="1074"/>
                </a:cubicBezTo>
                <a:cubicBezTo>
                  <a:pt x="3673" y="1093"/>
                  <a:pt x="3788" y="1110"/>
                  <a:pt x="3905" y="1135"/>
                </a:cubicBezTo>
                <a:cubicBezTo>
                  <a:pt x="4219" y="1205"/>
                  <a:pt x="4462" y="1349"/>
                  <a:pt x="4555" y="1518"/>
                </a:cubicBezTo>
                <a:cubicBezTo>
                  <a:pt x="4630" y="1655"/>
                  <a:pt x="4606" y="1806"/>
                  <a:pt x="4485" y="1968"/>
                </a:cubicBezTo>
                <a:cubicBezTo>
                  <a:pt x="4438" y="2032"/>
                  <a:pt x="4383" y="2082"/>
                  <a:pt x="4320" y="2119"/>
                </a:cubicBezTo>
                <a:cubicBezTo>
                  <a:pt x="4221" y="2177"/>
                  <a:pt x="4103" y="2200"/>
                  <a:pt x="3973" y="2200"/>
                </a:cubicBezTo>
                <a:cubicBezTo>
                  <a:pt x="3730" y="2200"/>
                  <a:pt x="3445" y="2119"/>
                  <a:pt x="3166" y="2039"/>
                </a:cubicBezTo>
                <a:cubicBezTo>
                  <a:pt x="2920" y="1969"/>
                  <a:pt x="2688" y="1902"/>
                  <a:pt x="2478" y="1888"/>
                </a:cubicBezTo>
                <a:cubicBezTo>
                  <a:pt x="2437" y="1885"/>
                  <a:pt x="2396" y="1884"/>
                  <a:pt x="2356" y="1884"/>
                </a:cubicBezTo>
                <a:cubicBezTo>
                  <a:pt x="2106" y="1884"/>
                  <a:pt x="1865" y="1933"/>
                  <a:pt x="1631" y="1981"/>
                </a:cubicBezTo>
                <a:cubicBezTo>
                  <a:pt x="1450" y="2018"/>
                  <a:pt x="1277" y="2052"/>
                  <a:pt x="1102" y="2066"/>
                </a:cubicBezTo>
                <a:cubicBezTo>
                  <a:pt x="1071" y="2068"/>
                  <a:pt x="1040" y="2070"/>
                  <a:pt x="1009" y="2070"/>
                </a:cubicBezTo>
                <a:cubicBezTo>
                  <a:pt x="768" y="2070"/>
                  <a:pt x="515" y="1999"/>
                  <a:pt x="369" y="1888"/>
                </a:cubicBezTo>
                <a:cubicBezTo>
                  <a:pt x="271" y="1814"/>
                  <a:pt x="228" y="1729"/>
                  <a:pt x="244" y="1639"/>
                </a:cubicBezTo>
                <a:cubicBezTo>
                  <a:pt x="279" y="1421"/>
                  <a:pt x="362" y="1356"/>
                  <a:pt x="436" y="1312"/>
                </a:cubicBezTo>
                <a:cubicBezTo>
                  <a:pt x="476" y="1288"/>
                  <a:pt x="520" y="1266"/>
                  <a:pt x="573" y="1244"/>
                </a:cubicBezTo>
                <a:cubicBezTo>
                  <a:pt x="691" y="1188"/>
                  <a:pt x="846" y="1110"/>
                  <a:pt x="975" y="1003"/>
                </a:cubicBezTo>
                <a:cubicBezTo>
                  <a:pt x="1117" y="888"/>
                  <a:pt x="1201" y="717"/>
                  <a:pt x="1281" y="554"/>
                </a:cubicBezTo>
                <a:cubicBezTo>
                  <a:pt x="1352" y="406"/>
                  <a:pt x="1426" y="255"/>
                  <a:pt x="1529" y="195"/>
                </a:cubicBezTo>
                <a:cubicBezTo>
                  <a:pt x="1545" y="185"/>
                  <a:pt x="1574" y="168"/>
                  <a:pt x="1627" y="168"/>
                </a:cubicBezTo>
                <a:close/>
                <a:moveTo>
                  <a:pt x="1630" y="0"/>
                </a:moveTo>
                <a:cubicBezTo>
                  <a:pt x="1550" y="0"/>
                  <a:pt x="1470" y="18"/>
                  <a:pt x="1395" y="63"/>
                </a:cubicBezTo>
                <a:cubicBezTo>
                  <a:pt x="1246" y="149"/>
                  <a:pt x="1163" y="317"/>
                  <a:pt x="1076" y="494"/>
                </a:cubicBezTo>
                <a:cubicBezTo>
                  <a:pt x="1002" y="643"/>
                  <a:pt x="927" y="797"/>
                  <a:pt x="813" y="889"/>
                </a:cubicBezTo>
                <a:cubicBezTo>
                  <a:pt x="699" y="982"/>
                  <a:pt x="570" y="1049"/>
                  <a:pt x="457" y="1100"/>
                </a:cubicBezTo>
                <a:cubicBezTo>
                  <a:pt x="400" y="1127"/>
                  <a:pt x="349" y="1151"/>
                  <a:pt x="299" y="1180"/>
                </a:cubicBezTo>
                <a:cubicBezTo>
                  <a:pt x="139" y="1273"/>
                  <a:pt x="59" y="1400"/>
                  <a:pt x="23" y="1615"/>
                </a:cubicBezTo>
                <a:cubicBezTo>
                  <a:pt x="1" y="1757"/>
                  <a:pt x="65" y="1891"/>
                  <a:pt x="208" y="2002"/>
                </a:cubicBezTo>
                <a:cubicBezTo>
                  <a:pt x="398" y="2145"/>
                  <a:pt x="709" y="2234"/>
                  <a:pt x="1011" y="2234"/>
                </a:cubicBezTo>
                <a:cubicBezTo>
                  <a:pt x="1048" y="2234"/>
                  <a:pt x="1086" y="2232"/>
                  <a:pt x="1123" y="2230"/>
                </a:cubicBezTo>
                <a:cubicBezTo>
                  <a:pt x="1317" y="2212"/>
                  <a:pt x="1504" y="2175"/>
                  <a:pt x="1688" y="2138"/>
                </a:cubicBezTo>
                <a:cubicBezTo>
                  <a:pt x="1915" y="2092"/>
                  <a:pt x="2132" y="2048"/>
                  <a:pt x="2350" y="2048"/>
                </a:cubicBezTo>
                <a:cubicBezTo>
                  <a:pt x="2386" y="2048"/>
                  <a:pt x="2422" y="2049"/>
                  <a:pt x="2458" y="2052"/>
                </a:cubicBezTo>
                <a:cubicBezTo>
                  <a:pt x="2638" y="2063"/>
                  <a:pt x="2856" y="2127"/>
                  <a:pt x="3088" y="2194"/>
                </a:cubicBezTo>
                <a:cubicBezTo>
                  <a:pt x="3377" y="2277"/>
                  <a:pt x="3689" y="2367"/>
                  <a:pt x="3977" y="2367"/>
                </a:cubicBezTo>
                <a:cubicBezTo>
                  <a:pt x="4150" y="2367"/>
                  <a:pt x="4314" y="2335"/>
                  <a:pt x="4460" y="2248"/>
                </a:cubicBezTo>
                <a:cubicBezTo>
                  <a:pt x="4542" y="2198"/>
                  <a:pt x="4617" y="2131"/>
                  <a:pt x="4683" y="2047"/>
                </a:cubicBezTo>
                <a:cubicBezTo>
                  <a:pt x="4837" y="1843"/>
                  <a:pt x="4862" y="1639"/>
                  <a:pt x="4763" y="1454"/>
                </a:cubicBezTo>
                <a:cubicBezTo>
                  <a:pt x="4646" y="1236"/>
                  <a:pt x="4349" y="1059"/>
                  <a:pt x="3970" y="975"/>
                </a:cubicBezTo>
                <a:cubicBezTo>
                  <a:pt x="3845" y="949"/>
                  <a:pt x="3717" y="929"/>
                  <a:pt x="3592" y="911"/>
                </a:cubicBezTo>
                <a:cubicBezTo>
                  <a:pt x="3424" y="888"/>
                  <a:pt x="3253" y="861"/>
                  <a:pt x="3091" y="811"/>
                </a:cubicBezTo>
                <a:cubicBezTo>
                  <a:pt x="2812" y="724"/>
                  <a:pt x="2663" y="596"/>
                  <a:pt x="2489" y="451"/>
                </a:cubicBezTo>
                <a:cubicBezTo>
                  <a:pt x="2398" y="374"/>
                  <a:pt x="2304" y="296"/>
                  <a:pt x="2186" y="216"/>
                </a:cubicBezTo>
                <a:cubicBezTo>
                  <a:pt x="2095" y="155"/>
                  <a:pt x="1865" y="0"/>
                  <a:pt x="16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78" name="Google Shape;48378;p36"/>
          <p:cNvSpPr/>
          <p:nvPr/>
        </p:nvSpPr>
        <p:spPr>
          <a:xfrm>
            <a:off x="276654" y="1675536"/>
            <a:ext cx="188905" cy="210931"/>
          </a:xfrm>
          <a:custGeom>
            <a:avLst/>
            <a:gdLst/>
            <a:ahLst/>
            <a:cxnLst/>
            <a:rect l="l" t="t" r="r" b="b"/>
            <a:pathLst>
              <a:path w="2856" h="3189" extrusionOk="0">
                <a:moveTo>
                  <a:pt x="649" y="167"/>
                </a:moveTo>
                <a:cubicBezTo>
                  <a:pt x="651" y="167"/>
                  <a:pt x="653" y="167"/>
                  <a:pt x="655" y="167"/>
                </a:cubicBezTo>
                <a:cubicBezTo>
                  <a:pt x="686" y="169"/>
                  <a:pt x="724" y="184"/>
                  <a:pt x="761" y="199"/>
                </a:cubicBezTo>
                <a:cubicBezTo>
                  <a:pt x="771" y="203"/>
                  <a:pt x="781" y="206"/>
                  <a:pt x="788" y="210"/>
                </a:cubicBezTo>
                <a:cubicBezTo>
                  <a:pt x="788" y="216"/>
                  <a:pt x="788" y="223"/>
                  <a:pt x="790" y="230"/>
                </a:cubicBezTo>
                <a:cubicBezTo>
                  <a:pt x="800" y="273"/>
                  <a:pt x="841" y="298"/>
                  <a:pt x="911" y="329"/>
                </a:cubicBezTo>
                <a:cubicBezTo>
                  <a:pt x="1046" y="587"/>
                  <a:pt x="1360" y="786"/>
                  <a:pt x="1725" y="839"/>
                </a:cubicBezTo>
                <a:cubicBezTo>
                  <a:pt x="1796" y="850"/>
                  <a:pt x="1870" y="854"/>
                  <a:pt x="1938" y="860"/>
                </a:cubicBezTo>
                <a:cubicBezTo>
                  <a:pt x="2015" y="866"/>
                  <a:pt x="2087" y="872"/>
                  <a:pt x="2157" y="884"/>
                </a:cubicBezTo>
                <a:cubicBezTo>
                  <a:pt x="2346" y="916"/>
                  <a:pt x="2514" y="1007"/>
                  <a:pt x="2620" y="1129"/>
                </a:cubicBezTo>
                <a:cubicBezTo>
                  <a:pt x="2547" y="1375"/>
                  <a:pt x="2342" y="1584"/>
                  <a:pt x="2127" y="1805"/>
                </a:cubicBezTo>
                <a:cubicBezTo>
                  <a:pt x="1914" y="2024"/>
                  <a:pt x="1695" y="2250"/>
                  <a:pt x="1602" y="2521"/>
                </a:cubicBezTo>
                <a:lnTo>
                  <a:pt x="1594" y="2545"/>
                </a:lnTo>
                <a:cubicBezTo>
                  <a:pt x="1542" y="2694"/>
                  <a:pt x="1457" y="2945"/>
                  <a:pt x="1343" y="3013"/>
                </a:cubicBezTo>
                <a:cubicBezTo>
                  <a:pt x="1329" y="3022"/>
                  <a:pt x="1318" y="3024"/>
                  <a:pt x="1308" y="3024"/>
                </a:cubicBezTo>
                <a:cubicBezTo>
                  <a:pt x="1304" y="3024"/>
                  <a:pt x="1300" y="3024"/>
                  <a:pt x="1296" y="3023"/>
                </a:cubicBezTo>
                <a:cubicBezTo>
                  <a:pt x="1269" y="3020"/>
                  <a:pt x="1194" y="2997"/>
                  <a:pt x="1063" y="2845"/>
                </a:cubicBezTo>
                <a:cubicBezTo>
                  <a:pt x="918" y="2674"/>
                  <a:pt x="877" y="2430"/>
                  <a:pt x="889" y="2257"/>
                </a:cubicBezTo>
                <a:cubicBezTo>
                  <a:pt x="895" y="2173"/>
                  <a:pt x="912" y="2091"/>
                  <a:pt x="931" y="2003"/>
                </a:cubicBezTo>
                <a:cubicBezTo>
                  <a:pt x="971" y="1806"/>
                  <a:pt x="1012" y="1604"/>
                  <a:pt x="919" y="1408"/>
                </a:cubicBezTo>
                <a:cubicBezTo>
                  <a:pt x="852" y="1263"/>
                  <a:pt x="720" y="1145"/>
                  <a:pt x="593" y="1034"/>
                </a:cubicBezTo>
                <a:cubicBezTo>
                  <a:pt x="465" y="920"/>
                  <a:pt x="343" y="810"/>
                  <a:pt x="298" y="681"/>
                </a:cubicBezTo>
                <a:cubicBezTo>
                  <a:pt x="236" y="516"/>
                  <a:pt x="322" y="325"/>
                  <a:pt x="504" y="217"/>
                </a:cubicBezTo>
                <a:lnTo>
                  <a:pt x="522" y="204"/>
                </a:lnTo>
                <a:cubicBezTo>
                  <a:pt x="572" y="179"/>
                  <a:pt x="614" y="167"/>
                  <a:pt x="649" y="167"/>
                </a:cubicBezTo>
                <a:close/>
                <a:moveTo>
                  <a:pt x="644" y="1"/>
                </a:moveTo>
                <a:cubicBezTo>
                  <a:pt x="564" y="1"/>
                  <a:pt x="481" y="24"/>
                  <a:pt x="397" y="69"/>
                </a:cubicBezTo>
                <a:cubicBezTo>
                  <a:pt x="131" y="211"/>
                  <a:pt x="0" y="487"/>
                  <a:pt x="86" y="724"/>
                </a:cubicBezTo>
                <a:cubicBezTo>
                  <a:pt x="144" y="887"/>
                  <a:pt x="288" y="1015"/>
                  <a:pt x="426" y="1138"/>
                </a:cubicBezTo>
                <a:cubicBezTo>
                  <a:pt x="544" y="1243"/>
                  <a:pt x="656" y="1344"/>
                  <a:pt x="712" y="1462"/>
                </a:cubicBezTo>
                <a:cubicBezTo>
                  <a:pt x="786" y="1620"/>
                  <a:pt x="750" y="1792"/>
                  <a:pt x="713" y="1976"/>
                </a:cubicBezTo>
                <a:cubicBezTo>
                  <a:pt x="696" y="2062"/>
                  <a:pt x="676" y="2155"/>
                  <a:pt x="670" y="2246"/>
                </a:cubicBezTo>
                <a:cubicBezTo>
                  <a:pt x="655" y="2503"/>
                  <a:pt x="733" y="2760"/>
                  <a:pt x="881" y="2933"/>
                </a:cubicBezTo>
                <a:cubicBezTo>
                  <a:pt x="1013" y="3090"/>
                  <a:pt x="1134" y="3169"/>
                  <a:pt x="1262" y="3185"/>
                </a:cubicBezTo>
                <a:cubicBezTo>
                  <a:pt x="1278" y="3187"/>
                  <a:pt x="1294" y="3188"/>
                  <a:pt x="1309" y="3188"/>
                </a:cubicBezTo>
                <a:cubicBezTo>
                  <a:pt x="1370" y="3188"/>
                  <a:pt x="1429" y="3171"/>
                  <a:pt x="1481" y="3141"/>
                </a:cubicBezTo>
                <a:cubicBezTo>
                  <a:pt x="1642" y="3046"/>
                  <a:pt x="1725" y="2832"/>
                  <a:pt x="1810" y="2585"/>
                </a:cubicBezTo>
                <a:lnTo>
                  <a:pt x="1820" y="2559"/>
                </a:lnTo>
                <a:cubicBezTo>
                  <a:pt x="1901" y="2321"/>
                  <a:pt x="2099" y="2116"/>
                  <a:pt x="2308" y="1902"/>
                </a:cubicBezTo>
                <a:cubicBezTo>
                  <a:pt x="2538" y="1667"/>
                  <a:pt x="2775" y="1422"/>
                  <a:pt x="2849" y="1128"/>
                </a:cubicBezTo>
                <a:lnTo>
                  <a:pt x="2856" y="1098"/>
                </a:lnTo>
                <a:lnTo>
                  <a:pt x="2837" y="1071"/>
                </a:lnTo>
                <a:cubicBezTo>
                  <a:pt x="2705" y="894"/>
                  <a:pt x="2472" y="765"/>
                  <a:pt x="2211" y="718"/>
                </a:cubicBezTo>
                <a:cubicBezTo>
                  <a:pt x="2126" y="702"/>
                  <a:pt x="2042" y="697"/>
                  <a:pt x="1962" y="692"/>
                </a:cubicBezTo>
                <a:cubicBezTo>
                  <a:pt x="1894" y="688"/>
                  <a:pt x="1830" y="682"/>
                  <a:pt x="1770" y="674"/>
                </a:cubicBezTo>
                <a:cubicBezTo>
                  <a:pt x="1466" y="630"/>
                  <a:pt x="1205" y="460"/>
                  <a:pt x="1106" y="241"/>
                </a:cubicBezTo>
                <a:lnTo>
                  <a:pt x="1091" y="211"/>
                </a:lnTo>
                <a:lnTo>
                  <a:pt x="1053" y="196"/>
                </a:lnTo>
                <a:cubicBezTo>
                  <a:pt x="1042" y="191"/>
                  <a:pt x="1033" y="189"/>
                  <a:pt x="1026" y="184"/>
                </a:cubicBezTo>
                <a:cubicBezTo>
                  <a:pt x="1026" y="180"/>
                  <a:pt x="1026" y="173"/>
                  <a:pt x="1025" y="166"/>
                </a:cubicBezTo>
                <a:cubicBezTo>
                  <a:pt x="1012" y="117"/>
                  <a:pt x="959" y="89"/>
                  <a:pt x="867" y="52"/>
                </a:cubicBezTo>
                <a:cubicBezTo>
                  <a:pt x="814" y="32"/>
                  <a:pt x="753" y="7"/>
                  <a:pt x="676" y="2"/>
                </a:cubicBezTo>
                <a:cubicBezTo>
                  <a:pt x="665" y="1"/>
                  <a:pt x="655" y="1"/>
                  <a:pt x="64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88053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5A2994-5F11-4A45-8DEB-BA9F25CE3B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2B0A7C-2E2C-EE46-A0FB-74014E8C649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56A3437-FB51-7643-989B-C181ADAEF1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F2EE09-A627-5444-B30D-FC306A74D1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DE5F0A-0D31-9A49-8A3E-96CB6D3EB5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560684B-AFC8-5A4A-A62A-D72F6AE7E4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643B43-1340-8043-9799-544606E9081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08277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7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6" name="Google Shape;7326;p7"/>
          <p:cNvGrpSpPr/>
          <p:nvPr/>
        </p:nvGrpSpPr>
        <p:grpSpPr>
          <a:xfrm>
            <a:off x="0" y="0"/>
            <a:ext cx="12192000" cy="6858000"/>
            <a:chOff x="0" y="0"/>
            <a:chExt cx="9144000" cy="5143500"/>
          </a:xfrm>
        </p:grpSpPr>
        <p:sp>
          <p:nvSpPr>
            <p:cNvPr id="7327" name="Google Shape;7327;p7"/>
            <p:cNvSpPr/>
            <p:nvPr/>
          </p:nvSpPr>
          <p:spPr>
            <a:xfrm>
              <a:off x="0" y="584091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4"/>
                  </a:cubicBezTo>
                  <a:cubicBezTo>
                    <a:pt x="267" y="19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7"/>
            <p:cNvSpPr/>
            <p:nvPr/>
          </p:nvSpPr>
          <p:spPr>
            <a:xfrm>
              <a:off x="568622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7"/>
            <p:cNvSpPr/>
            <p:nvPr/>
          </p:nvSpPr>
          <p:spPr>
            <a:xfrm>
              <a:off x="57739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7"/>
            <p:cNvSpPr/>
            <p:nvPr/>
          </p:nvSpPr>
          <p:spPr>
            <a:xfrm>
              <a:off x="2416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7"/>
            <p:cNvSpPr/>
            <p:nvPr/>
          </p:nvSpPr>
          <p:spPr>
            <a:xfrm>
              <a:off x="55982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7"/>
            <p:cNvSpPr/>
            <p:nvPr/>
          </p:nvSpPr>
          <p:spPr>
            <a:xfrm>
              <a:off x="6125190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0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7"/>
            <p:cNvSpPr/>
            <p:nvPr/>
          </p:nvSpPr>
          <p:spPr>
            <a:xfrm>
              <a:off x="153837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7"/>
            <p:cNvSpPr/>
            <p:nvPr/>
          </p:nvSpPr>
          <p:spPr>
            <a:xfrm>
              <a:off x="55105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7"/>
            <p:cNvSpPr/>
            <p:nvPr/>
          </p:nvSpPr>
          <p:spPr>
            <a:xfrm>
              <a:off x="32934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7"/>
            <p:cNvSpPr/>
            <p:nvPr/>
          </p:nvSpPr>
          <p:spPr>
            <a:xfrm>
              <a:off x="129546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7"/>
            <p:cNvSpPr/>
            <p:nvPr/>
          </p:nvSpPr>
          <p:spPr>
            <a:xfrm>
              <a:off x="82328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7"/>
            <p:cNvSpPr/>
            <p:nvPr/>
          </p:nvSpPr>
          <p:spPr>
            <a:xfrm>
              <a:off x="6037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7"/>
            <p:cNvSpPr/>
            <p:nvPr/>
          </p:nvSpPr>
          <p:spPr>
            <a:xfrm>
              <a:off x="13831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7"/>
            <p:cNvSpPr/>
            <p:nvPr/>
          </p:nvSpPr>
          <p:spPr>
            <a:xfrm>
              <a:off x="586186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7"/>
            <p:cNvSpPr/>
            <p:nvPr/>
          </p:nvSpPr>
          <p:spPr>
            <a:xfrm>
              <a:off x="59495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7"/>
            <p:cNvSpPr/>
            <p:nvPr/>
          </p:nvSpPr>
          <p:spPr>
            <a:xfrm>
              <a:off x="53349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7"/>
            <p:cNvSpPr/>
            <p:nvPr/>
          </p:nvSpPr>
          <p:spPr>
            <a:xfrm>
              <a:off x="14711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7"/>
            <p:cNvSpPr/>
            <p:nvPr/>
          </p:nvSpPr>
          <p:spPr>
            <a:xfrm>
              <a:off x="54228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7"/>
            <p:cNvSpPr/>
            <p:nvPr/>
          </p:nvSpPr>
          <p:spPr>
            <a:xfrm>
              <a:off x="48957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7"/>
            <p:cNvSpPr/>
            <p:nvPr/>
          </p:nvSpPr>
          <p:spPr>
            <a:xfrm>
              <a:off x="49836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7"/>
            <p:cNvSpPr/>
            <p:nvPr/>
          </p:nvSpPr>
          <p:spPr>
            <a:xfrm>
              <a:off x="48080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7"/>
            <p:cNvSpPr/>
            <p:nvPr/>
          </p:nvSpPr>
          <p:spPr>
            <a:xfrm>
              <a:off x="472010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7"/>
            <p:cNvSpPr/>
            <p:nvPr/>
          </p:nvSpPr>
          <p:spPr>
            <a:xfrm>
              <a:off x="454472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7"/>
            <p:cNvSpPr/>
            <p:nvPr/>
          </p:nvSpPr>
          <p:spPr>
            <a:xfrm>
              <a:off x="507137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7"/>
            <p:cNvSpPr/>
            <p:nvPr/>
          </p:nvSpPr>
          <p:spPr>
            <a:xfrm>
              <a:off x="46324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7"/>
            <p:cNvSpPr/>
            <p:nvPr/>
          </p:nvSpPr>
          <p:spPr>
            <a:xfrm>
              <a:off x="51591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7"/>
            <p:cNvSpPr/>
            <p:nvPr/>
          </p:nvSpPr>
          <p:spPr>
            <a:xfrm>
              <a:off x="164648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7"/>
            <p:cNvSpPr/>
            <p:nvPr/>
          </p:nvSpPr>
          <p:spPr>
            <a:xfrm>
              <a:off x="660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7"/>
            <p:cNvSpPr/>
            <p:nvPr/>
          </p:nvSpPr>
          <p:spPr>
            <a:xfrm>
              <a:off x="173443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7"/>
            <p:cNvSpPr/>
            <p:nvPr/>
          </p:nvSpPr>
          <p:spPr>
            <a:xfrm>
              <a:off x="1822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7"/>
            <p:cNvSpPr/>
            <p:nvPr/>
          </p:nvSpPr>
          <p:spPr>
            <a:xfrm>
              <a:off x="52472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7"/>
            <p:cNvSpPr/>
            <p:nvPr/>
          </p:nvSpPr>
          <p:spPr>
            <a:xfrm>
              <a:off x="19101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7"/>
            <p:cNvSpPr/>
            <p:nvPr/>
          </p:nvSpPr>
          <p:spPr>
            <a:xfrm>
              <a:off x="15587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7"/>
            <p:cNvSpPr/>
            <p:nvPr/>
          </p:nvSpPr>
          <p:spPr>
            <a:xfrm>
              <a:off x="8563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7"/>
            <p:cNvSpPr/>
            <p:nvPr/>
          </p:nvSpPr>
          <p:spPr>
            <a:xfrm>
              <a:off x="76179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7"/>
            <p:cNvSpPr/>
            <p:nvPr/>
          </p:nvSpPr>
          <p:spPr>
            <a:xfrm>
              <a:off x="7705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7"/>
            <p:cNvSpPr/>
            <p:nvPr/>
          </p:nvSpPr>
          <p:spPr>
            <a:xfrm>
              <a:off x="71790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7"/>
            <p:cNvSpPr/>
            <p:nvPr/>
          </p:nvSpPr>
          <p:spPr>
            <a:xfrm>
              <a:off x="72669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7"/>
            <p:cNvSpPr/>
            <p:nvPr/>
          </p:nvSpPr>
          <p:spPr>
            <a:xfrm>
              <a:off x="7793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7"/>
            <p:cNvSpPr/>
            <p:nvPr/>
          </p:nvSpPr>
          <p:spPr>
            <a:xfrm>
              <a:off x="700361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7"/>
            <p:cNvSpPr/>
            <p:nvPr/>
          </p:nvSpPr>
          <p:spPr>
            <a:xfrm>
              <a:off x="68277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7"/>
            <p:cNvSpPr/>
            <p:nvPr/>
          </p:nvSpPr>
          <p:spPr>
            <a:xfrm>
              <a:off x="69154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7"/>
            <p:cNvSpPr/>
            <p:nvPr/>
          </p:nvSpPr>
          <p:spPr>
            <a:xfrm>
              <a:off x="7091059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7"/>
            <p:cNvSpPr/>
            <p:nvPr/>
          </p:nvSpPr>
          <p:spPr>
            <a:xfrm>
              <a:off x="59292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7"/>
            <p:cNvSpPr/>
            <p:nvPr/>
          </p:nvSpPr>
          <p:spPr>
            <a:xfrm>
              <a:off x="73546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7"/>
            <p:cNvSpPr/>
            <p:nvPr/>
          </p:nvSpPr>
          <p:spPr>
            <a:xfrm>
              <a:off x="5049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7"/>
            <p:cNvSpPr/>
            <p:nvPr/>
          </p:nvSpPr>
          <p:spPr>
            <a:xfrm>
              <a:off x="4172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7"/>
            <p:cNvSpPr/>
            <p:nvPr/>
          </p:nvSpPr>
          <p:spPr>
            <a:xfrm>
              <a:off x="6806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7"/>
            <p:cNvSpPr/>
            <p:nvPr/>
          </p:nvSpPr>
          <p:spPr>
            <a:xfrm>
              <a:off x="744257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7"/>
            <p:cNvSpPr/>
            <p:nvPr/>
          </p:nvSpPr>
          <p:spPr>
            <a:xfrm>
              <a:off x="62131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7"/>
            <p:cNvSpPr/>
            <p:nvPr/>
          </p:nvSpPr>
          <p:spPr>
            <a:xfrm>
              <a:off x="75302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7"/>
            <p:cNvSpPr/>
            <p:nvPr/>
          </p:nvSpPr>
          <p:spPr>
            <a:xfrm>
              <a:off x="80571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7"/>
            <p:cNvSpPr/>
            <p:nvPr/>
          </p:nvSpPr>
          <p:spPr>
            <a:xfrm>
              <a:off x="65644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7"/>
            <p:cNvSpPr/>
            <p:nvPr/>
          </p:nvSpPr>
          <p:spPr>
            <a:xfrm>
              <a:off x="673978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7"/>
            <p:cNvSpPr/>
            <p:nvPr/>
          </p:nvSpPr>
          <p:spPr>
            <a:xfrm>
              <a:off x="66520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7"/>
            <p:cNvSpPr/>
            <p:nvPr/>
          </p:nvSpPr>
          <p:spPr>
            <a:xfrm>
              <a:off x="64764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7"/>
            <p:cNvSpPr/>
            <p:nvPr/>
          </p:nvSpPr>
          <p:spPr>
            <a:xfrm>
              <a:off x="814512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7"/>
            <p:cNvSpPr/>
            <p:nvPr/>
          </p:nvSpPr>
          <p:spPr>
            <a:xfrm>
              <a:off x="63887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7"/>
            <p:cNvSpPr/>
            <p:nvPr/>
          </p:nvSpPr>
          <p:spPr>
            <a:xfrm>
              <a:off x="630107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7"/>
            <p:cNvSpPr/>
            <p:nvPr/>
          </p:nvSpPr>
          <p:spPr>
            <a:xfrm>
              <a:off x="788166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39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7"/>
            <p:cNvSpPr/>
            <p:nvPr/>
          </p:nvSpPr>
          <p:spPr>
            <a:xfrm>
              <a:off x="76831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7"/>
            <p:cNvSpPr/>
            <p:nvPr/>
          </p:nvSpPr>
          <p:spPr>
            <a:xfrm>
              <a:off x="9441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7"/>
            <p:cNvSpPr/>
            <p:nvPr/>
          </p:nvSpPr>
          <p:spPr>
            <a:xfrm>
              <a:off x="1997883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7"/>
            <p:cNvSpPr/>
            <p:nvPr/>
          </p:nvSpPr>
          <p:spPr>
            <a:xfrm>
              <a:off x="10320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7"/>
            <p:cNvSpPr/>
            <p:nvPr/>
          </p:nvSpPr>
          <p:spPr>
            <a:xfrm>
              <a:off x="79694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7"/>
            <p:cNvSpPr/>
            <p:nvPr/>
          </p:nvSpPr>
          <p:spPr>
            <a:xfrm>
              <a:off x="11198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7"/>
            <p:cNvSpPr/>
            <p:nvPr/>
          </p:nvSpPr>
          <p:spPr>
            <a:xfrm>
              <a:off x="12075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7"/>
            <p:cNvSpPr/>
            <p:nvPr/>
          </p:nvSpPr>
          <p:spPr>
            <a:xfrm>
              <a:off x="88476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7"/>
            <p:cNvSpPr/>
            <p:nvPr/>
          </p:nvSpPr>
          <p:spPr>
            <a:xfrm>
              <a:off x="39298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7"/>
            <p:cNvSpPr/>
            <p:nvPr/>
          </p:nvSpPr>
          <p:spPr>
            <a:xfrm>
              <a:off x="34028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7"/>
            <p:cNvSpPr/>
            <p:nvPr/>
          </p:nvSpPr>
          <p:spPr>
            <a:xfrm>
              <a:off x="3578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7"/>
            <p:cNvSpPr/>
            <p:nvPr/>
          </p:nvSpPr>
          <p:spPr>
            <a:xfrm>
              <a:off x="3490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7"/>
            <p:cNvSpPr/>
            <p:nvPr/>
          </p:nvSpPr>
          <p:spPr>
            <a:xfrm>
              <a:off x="85840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7"/>
            <p:cNvSpPr/>
            <p:nvPr/>
          </p:nvSpPr>
          <p:spPr>
            <a:xfrm>
              <a:off x="40176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7"/>
            <p:cNvSpPr/>
            <p:nvPr/>
          </p:nvSpPr>
          <p:spPr>
            <a:xfrm>
              <a:off x="38420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7"/>
            <p:cNvSpPr/>
            <p:nvPr/>
          </p:nvSpPr>
          <p:spPr>
            <a:xfrm>
              <a:off x="32273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7"/>
            <p:cNvSpPr/>
            <p:nvPr/>
          </p:nvSpPr>
          <p:spPr>
            <a:xfrm>
              <a:off x="419320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7"/>
            <p:cNvSpPr/>
            <p:nvPr/>
          </p:nvSpPr>
          <p:spPr>
            <a:xfrm>
              <a:off x="41055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7"/>
            <p:cNvSpPr/>
            <p:nvPr/>
          </p:nvSpPr>
          <p:spPr>
            <a:xfrm>
              <a:off x="84961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7"/>
            <p:cNvSpPr/>
            <p:nvPr/>
          </p:nvSpPr>
          <p:spPr>
            <a:xfrm>
              <a:off x="42810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7"/>
            <p:cNvSpPr/>
            <p:nvPr/>
          </p:nvSpPr>
          <p:spPr>
            <a:xfrm>
              <a:off x="331514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7"/>
            <p:cNvSpPr/>
            <p:nvPr/>
          </p:nvSpPr>
          <p:spPr>
            <a:xfrm>
              <a:off x="26127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7"/>
            <p:cNvSpPr/>
            <p:nvPr/>
          </p:nvSpPr>
          <p:spPr>
            <a:xfrm>
              <a:off x="27883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7"/>
            <p:cNvSpPr/>
            <p:nvPr/>
          </p:nvSpPr>
          <p:spPr>
            <a:xfrm>
              <a:off x="25246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7"/>
            <p:cNvSpPr/>
            <p:nvPr/>
          </p:nvSpPr>
          <p:spPr>
            <a:xfrm>
              <a:off x="875947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7"/>
            <p:cNvSpPr/>
            <p:nvPr/>
          </p:nvSpPr>
          <p:spPr>
            <a:xfrm>
              <a:off x="2700300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7"/>
            <p:cNvSpPr/>
            <p:nvPr/>
          </p:nvSpPr>
          <p:spPr>
            <a:xfrm>
              <a:off x="36665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7"/>
            <p:cNvSpPr/>
            <p:nvPr/>
          </p:nvSpPr>
          <p:spPr>
            <a:xfrm>
              <a:off x="8671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7"/>
            <p:cNvSpPr/>
            <p:nvPr/>
          </p:nvSpPr>
          <p:spPr>
            <a:xfrm>
              <a:off x="2349154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7"/>
            <p:cNvSpPr/>
            <p:nvPr/>
          </p:nvSpPr>
          <p:spPr>
            <a:xfrm>
              <a:off x="37542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7"/>
            <p:cNvSpPr/>
            <p:nvPr/>
          </p:nvSpPr>
          <p:spPr>
            <a:xfrm>
              <a:off x="24369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7"/>
            <p:cNvSpPr/>
            <p:nvPr/>
          </p:nvSpPr>
          <p:spPr>
            <a:xfrm>
              <a:off x="226133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7"/>
            <p:cNvSpPr/>
            <p:nvPr/>
          </p:nvSpPr>
          <p:spPr>
            <a:xfrm>
              <a:off x="89353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7"/>
            <p:cNvSpPr/>
            <p:nvPr/>
          </p:nvSpPr>
          <p:spPr>
            <a:xfrm>
              <a:off x="20857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7"/>
            <p:cNvSpPr/>
            <p:nvPr/>
          </p:nvSpPr>
          <p:spPr>
            <a:xfrm>
              <a:off x="43690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7"/>
            <p:cNvSpPr/>
            <p:nvPr/>
          </p:nvSpPr>
          <p:spPr>
            <a:xfrm>
              <a:off x="90232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7"/>
            <p:cNvSpPr/>
            <p:nvPr/>
          </p:nvSpPr>
          <p:spPr>
            <a:xfrm>
              <a:off x="28760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7"/>
            <p:cNvSpPr/>
            <p:nvPr/>
          </p:nvSpPr>
          <p:spPr>
            <a:xfrm>
              <a:off x="30516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7"/>
            <p:cNvSpPr/>
            <p:nvPr/>
          </p:nvSpPr>
          <p:spPr>
            <a:xfrm>
              <a:off x="832075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7"/>
            <p:cNvSpPr/>
            <p:nvPr/>
          </p:nvSpPr>
          <p:spPr>
            <a:xfrm>
              <a:off x="2173519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7"/>
            <p:cNvSpPr/>
            <p:nvPr/>
          </p:nvSpPr>
          <p:spPr>
            <a:xfrm>
              <a:off x="4456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7"/>
            <p:cNvSpPr/>
            <p:nvPr/>
          </p:nvSpPr>
          <p:spPr>
            <a:xfrm>
              <a:off x="31395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7"/>
            <p:cNvSpPr/>
            <p:nvPr/>
          </p:nvSpPr>
          <p:spPr>
            <a:xfrm>
              <a:off x="84084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7"/>
            <p:cNvSpPr/>
            <p:nvPr/>
          </p:nvSpPr>
          <p:spPr>
            <a:xfrm>
              <a:off x="29638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7"/>
            <p:cNvSpPr/>
            <p:nvPr/>
          </p:nvSpPr>
          <p:spPr>
            <a:xfrm>
              <a:off x="9110991" y="584091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4"/>
                  </a:cubicBezTo>
                  <a:cubicBezTo>
                    <a:pt x="265" y="19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7"/>
            <p:cNvSpPr/>
            <p:nvPr/>
          </p:nvSpPr>
          <p:spPr>
            <a:xfrm>
              <a:off x="0" y="1241995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5"/>
                  </a:cubicBezTo>
                  <a:cubicBezTo>
                    <a:pt x="267" y="22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7"/>
            <p:cNvSpPr/>
            <p:nvPr/>
          </p:nvSpPr>
          <p:spPr>
            <a:xfrm>
              <a:off x="28760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7"/>
            <p:cNvSpPr/>
            <p:nvPr/>
          </p:nvSpPr>
          <p:spPr>
            <a:xfrm>
              <a:off x="10320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7"/>
            <p:cNvSpPr/>
            <p:nvPr/>
          </p:nvSpPr>
          <p:spPr>
            <a:xfrm>
              <a:off x="5049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7"/>
            <p:cNvSpPr/>
            <p:nvPr/>
          </p:nvSpPr>
          <p:spPr>
            <a:xfrm>
              <a:off x="11198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7"/>
            <p:cNvSpPr/>
            <p:nvPr/>
          </p:nvSpPr>
          <p:spPr>
            <a:xfrm>
              <a:off x="59292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7"/>
            <p:cNvSpPr/>
            <p:nvPr/>
          </p:nvSpPr>
          <p:spPr>
            <a:xfrm>
              <a:off x="36665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7"/>
            <p:cNvSpPr/>
            <p:nvPr/>
          </p:nvSpPr>
          <p:spPr>
            <a:xfrm>
              <a:off x="673978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7"/>
            <p:cNvSpPr/>
            <p:nvPr/>
          </p:nvSpPr>
          <p:spPr>
            <a:xfrm>
              <a:off x="3051571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0"/>
                  </a:moveTo>
                  <a:cubicBezTo>
                    <a:pt x="59" y="0"/>
                    <a:pt x="39" y="20"/>
                    <a:pt x="39" y="44"/>
                  </a:cubicBezTo>
                  <a:lnTo>
                    <a:pt x="39" y="326"/>
                  </a:lnTo>
                  <a:cubicBezTo>
                    <a:pt x="17" y="329"/>
                    <a:pt x="0" y="347"/>
                    <a:pt x="0" y="369"/>
                  </a:cubicBezTo>
                  <a:cubicBezTo>
                    <a:pt x="0" y="391"/>
                    <a:pt x="17" y="411"/>
                    <a:pt x="42" y="411"/>
                  </a:cubicBezTo>
                  <a:cubicBezTo>
                    <a:pt x="46" y="428"/>
                    <a:pt x="63" y="441"/>
                    <a:pt x="82" y="441"/>
                  </a:cubicBezTo>
                  <a:cubicBezTo>
                    <a:pt x="101" y="441"/>
                    <a:pt x="117" y="428"/>
                    <a:pt x="123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3" y="346"/>
                    <a:pt x="422" y="324"/>
                    <a:pt x="399" y="324"/>
                  </a:cubicBezTo>
                  <a:lnTo>
                    <a:pt x="128" y="324"/>
                  </a:lnTo>
                  <a:lnTo>
                    <a:pt x="128" y="44"/>
                  </a:lnTo>
                  <a:cubicBezTo>
                    <a:pt x="128" y="20"/>
                    <a:pt x="10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7"/>
            <p:cNvSpPr/>
            <p:nvPr/>
          </p:nvSpPr>
          <p:spPr>
            <a:xfrm>
              <a:off x="6806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7"/>
            <p:cNvSpPr/>
            <p:nvPr/>
          </p:nvSpPr>
          <p:spPr>
            <a:xfrm>
              <a:off x="66520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7"/>
            <p:cNvSpPr/>
            <p:nvPr/>
          </p:nvSpPr>
          <p:spPr>
            <a:xfrm>
              <a:off x="37542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7"/>
            <p:cNvSpPr/>
            <p:nvPr/>
          </p:nvSpPr>
          <p:spPr>
            <a:xfrm>
              <a:off x="29638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7"/>
            <p:cNvSpPr/>
            <p:nvPr/>
          </p:nvSpPr>
          <p:spPr>
            <a:xfrm>
              <a:off x="12075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7"/>
            <p:cNvSpPr/>
            <p:nvPr/>
          </p:nvSpPr>
          <p:spPr>
            <a:xfrm>
              <a:off x="73546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7"/>
            <p:cNvSpPr/>
            <p:nvPr/>
          </p:nvSpPr>
          <p:spPr>
            <a:xfrm>
              <a:off x="700361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7"/>
            <p:cNvSpPr/>
            <p:nvPr/>
          </p:nvSpPr>
          <p:spPr>
            <a:xfrm>
              <a:off x="34028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7"/>
            <p:cNvSpPr/>
            <p:nvPr/>
          </p:nvSpPr>
          <p:spPr>
            <a:xfrm>
              <a:off x="65644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7"/>
            <p:cNvSpPr/>
            <p:nvPr/>
          </p:nvSpPr>
          <p:spPr>
            <a:xfrm>
              <a:off x="69154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7"/>
            <p:cNvSpPr/>
            <p:nvPr/>
          </p:nvSpPr>
          <p:spPr>
            <a:xfrm>
              <a:off x="32273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7"/>
            <p:cNvSpPr/>
            <p:nvPr/>
          </p:nvSpPr>
          <p:spPr>
            <a:xfrm>
              <a:off x="71790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7"/>
            <p:cNvSpPr/>
            <p:nvPr/>
          </p:nvSpPr>
          <p:spPr>
            <a:xfrm>
              <a:off x="7091059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7"/>
            <p:cNvSpPr/>
            <p:nvPr/>
          </p:nvSpPr>
          <p:spPr>
            <a:xfrm>
              <a:off x="72669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7"/>
            <p:cNvSpPr/>
            <p:nvPr/>
          </p:nvSpPr>
          <p:spPr>
            <a:xfrm>
              <a:off x="331514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7"/>
            <p:cNvSpPr/>
            <p:nvPr/>
          </p:nvSpPr>
          <p:spPr>
            <a:xfrm>
              <a:off x="6827731" y="1206826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76" y="0"/>
                  </a:moveTo>
                  <a:cubicBezTo>
                    <a:pt x="50" y="0"/>
                    <a:pt x="32" y="20"/>
                    <a:pt x="32" y="44"/>
                  </a:cubicBezTo>
                  <a:lnTo>
                    <a:pt x="32" y="327"/>
                  </a:lnTo>
                  <a:cubicBezTo>
                    <a:pt x="13" y="333"/>
                    <a:pt x="1" y="349"/>
                    <a:pt x="1" y="369"/>
                  </a:cubicBezTo>
                  <a:cubicBezTo>
                    <a:pt x="1" y="390"/>
                    <a:pt x="15" y="406"/>
                    <a:pt x="35" y="411"/>
                  </a:cubicBezTo>
                  <a:cubicBezTo>
                    <a:pt x="40" y="428"/>
                    <a:pt x="56" y="443"/>
                    <a:pt x="76" y="443"/>
                  </a:cubicBezTo>
                  <a:cubicBezTo>
                    <a:pt x="96" y="443"/>
                    <a:pt x="112" y="430"/>
                    <a:pt x="117" y="414"/>
                  </a:cubicBezTo>
                  <a:lnTo>
                    <a:pt x="398" y="414"/>
                  </a:lnTo>
                  <a:cubicBezTo>
                    <a:pt x="423" y="414"/>
                    <a:pt x="442" y="394"/>
                    <a:pt x="442" y="370"/>
                  </a:cubicBezTo>
                  <a:cubicBezTo>
                    <a:pt x="442" y="346"/>
                    <a:pt x="423" y="324"/>
                    <a:pt x="398" y="324"/>
                  </a:cubicBezTo>
                  <a:lnTo>
                    <a:pt x="120" y="324"/>
                  </a:lnTo>
                  <a:lnTo>
                    <a:pt x="120" y="44"/>
                  </a:lnTo>
                  <a:cubicBezTo>
                    <a:pt x="120" y="20"/>
                    <a:pt x="100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7"/>
            <p:cNvSpPr/>
            <p:nvPr/>
          </p:nvSpPr>
          <p:spPr>
            <a:xfrm>
              <a:off x="31395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7"/>
            <p:cNvSpPr/>
            <p:nvPr/>
          </p:nvSpPr>
          <p:spPr>
            <a:xfrm>
              <a:off x="8563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7"/>
            <p:cNvSpPr/>
            <p:nvPr/>
          </p:nvSpPr>
          <p:spPr>
            <a:xfrm>
              <a:off x="9441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7"/>
            <p:cNvSpPr/>
            <p:nvPr/>
          </p:nvSpPr>
          <p:spPr>
            <a:xfrm>
              <a:off x="3578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7"/>
            <p:cNvSpPr/>
            <p:nvPr/>
          </p:nvSpPr>
          <p:spPr>
            <a:xfrm>
              <a:off x="744257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7"/>
            <p:cNvSpPr/>
            <p:nvPr/>
          </p:nvSpPr>
          <p:spPr>
            <a:xfrm>
              <a:off x="75302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7"/>
            <p:cNvSpPr/>
            <p:nvPr/>
          </p:nvSpPr>
          <p:spPr>
            <a:xfrm>
              <a:off x="3490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7"/>
            <p:cNvSpPr/>
            <p:nvPr/>
          </p:nvSpPr>
          <p:spPr>
            <a:xfrm>
              <a:off x="768187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229" y="0"/>
                  </a:moveTo>
                  <a:cubicBezTo>
                    <a:pt x="205" y="0"/>
                    <a:pt x="185" y="20"/>
                    <a:pt x="185" y="44"/>
                  </a:cubicBezTo>
                  <a:lnTo>
                    <a:pt x="185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187" y="413"/>
                  </a:lnTo>
                  <a:cubicBezTo>
                    <a:pt x="192" y="431"/>
                    <a:pt x="208" y="441"/>
                    <a:pt x="228" y="441"/>
                  </a:cubicBezTo>
                  <a:cubicBezTo>
                    <a:pt x="248" y="441"/>
                    <a:pt x="264" y="428"/>
                    <a:pt x="269" y="413"/>
                  </a:cubicBezTo>
                  <a:lnTo>
                    <a:pt x="397" y="413"/>
                  </a:lnTo>
                  <a:cubicBezTo>
                    <a:pt x="421" y="413"/>
                    <a:pt x="441" y="393"/>
                    <a:pt x="441" y="369"/>
                  </a:cubicBezTo>
                  <a:cubicBezTo>
                    <a:pt x="443" y="346"/>
                    <a:pt x="424" y="324"/>
                    <a:pt x="399" y="324"/>
                  </a:cubicBezTo>
                  <a:lnTo>
                    <a:pt x="275" y="324"/>
                  </a:lnTo>
                  <a:lnTo>
                    <a:pt x="275" y="44"/>
                  </a:lnTo>
                  <a:cubicBezTo>
                    <a:pt x="275" y="20"/>
                    <a:pt x="255" y="0"/>
                    <a:pt x="2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7"/>
            <p:cNvSpPr/>
            <p:nvPr/>
          </p:nvSpPr>
          <p:spPr>
            <a:xfrm>
              <a:off x="2700300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7"/>
            <p:cNvSpPr/>
            <p:nvPr/>
          </p:nvSpPr>
          <p:spPr>
            <a:xfrm>
              <a:off x="42810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7"/>
            <p:cNvSpPr/>
            <p:nvPr/>
          </p:nvSpPr>
          <p:spPr>
            <a:xfrm>
              <a:off x="18223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7"/>
            <p:cNvSpPr/>
            <p:nvPr/>
          </p:nvSpPr>
          <p:spPr>
            <a:xfrm>
              <a:off x="173443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7"/>
            <p:cNvSpPr/>
            <p:nvPr/>
          </p:nvSpPr>
          <p:spPr>
            <a:xfrm>
              <a:off x="43690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7"/>
            <p:cNvSpPr/>
            <p:nvPr/>
          </p:nvSpPr>
          <p:spPr>
            <a:xfrm>
              <a:off x="19101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7"/>
            <p:cNvSpPr/>
            <p:nvPr/>
          </p:nvSpPr>
          <p:spPr>
            <a:xfrm>
              <a:off x="164648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7"/>
            <p:cNvSpPr/>
            <p:nvPr/>
          </p:nvSpPr>
          <p:spPr>
            <a:xfrm>
              <a:off x="53349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7"/>
            <p:cNvSpPr/>
            <p:nvPr/>
          </p:nvSpPr>
          <p:spPr>
            <a:xfrm>
              <a:off x="54228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7"/>
            <p:cNvSpPr/>
            <p:nvPr/>
          </p:nvSpPr>
          <p:spPr>
            <a:xfrm>
              <a:off x="15587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7"/>
            <p:cNvSpPr/>
            <p:nvPr/>
          </p:nvSpPr>
          <p:spPr>
            <a:xfrm>
              <a:off x="419320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7"/>
            <p:cNvSpPr/>
            <p:nvPr/>
          </p:nvSpPr>
          <p:spPr>
            <a:xfrm>
              <a:off x="4456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7"/>
            <p:cNvSpPr/>
            <p:nvPr/>
          </p:nvSpPr>
          <p:spPr>
            <a:xfrm>
              <a:off x="51591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7"/>
            <p:cNvSpPr/>
            <p:nvPr/>
          </p:nvSpPr>
          <p:spPr>
            <a:xfrm>
              <a:off x="20857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7"/>
            <p:cNvSpPr/>
            <p:nvPr/>
          </p:nvSpPr>
          <p:spPr>
            <a:xfrm>
              <a:off x="472010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7"/>
            <p:cNvSpPr/>
            <p:nvPr/>
          </p:nvSpPr>
          <p:spPr>
            <a:xfrm>
              <a:off x="4544720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21" y="0"/>
                  </a:moveTo>
                  <a:cubicBezTo>
                    <a:pt x="195" y="0"/>
                    <a:pt x="177" y="20"/>
                    <a:pt x="177" y="44"/>
                  </a:cubicBezTo>
                  <a:lnTo>
                    <a:pt x="177" y="324"/>
                  </a:lnTo>
                  <a:lnTo>
                    <a:pt x="44" y="324"/>
                  </a:lnTo>
                  <a:cubicBezTo>
                    <a:pt x="19" y="324"/>
                    <a:pt x="0" y="343"/>
                    <a:pt x="0" y="369"/>
                  </a:cubicBezTo>
                  <a:cubicBezTo>
                    <a:pt x="0" y="393"/>
                    <a:pt x="19" y="413"/>
                    <a:pt x="44" y="413"/>
                  </a:cubicBezTo>
                  <a:lnTo>
                    <a:pt x="180" y="413"/>
                  </a:lnTo>
                  <a:cubicBezTo>
                    <a:pt x="185" y="431"/>
                    <a:pt x="201" y="441"/>
                    <a:pt x="221" y="441"/>
                  </a:cubicBezTo>
                  <a:cubicBezTo>
                    <a:pt x="239" y="441"/>
                    <a:pt x="256" y="428"/>
                    <a:pt x="262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0" y="346"/>
                    <a:pt x="420" y="324"/>
                    <a:pt x="397" y="324"/>
                  </a:cubicBezTo>
                  <a:lnTo>
                    <a:pt x="265" y="324"/>
                  </a:lnTo>
                  <a:lnTo>
                    <a:pt x="265" y="44"/>
                  </a:lnTo>
                  <a:cubicBezTo>
                    <a:pt x="265" y="20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7"/>
            <p:cNvSpPr/>
            <p:nvPr/>
          </p:nvSpPr>
          <p:spPr>
            <a:xfrm>
              <a:off x="48080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7"/>
            <p:cNvSpPr/>
            <p:nvPr/>
          </p:nvSpPr>
          <p:spPr>
            <a:xfrm>
              <a:off x="46324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7"/>
            <p:cNvSpPr/>
            <p:nvPr/>
          </p:nvSpPr>
          <p:spPr>
            <a:xfrm>
              <a:off x="52472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7"/>
            <p:cNvSpPr/>
            <p:nvPr/>
          </p:nvSpPr>
          <p:spPr>
            <a:xfrm>
              <a:off x="41055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7"/>
            <p:cNvSpPr/>
            <p:nvPr/>
          </p:nvSpPr>
          <p:spPr>
            <a:xfrm>
              <a:off x="507137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7"/>
            <p:cNvSpPr/>
            <p:nvPr/>
          </p:nvSpPr>
          <p:spPr>
            <a:xfrm>
              <a:off x="49836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7"/>
            <p:cNvSpPr/>
            <p:nvPr/>
          </p:nvSpPr>
          <p:spPr>
            <a:xfrm>
              <a:off x="1997883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7"/>
            <p:cNvSpPr/>
            <p:nvPr/>
          </p:nvSpPr>
          <p:spPr>
            <a:xfrm>
              <a:off x="2173519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7"/>
            <p:cNvSpPr/>
            <p:nvPr/>
          </p:nvSpPr>
          <p:spPr>
            <a:xfrm>
              <a:off x="48957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7"/>
            <p:cNvSpPr/>
            <p:nvPr/>
          </p:nvSpPr>
          <p:spPr>
            <a:xfrm>
              <a:off x="6125190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0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7"/>
            <p:cNvSpPr/>
            <p:nvPr/>
          </p:nvSpPr>
          <p:spPr>
            <a:xfrm>
              <a:off x="24369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7"/>
            <p:cNvSpPr/>
            <p:nvPr/>
          </p:nvSpPr>
          <p:spPr>
            <a:xfrm>
              <a:off x="6037372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0" y="0"/>
                  </a:moveTo>
                  <a:cubicBezTo>
                    <a:pt x="334" y="0"/>
                    <a:pt x="314" y="20"/>
                    <a:pt x="314" y="44"/>
                  </a:cubicBezTo>
                  <a:lnTo>
                    <a:pt x="314" y="324"/>
                  </a:lnTo>
                  <a:lnTo>
                    <a:pt x="46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6" y="413"/>
                  </a:cubicBezTo>
                  <a:lnTo>
                    <a:pt x="319" y="413"/>
                  </a:lnTo>
                  <a:cubicBezTo>
                    <a:pt x="324" y="431"/>
                    <a:pt x="340" y="441"/>
                    <a:pt x="360" y="441"/>
                  </a:cubicBezTo>
                  <a:cubicBezTo>
                    <a:pt x="380" y="441"/>
                    <a:pt x="396" y="428"/>
                    <a:pt x="401" y="411"/>
                  </a:cubicBezTo>
                  <a:cubicBezTo>
                    <a:pt x="424" y="410"/>
                    <a:pt x="441" y="391"/>
                    <a:pt x="441" y="369"/>
                  </a:cubicBezTo>
                  <a:cubicBezTo>
                    <a:pt x="441" y="347"/>
                    <a:pt x="425" y="329"/>
                    <a:pt x="404" y="326"/>
                  </a:cubicBezTo>
                  <a:lnTo>
                    <a:pt x="404" y="44"/>
                  </a:lnTo>
                  <a:cubicBezTo>
                    <a:pt x="404" y="20"/>
                    <a:pt x="384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7"/>
            <p:cNvSpPr/>
            <p:nvPr/>
          </p:nvSpPr>
          <p:spPr>
            <a:xfrm>
              <a:off x="55105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7"/>
            <p:cNvSpPr/>
            <p:nvPr/>
          </p:nvSpPr>
          <p:spPr>
            <a:xfrm>
              <a:off x="62131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7"/>
            <p:cNvSpPr/>
            <p:nvPr/>
          </p:nvSpPr>
          <p:spPr>
            <a:xfrm>
              <a:off x="25246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7"/>
            <p:cNvSpPr/>
            <p:nvPr/>
          </p:nvSpPr>
          <p:spPr>
            <a:xfrm>
              <a:off x="63887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7"/>
            <p:cNvSpPr/>
            <p:nvPr/>
          </p:nvSpPr>
          <p:spPr>
            <a:xfrm>
              <a:off x="64764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7"/>
            <p:cNvSpPr/>
            <p:nvPr/>
          </p:nvSpPr>
          <p:spPr>
            <a:xfrm>
              <a:off x="26127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7"/>
            <p:cNvSpPr/>
            <p:nvPr/>
          </p:nvSpPr>
          <p:spPr>
            <a:xfrm>
              <a:off x="13831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7"/>
            <p:cNvSpPr/>
            <p:nvPr/>
          </p:nvSpPr>
          <p:spPr>
            <a:xfrm>
              <a:off x="630107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7"/>
            <p:cNvSpPr/>
            <p:nvPr/>
          </p:nvSpPr>
          <p:spPr>
            <a:xfrm>
              <a:off x="129546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7"/>
            <p:cNvSpPr/>
            <p:nvPr/>
          </p:nvSpPr>
          <p:spPr>
            <a:xfrm>
              <a:off x="57739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7"/>
            <p:cNvSpPr/>
            <p:nvPr/>
          </p:nvSpPr>
          <p:spPr>
            <a:xfrm>
              <a:off x="568622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7"/>
            <p:cNvSpPr/>
            <p:nvPr/>
          </p:nvSpPr>
          <p:spPr>
            <a:xfrm>
              <a:off x="2349154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7"/>
            <p:cNvSpPr/>
            <p:nvPr/>
          </p:nvSpPr>
          <p:spPr>
            <a:xfrm>
              <a:off x="40176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7"/>
            <p:cNvSpPr/>
            <p:nvPr/>
          </p:nvSpPr>
          <p:spPr>
            <a:xfrm>
              <a:off x="55982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7"/>
            <p:cNvSpPr/>
            <p:nvPr/>
          </p:nvSpPr>
          <p:spPr>
            <a:xfrm>
              <a:off x="39298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7"/>
            <p:cNvSpPr/>
            <p:nvPr/>
          </p:nvSpPr>
          <p:spPr>
            <a:xfrm>
              <a:off x="14711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7"/>
            <p:cNvSpPr/>
            <p:nvPr/>
          </p:nvSpPr>
          <p:spPr>
            <a:xfrm>
              <a:off x="2261336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7" y="0"/>
                  </a:moveTo>
                  <a:cubicBezTo>
                    <a:pt x="342" y="0"/>
                    <a:pt x="322" y="20"/>
                    <a:pt x="322" y="44"/>
                  </a:cubicBezTo>
                  <a:lnTo>
                    <a:pt x="322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326" y="413"/>
                  </a:lnTo>
                  <a:cubicBezTo>
                    <a:pt x="332" y="431"/>
                    <a:pt x="347" y="441"/>
                    <a:pt x="367" y="441"/>
                  </a:cubicBezTo>
                  <a:cubicBezTo>
                    <a:pt x="386" y="441"/>
                    <a:pt x="403" y="428"/>
                    <a:pt x="407" y="410"/>
                  </a:cubicBezTo>
                  <a:cubicBezTo>
                    <a:pt x="427" y="404"/>
                    <a:pt x="441" y="388"/>
                    <a:pt x="441" y="367"/>
                  </a:cubicBezTo>
                  <a:cubicBezTo>
                    <a:pt x="441" y="349"/>
                    <a:pt x="429" y="333"/>
                    <a:pt x="411" y="327"/>
                  </a:cubicBezTo>
                  <a:lnTo>
                    <a:pt x="411" y="44"/>
                  </a:lnTo>
                  <a:cubicBezTo>
                    <a:pt x="411" y="20"/>
                    <a:pt x="392" y="0"/>
                    <a:pt x="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7"/>
            <p:cNvSpPr/>
            <p:nvPr/>
          </p:nvSpPr>
          <p:spPr>
            <a:xfrm>
              <a:off x="59495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7"/>
            <p:cNvSpPr/>
            <p:nvPr/>
          </p:nvSpPr>
          <p:spPr>
            <a:xfrm>
              <a:off x="586186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7"/>
            <p:cNvSpPr/>
            <p:nvPr/>
          </p:nvSpPr>
          <p:spPr>
            <a:xfrm>
              <a:off x="38420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7"/>
            <p:cNvSpPr/>
            <p:nvPr/>
          </p:nvSpPr>
          <p:spPr>
            <a:xfrm>
              <a:off x="27883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7"/>
            <p:cNvSpPr/>
            <p:nvPr/>
          </p:nvSpPr>
          <p:spPr>
            <a:xfrm>
              <a:off x="82328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7"/>
            <p:cNvSpPr/>
            <p:nvPr/>
          </p:nvSpPr>
          <p:spPr>
            <a:xfrm>
              <a:off x="32934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7"/>
            <p:cNvSpPr/>
            <p:nvPr/>
          </p:nvSpPr>
          <p:spPr>
            <a:xfrm>
              <a:off x="153837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7"/>
            <p:cNvSpPr/>
            <p:nvPr/>
          </p:nvSpPr>
          <p:spPr>
            <a:xfrm>
              <a:off x="2416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7"/>
            <p:cNvSpPr/>
            <p:nvPr/>
          </p:nvSpPr>
          <p:spPr>
            <a:xfrm>
              <a:off x="814512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7"/>
            <p:cNvSpPr/>
            <p:nvPr/>
          </p:nvSpPr>
          <p:spPr>
            <a:xfrm>
              <a:off x="79694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7"/>
            <p:cNvSpPr/>
            <p:nvPr/>
          </p:nvSpPr>
          <p:spPr>
            <a:xfrm>
              <a:off x="7793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7"/>
            <p:cNvSpPr/>
            <p:nvPr/>
          </p:nvSpPr>
          <p:spPr>
            <a:xfrm>
              <a:off x="76179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7"/>
            <p:cNvSpPr/>
            <p:nvPr/>
          </p:nvSpPr>
          <p:spPr>
            <a:xfrm>
              <a:off x="80571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7"/>
            <p:cNvSpPr/>
            <p:nvPr/>
          </p:nvSpPr>
          <p:spPr>
            <a:xfrm>
              <a:off x="660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7"/>
            <p:cNvSpPr/>
            <p:nvPr/>
          </p:nvSpPr>
          <p:spPr>
            <a:xfrm>
              <a:off x="788166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39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7"/>
            <p:cNvSpPr/>
            <p:nvPr/>
          </p:nvSpPr>
          <p:spPr>
            <a:xfrm>
              <a:off x="875947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7"/>
            <p:cNvSpPr/>
            <p:nvPr/>
          </p:nvSpPr>
          <p:spPr>
            <a:xfrm>
              <a:off x="89353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7"/>
            <p:cNvSpPr/>
            <p:nvPr/>
          </p:nvSpPr>
          <p:spPr>
            <a:xfrm>
              <a:off x="88476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7"/>
            <p:cNvSpPr/>
            <p:nvPr/>
          </p:nvSpPr>
          <p:spPr>
            <a:xfrm>
              <a:off x="8320507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4" y="0"/>
                  </a:moveTo>
                  <a:cubicBezTo>
                    <a:pt x="189" y="0"/>
                    <a:pt x="170" y="20"/>
                    <a:pt x="170" y="44"/>
                  </a:cubicBezTo>
                  <a:lnTo>
                    <a:pt x="170" y="324"/>
                  </a:lnTo>
                  <a:lnTo>
                    <a:pt x="45" y="324"/>
                  </a:lnTo>
                  <a:cubicBezTo>
                    <a:pt x="21" y="324"/>
                    <a:pt x="1" y="343"/>
                    <a:pt x="1" y="369"/>
                  </a:cubicBezTo>
                  <a:cubicBezTo>
                    <a:pt x="1" y="393"/>
                    <a:pt x="21" y="413"/>
                    <a:pt x="45" y="413"/>
                  </a:cubicBezTo>
                  <a:lnTo>
                    <a:pt x="173" y="413"/>
                  </a:lnTo>
                  <a:cubicBezTo>
                    <a:pt x="179" y="431"/>
                    <a:pt x="194" y="441"/>
                    <a:pt x="214" y="441"/>
                  </a:cubicBezTo>
                  <a:cubicBezTo>
                    <a:pt x="234" y="441"/>
                    <a:pt x="250" y="428"/>
                    <a:pt x="255" y="413"/>
                  </a:cubicBezTo>
                  <a:lnTo>
                    <a:pt x="398" y="413"/>
                  </a:lnTo>
                  <a:cubicBezTo>
                    <a:pt x="422" y="413"/>
                    <a:pt x="442" y="393"/>
                    <a:pt x="442" y="369"/>
                  </a:cubicBezTo>
                  <a:cubicBezTo>
                    <a:pt x="442" y="346"/>
                    <a:pt x="422" y="324"/>
                    <a:pt x="399" y="324"/>
                  </a:cubicBezTo>
                  <a:lnTo>
                    <a:pt x="258" y="324"/>
                  </a:lnTo>
                  <a:lnTo>
                    <a:pt x="258" y="44"/>
                  </a:lnTo>
                  <a:cubicBezTo>
                    <a:pt x="258" y="20"/>
                    <a:pt x="238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7"/>
            <p:cNvSpPr/>
            <p:nvPr/>
          </p:nvSpPr>
          <p:spPr>
            <a:xfrm>
              <a:off x="90232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7"/>
            <p:cNvSpPr/>
            <p:nvPr/>
          </p:nvSpPr>
          <p:spPr>
            <a:xfrm>
              <a:off x="84961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7"/>
            <p:cNvSpPr/>
            <p:nvPr/>
          </p:nvSpPr>
          <p:spPr>
            <a:xfrm>
              <a:off x="84084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7"/>
            <p:cNvSpPr/>
            <p:nvPr/>
          </p:nvSpPr>
          <p:spPr>
            <a:xfrm>
              <a:off x="8671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7"/>
            <p:cNvSpPr/>
            <p:nvPr/>
          </p:nvSpPr>
          <p:spPr>
            <a:xfrm>
              <a:off x="85840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7"/>
            <p:cNvSpPr/>
            <p:nvPr/>
          </p:nvSpPr>
          <p:spPr>
            <a:xfrm>
              <a:off x="7705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7"/>
            <p:cNvSpPr/>
            <p:nvPr/>
          </p:nvSpPr>
          <p:spPr>
            <a:xfrm>
              <a:off x="4172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7"/>
            <p:cNvSpPr/>
            <p:nvPr/>
          </p:nvSpPr>
          <p:spPr>
            <a:xfrm>
              <a:off x="9110991" y="1241995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5"/>
                  </a:cubicBezTo>
                  <a:cubicBezTo>
                    <a:pt x="265" y="22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7"/>
            <p:cNvSpPr/>
            <p:nvPr/>
          </p:nvSpPr>
          <p:spPr>
            <a:xfrm>
              <a:off x="0" y="190000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7"/>
            <p:cNvSpPr/>
            <p:nvPr/>
          </p:nvSpPr>
          <p:spPr>
            <a:xfrm>
              <a:off x="69154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7"/>
            <p:cNvSpPr/>
            <p:nvPr/>
          </p:nvSpPr>
          <p:spPr>
            <a:xfrm>
              <a:off x="2173519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7"/>
            <p:cNvSpPr/>
            <p:nvPr/>
          </p:nvSpPr>
          <p:spPr>
            <a:xfrm>
              <a:off x="4544720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0"/>
                  </a:moveTo>
                  <a:cubicBezTo>
                    <a:pt x="201" y="0"/>
                    <a:pt x="185" y="14"/>
                    <a:pt x="180" y="33"/>
                  </a:cubicBezTo>
                  <a:lnTo>
                    <a:pt x="44" y="33"/>
                  </a:lnTo>
                  <a:cubicBezTo>
                    <a:pt x="19" y="33"/>
                    <a:pt x="0" y="51"/>
                    <a:pt x="0" y="77"/>
                  </a:cubicBezTo>
                  <a:cubicBezTo>
                    <a:pt x="0" y="103"/>
                    <a:pt x="19" y="121"/>
                    <a:pt x="44" y="121"/>
                  </a:cubicBezTo>
                  <a:lnTo>
                    <a:pt x="177" y="121"/>
                  </a:lnTo>
                  <a:lnTo>
                    <a:pt x="177" y="399"/>
                  </a:lnTo>
                  <a:cubicBezTo>
                    <a:pt x="177" y="424"/>
                    <a:pt x="195" y="443"/>
                    <a:pt x="221" y="443"/>
                  </a:cubicBezTo>
                  <a:cubicBezTo>
                    <a:pt x="245" y="443"/>
                    <a:pt x="265" y="424"/>
                    <a:pt x="265" y="399"/>
                  </a:cubicBezTo>
                  <a:lnTo>
                    <a:pt x="265" y="120"/>
                  </a:lnTo>
                  <a:lnTo>
                    <a:pt x="397" y="120"/>
                  </a:lnTo>
                  <a:cubicBezTo>
                    <a:pt x="422" y="120"/>
                    <a:pt x="441" y="100"/>
                    <a:pt x="441" y="76"/>
                  </a:cubicBezTo>
                  <a:cubicBezTo>
                    <a:pt x="440" y="53"/>
                    <a:pt x="420" y="33"/>
                    <a:pt x="397" y="33"/>
                  </a:cubicBezTo>
                  <a:lnTo>
                    <a:pt x="262" y="33"/>
                  </a:lnTo>
                  <a:cubicBezTo>
                    <a:pt x="256" y="14"/>
                    <a:pt x="241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7"/>
            <p:cNvSpPr/>
            <p:nvPr/>
          </p:nvSpPr>
          <p:spPr>
            <a:xfrm>
              <a:off x="89353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7"/>
            <p:cNvSpPr/>
            <p:nvPr/>
          </p:nvSpPr>
          <p:spPr>
            <a:xfrm>
              <a:off x="62131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7"/>
            <p:cNvSpPr/>
            <p:nvPr/>
          </p:nvSpPr>
          <p:spPr>
            <a:xfrm>
              <a:off x="34028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7"/>
            <p:cNvSpPr/>
            <p:nvPr/>
          </p:nvSpPr>
          <p:spPr>
            <a:xfrm>
              <a:off x="7793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7"/>
            <p:cNvSpPr/>
            <p:nvPr/>
          </p:nvSpPr>
          <p:spPr>
            <a:xfrm>
              <a:off x="37542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7"/>
            <p:cNvSpPr/>
            <p:nvPr/>
          </p:nvSpPr>
          <p:spPr>
            <a:xfrm>
              <a:off x="3490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7"/>
            <p:cNvSpPr/>
            <p:nvPr/>
          </p:nvSpPr>
          <p:spPr>
            <a:xfrm>
              <a:off x="88476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7"/>
            <p:cNvSpPr/>
            <p:nvPr/>
          </p:nvSpPr>
          <p:spPr>
            <a:xfrm>
              <a:off x="26127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7"/>
            <p:cNvSpPr/>
            <p:nvPr/>
          </p:nvSpPr>
          <p:spPr>
            <a:xfrm>
              <a:off x="331514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7"/>
            <p:cNvSpPr/>
            <p:nvPr/>
          </p:nvSpPr>
          <p:spPr>
            <a:xfrm>
              <a:off x="630107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7"/>
            <p:cNvSpPr/>
            <p:nvPr/>
          </p:nvSpPr>
          <p:spPr>
            <a:xfrm>
              <a:off x="20857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7"/>
            <p:cNvSpPr/>
            <p:nvPr/>
          </p:nvSpPr>
          <p:spPr>
            <a:xfrm>
              <a:off x="1997883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7"/>
            <p:cNvSpPr/>
            <p:nvPr/>
          </p:nvSpPr>
          <p:spPr>
            <a:xfrm>
              <a:off x="71790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7"/>
            <p:cNvSpPr/>
            <p:nvPr/>
          </p:nvSpPr>
          <p:spPr>
            <a:xfrm>
              <a:off x="7705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7"/>
            <p:cNvSpPr/>
            <p:nvPr/>
          </p:nvSpPr>
          <p:spPr>
            <a:xfrm>
              <a:off x="53349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7"/>
            <p:cNvSpPr/>
            <p:nvPr/>
          </p:nvSpPr>
          <p:spPr>
            <a:xfrm>
              <a:off x="6806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7"/>
            <p:cNvSpPr/>
            <p:nvPr/>
          </p:nvSpPr>
          <p:spPr>
            <a:xfrm>
              <a:off x="4172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7"/>
            <p:cNvSpPr/>
            <p:nvPr/>
          </p:nvSpPr>
          <p:spPr>
            <a:xfrm>
              <a:off x="875947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7"/>
            <p:cNvSpPr/>
            <p:nvPr/>
          </p:nvSpPr>
          <p:spPr>
            <a:xfrm>
              <a:off x="129546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7"/>
            <p:cNvSpPr/>
            <p:nvPr/>
          </p:nvSpPr>
          <p:spPr>
            <a:xfrm>
              <a:off x="72669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7"/>
            <p:cNvSpPr/>
            <p:nvPr/>
          </p:nvSpPr>
          <p:spPr>
            <a:xfrm>
              <a:off x="2700300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7"/>
            <p:cNvSpPr/>
            <p:nvPr/>
          </p:nvSpPr>
          <p:spPr>
            <a:xfrm>
              <a:off x="5049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7"/>
            <p:cNvSpPr/>
            <p:nvPr/>
          </p:nvSpPr>
          <p:spPr>
            <a:xfrm>
              <a:off x="27883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7"/>
            <p:cNvSpPr/>
            <p:nvPr/>
          </p:nvSpPr>
          <p:spPr>
            <a:xfrm>
              <a:off x="82328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7"/>
            <p:cNvSpPr/>
            <p:nvPr/>
          </p:nvSpPr>
          <p:spPr>
            <a:xfrm>
              <a:off x="6125190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7"/>
            <p:cNvSpPr/>
            <p:nvPr/>
          </p:nvSpPr>
          <p:spPr>
            <a:xfrm>
              <a:off x="700361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7"/>
            <p:cNvSpPr/>
            <p:nvPr/>
          </p:nvSpPr>
          <p:spPr>
            <a:xfrm>
              <a:off x="7091059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7"/>
            <p:cNvSpPr/>
            <p:nvPr/>
          </p:nvSpPr>
          <p:spPr>
            <a:xfrm>
              <a:off x="173443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7"/>
            <p:cNvSpPr/>
            <p:nvPr/>
          </p:nvSpPr>
          <p:spPr>
            <a:xfrm>
              <a:off x="80571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7"/>
            <p:cNvSpPr/>
            <p:nvPr/>
          </p:nvSpPr>
          <p:spPr>
            <a:xfrm>
              <a:off x="10320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7"/>
            <p:cNvSpPr/>
            <p:nvPr/>
          </p:nvSpPr>
          <p:spPr>
            <a:xfrm>
              <a:off x="51591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7"/>
            <p:cNvSpPr/>
            <p:nvPr/>
          </p:nvSpPr>
          <p:spPr>
            <a:xfrm>
              <a:off x="66520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7"/>
            <p:cNvSpPr/>
            <p:nvPr/>
          </p:nvSpPr>
          <p:spPr>
            <a:xfrm>
              <a:off x="507137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7"/>
            <p:cNvSpPr/>
            <p:nvPr/>
          </p:nvSpPr>
          <p:spPr>
            <a:xfrm>
              <a:off x="9441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7"/>
            <p:cNvSpPr/>
            <p:nvPr/>
          </p:nvSpPr>
          <p:spPr>
            <a:xfrm>
              <a:off x="8320881" y="189653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3" y="0"/>
                  </a:moveTo>
                  <a:cubicBezTo>
                    <a:pt x="193" y="0"/>
                    <a:pt x="177" y="14"/>
                    <a:pt x="171" y="33"/>
                  </a:cubicBezTo>
                  <a:lnTo>
                    <a:pt x="45" y="33"/>
                  </a:lnTo>
                  <a:cubicBezTo>
                    <a:pt x="20" y="33"/>
                    <a:pt x="1" y="51"/>
                    <a:pt x="1" y="77"/>
                  </a:cubicBezTo>
                  <a:cubicBezTo>
                    <a:pt x="1" y="103"/>
                    <a:pt x="20" y="121"/>
                    <a:pt x="45" y="121"/>
                  </a:cubicBezTo>
                  <a:lnTo>
                    <a:pt x="170" y="121"/>
                  </a:lnTo>
                  <a:lnTo>
                    <a:pt x="170" y="399"/>
                  </a:lnTo>
                  <a:cubicBezTo>
                    <a:pt x="170" y="424"/>
                    <a:pt x="190" y="443"/>
                    <a:pt x="214" y="443"/>
                  </a:cubicBezTo>
                  <a:cubicBezTo>
                    <a:pt x="240" y="443"/>
                    <a:pt x="258" y="424"/>
                    <a:pt x="258" y="399"/>
                  </a:cubicBezTo>
                  <a:lnTo>
                    <a:pt x="258" y="120"/>
                  </a:lnTo>
                  <a:lnTo>
                    <a:pt x="399" y="120"/>
                  </a:lnTo>
                  <a:cubicBezTo>
                    <a:pt x="425" y="120"/>
                    <a:pt x="443" y="100"/>
                    <a:pt x="443" y="76"/>
                  </a:cubicBezTo>
                  <a:cubicBezTo>
                    <a:pt x="439" y="53"/>
                    <a:pt x="419" y="33"/>
                    <a:pt x="396" y="33"/>
                  </a:cubicBezTo>
                  <a:lnTo>
                    <a:pt x="254" y="33"/>
                  </a:lnTo>
                  <a:cubicBezTo>
                    <a:pt x="248" y="14"/>
                    <a:pt x="232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7"/>
            <p:cNvSpPr/>
            <p:nvPr/>
          </p:nvSpPr>
          <p:spPr>
            <a:xfrm>
              <a:off x="19101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7"/>
            <p:cNvSpPr/>
            <p:nvPr/>
          </p:nvSpPr>
          <p:spPr>
            <a:xfrm>
              <a:off x="79694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7"/>
            <p:cNvSpPr/>
            <p:nvPr/>
          </p:nvSpPr>
          <p:spPr>
            <a:xfrm>
              <a:off x="18223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7"/>
            <p:cNvSpPr/>
            <p:nvPr/>
          </p:nvSpPr>
          <p:spPr>
            <a:xfrm>
              <a:off x="660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7"/>
            <p:cNvSpPr/>
            <p:nvPr/>
          </p:nvSpPr>
          <p:spPr>
            <a:xfrm>
              <a:off x="673978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7"/>
            <p:cNvSpPr/>
            <p:nvPr/>
          </p:nvSpPr>
          <p:spPr>
            <a:xfrm>
              <a:off x="12075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7"/>
            <p:cNvSpPr/>
            <p:nvPr/>
          </p:nvSpPr>
          <p:spPr>
            <a:xfrm>
              <a:off x="63887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7"/>
            <p:cNvSpPr/>
            <p:nvPr/>
          </p:nvSpPr>
          <p:spPr>
            <a:xfrm>
              <a:off x="52472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7"/>
            <p:cNvSpPr/>
            <p:nvPr/>
          </p:nvSpPr>
          <p:spPr>
            <a:xfrm>
              <a:off x="6827731" y="1896533"/>
              <a:ext cx="55058" cy="47761"/>
            </a:xfrm>
            <a:custGeom>
              <a:avLst/>
              <a:gdLst/>
              <a:ahLst/>
              <a:cxnLst/>
              <a:rect l="l" t="t" r="r" b="b"/>
              <a:pathLst>
                <a:path w="442" h="440" extrusionOk="0">
                  <a:moveTo>
                    <a:pt x="76" y="0"/>
                  </a:moveTo>
                  <a:cubicBezTo>
                    <a:pt x="55" y="0"/>
                    <a:pt x="38" y="14"/>
                    <a:pt x="33" y="34"/>
                  </a:cubicBezTo>
                  <a:cubicBezTo>
                    <a:pt x="13" y="40"/>
                    <a:pt x="1" y="56"/>
                    <a:pt x="1" y="76"/>
                  </a:cubicBezTo>
                  <a:cubicBezTo>
                    <a:pt x="1" y="94"/>
                    <a:pt x="13" y="111"/>
                    <a:pt x="32" y="117"/>
                  </a:cubicBezTo>
                  <a:lnTo>
                    <a:pt x="32" y="396"/>
                  </a:lnTo>
                  <a:cubicBezTo>
                    <a:pt x="32" y="420"/>
                    <a:pt x="50" y="440"/>
                    <a:pt x="76" y="440"/>
                  </a:cubicBezTo>
                  <a:cubicBezTo>
                    <a:pt x="100" y="440"/>
                    <a:pt x="120" y="420"/>
                    <a:pt x="120" y="396"/>
                  </a:cubicBezTo>
                  <a:lnTo>
                    <a:pt x="120" y="120"/>
                  </a:lnTo>
                  <a:lnTo>
                    <a:pt x="398" y="120"/>
                  </a:lnTo>
                  <a:cubicBezTo>
                    <a:pt x="423" y="120"/>
                    <a:pt x="442" y="100"/>
                    <a:pt x="442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117" y="33"/>
                  </a:lnTo>
                  <a:cubicBezTo>
                    <a:pt x="112" y="14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7"/>
            <p:cNvSpPr/>
            <p:nvPr/>
          </p:nvSpPr>
          <p:spPr>
            <a:xfrm>
              <a:off x="48080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7"/>
            <p:cNvSpPr/>
            <p:nvPr/>
          </p:nvSpPr>
          <p:spPr>
            <a:xfrm>
              <a:off x="64764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7"/>
            <p:cNvSpPr/>
            <p:nvPr/>
          </p:nvSpPr>
          <p:spPr>
            <a:xfrm>
              <a:off x="3578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7"/>
            <p:cNvSpPr/>
            <p:nvPr/>
          </p:nvSpPr>
          <p:spPr>
            <a:xfrm>
              <a:off x="814512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7"/>
            <p:cNvSpPr/>
            <p:nvPr/>
          </p:nvSpPr>
          <p:spPr>
            <a:xfrm>
              <a:off x="164648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7"/>
            <p:cNvSpPr/>
            <p:nvPr/>
          </p:nvSpPr>
          <p:spPr>
            <a:xfrm>
              <a:off x="472010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7"/>
            <p:cNvSpPr/>
            <p:nvPr/>
          </p:nvSpPr>
          <p:spPr>
            <a:xfrm>
              <a:off x="46324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7"/>
            <p:cNvSpPr/>
            <p:nvPr/>
          </p:nvSpPr>
          <p:spPr>
            <a:xfrm>
              <a:off x="15587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7"/>
            <p:cNvSpPr/>
            <p:nvPr/>
          </p:nvSpPr>
          <p:spPr>
            <a:xfrm>
              <a:off x="49836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7"/>
            <p:cNvSpPr/>
            <p:nvPr/>
          </p:nvSpPr>
          <p:spPr>
            <a:xfrm>
              <a:off x="48957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7"/>
            <p:cNvSpPr/>
            <p:nvPr/>
          </p:nvSpPr>
          <p:spPr>
            <a:xfrm>
              <a:off x="788166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7"/>
            <p:cNvSpPr/>
            <p:nvPr/>
          </p:nvSpPr>
          <p:spPr>
            <a:xfrm>
              <a:off x="36665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7"/>
            <p:cNvSpPr/>
            <p:nvPr/>
          </p:nvSpPr>
          <p:spPr>
            <a:xfrm>
              <a:off x="8563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7"/>
            <p:cNvSpPr/>
            <p:nvPr/>
          </p:nvSpPr>
          <p:spPr>
            <a:xfrm>
              <a:off x="65644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7"/>
            <p:cNvSpPr/>
            <p:nvPr/>
          </p:nvSpPr>
          <p:spPr>
            <a:xfrm>
              <a:off x="11198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7"/>
            <p:cNvSpPr/>
            <p:nvPr/>
          </p:nvSpPr>
          <p:spPr>
            <a:xfrm>
              <a:off x="40176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7"/>
            <p:cNvSpPr/>
            <p:nvPr/>
          </p:nvSpPr>
          <p:spPr>
            <a:xfrm>
              <a:off x="419320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7"/>
            <p:cNvSpPr/>
            <p:nvPr/>
          </p:nvSpPr>
          <p:spPr>
            <a:xfrm>
              <a:off x="41055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7"/>
            <p:cNvSpPr/>
            <p:nvPr/>
          </p:nvSpPr>
          <p:spPr>
            <a:xfrm>
              <a:off x="28760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7"/>
            <p:cNvSpPr/>
            <p:nvPr/>
          </p:nvSpPr>
          <p:spPr>
            <a:xfrm>
              <a:off x="2416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7"/>
            <p:cNvSpPr/>
            <p:nvPr/>
          </p:nvSpPr>
          <p:spPr>
            <a:xfrm>
              <a:off x="84961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7"/>
            <p:cNvSpPr/>
            <p:nvPr/>
          </p:nvSpPr>
          <p:spPr>
            <a:xfrm>
              <a:off x="568622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7"/>
            <p:cNvSpPr/>
            <p:nvPr/>
          </p:nvSpPr>
          <p:spPr>
            <a:xfrm>
              <a:off x="43690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7"/>
            <p:cNvSpPr/>
            <p:nvPr/>
          </p:nvSpPr>
          <p:spPr>
            <a:xfrm>
              <a:off x="3051695" y="1896533"/>
              <a:ext cx="55307" cy="47761"/>
            </a:xfrm>
            <a:custGeom>
              <a:avLst/>
              <a:gdLst/>
              <a:ahLst/>
              <a:cxnLst/>
              <a:rect l="l" t="t" r="r" b="b"/>
              <a:pathLst>
                <a:path w="444" h="440" extrusionOk="0">
                  <a:moveTo>
                    <a:pt x="85" y="0"/>
                  </a:moveTo>
                  <a:cubicBezTo>
                    <a:pt x="65" y="0"/>
                    <a:pt x="48" y="14"/>
                    <a:pt x="42" y="33"/>
                  </a:cubicBezTo>
                  <a:cubicBezTo>
                    <a:pt x="18" y="34"/>
                    <a:pt x="1" y="51"/>
                    <a:pt x="1" y="76"/>
                  </a:cubicBezTo>
                  <a:cubicBezTo>
                    <a:pt x="1" y="98"/>
                    <a:pt x="16" y="114"/>
                    <a:pt x="39" y="118"/>
                  </a:cubicBezTo>
                  <a:lnTo>
                    <a:pt x="39" y="396"/>
                  </a:lnTo>
                  <a:cubicBezTo>
                    <a:pt x="39" y="420"/>
                    <a:pt x="59" y="440"/>
                    <a:pt x="85" y="440"/>
                  </a:cubicBezTo>
                  <a:cubicBezTo>
                    <a:pt x="109" y="440"/>
                    <a:pt x="129" y="420"/>
                    <a:pt x="129" y="396"/>
                  </a:cubicBezTo>
                  <a:lnTo>
                    <a:pt x="129" y="120"/>
                  </a:lnTo>
                  <a:lnTo>
                    <a:pt x="399" y="120"/>
                  </a:lnTo>
                  <a:cubicBezTo>
                    <a:pt x="423" y="120"/>
                    <a:pt x="443" y="100"/>
                    <a:pt x="443" y="76"/>
                  </a:cubicBezTo>
                  <a:cubicBezTo>
                    <a:pt x="442" y="53"/>
                    <a:pt x="421" y="33"/>
                    <a:pt x="398" y="33"/>
                  </a:cubicBezTo>
                  <a:lnTo>
                    <a:pt x="126" y="33"/>
                  </a:lnTo>
                  <a:cubicBezTo>
                    <a:pt x="120" y="14"/>
                    <a:pt x="105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7"/>
            <p:cNvSpPr/>
            <p:nvPr/>
          </p:nvSpPr>
          <p:spPr>
            <a:xfrm>
              <a:off x="768311" y="1896533"/>
              <a:ext cx="55431" cy="48087"/>
            </a:xfrm>
            <a:custGeom>
              <a:avLst/>
              <a:gdLst/>
              <a:ahLst/>
              <a:cxnLst/>
              <a:rect l="l" t="t" r="r" b="b"/>
              <a:pathLst>
                <a:path w="445" h="443" extrusionOk="0">
                  <a:moveTo>
                    <a:pt x="228" y="0"/>
                  </a:moveTo>
                  <a:cubicBezTo>
                    <a:pt x="210" y="0"/>
                    <a:pt x="193" y="14"/>
                    <a:pt x="189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186" y="121"/>
                  </a:lnTo>
                  <a:lnTo>
                    <a:pt x="186" y="399"/>
                  </a:lnTo>
                  <a:cubicBezTo>
                    <a:pt x="186" y="424"/>
                    <a:pt x="206" y="443"/>
                    <a:pt x="231" y="443"/>
                  </a:cubicBezTo>
                  <a:cubicBezTo>
                    <a:pt x="255" y="443"/>
                    <a:pt x="275" y="424"/>
                    <a:pt x="275" y="399"/>
                  </a:cubicBezTo>
                  <a:lnTo>
                    <a:pt x="275" y="120"/>
                  </a:lnTo>
                  <a:lnTo>
                    <a:pt x="399" y="120"/>
                  </a:lnTo>
                  <a:cubicBezTo>
                    <a:pt x="425" y="120"/>
                    <a:pt x="445" y="100"/>
                    <a:pt x="445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270" y="33"/>
                  </a:lnTo>
                  <a:cubicBezTo>
                    <a:pt x="264" y="14"/>
                    <a:pt x="248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7"/>
            <p:cNvSpPr/>
            <p:nvPr/>
          </p:nvSpPr>
          <p:spPr>
            <a:xfrm>
              <a:off x="29638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7"/>
            <p:cNvSpPr/>
            <p:nvPr/>
          </p:nvSpPr>
          <p:spPr>
            <a:xfrm>
              <a:off x="42810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7"/>
            <p:cNvSpPr/>
            <p:nvPr/>
          </p:nvSpPr>
          <p:spPr>
            <a:xfrm>
              <a:off x="55982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7"/>
            <p:cNvSpPr/>
            <p:nvPr/>
          </p:nvSpPr>
          <p:spPr>
            <a:xfrm>
              <a:off x="8671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7"/>
            <p:cNvSpPr/>
            <p:nvPr/>
          </p:nvSpPr>
          <p:spPr>
            <a:xfrm>
              <a:off x="57739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7"/>
            <p:cNvSpPr/>
            <p:nvPr/>
          </p:nvSpPr>
          <p:spPr>
            <a:xfrm>
              <a:off x="75302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7"/>
            <p:cNvSpPr/>
            <p:nvPr/>
          </p:nvSpPr>
          <p:spPr>
            <a:xfrm>
              <a:off x="24369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7"/>
            <p:cNvSpPr/>
            <p:nvPr/>
          </p:nvSpPr>
          <p:spPr>
            <a:xfrm>
              <a:off x="59495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7"/>
            <p:cNvSpPr/>
            <p:nvPr/>
          </p:nvSpPr>
          <p:spPr>
            <a:xfrm>
              <a:off x="2349154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7"/>
            <p:cNvSpPr/>
            <p:nvPr/>
          </p:nvSpPr>
          <p:spPr>
            <a:xfrm>
              <a:off x="32273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7"/>
            <p:cNvSpPr/>
            <p:nvPr/>
          </p:nvSpPr>
          <p:spPr>
            <a:xfrm>
              <a:off x="2261461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6" y="0"/>
                  </a:moveTo>
                  <a:cubicBezTo>
                    <a:pt x="346" y="0"/>
                    <a:pt x="331" y="14"/>
                    <a:pt x="325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322" y="121"/>
                  </a:lnTo>
                  <a:lnTo>
                    <a:pt x="322" y="399"/>
                  </a:lnTo>
                  <a:cubicBezTo>
                    <a:pt x="322" y="424"/>
                    <a:pt x="342" y="443"/>
                    <a:pt x="368" y="443"/>
                  </a:cubicBezTo>
                  <a:cubicBezTo>
                    <a:pt x="392" y="443"/>
                    <a:pt x="412" y="424"/>
                    <a:pt x="412" y="399"/>
                  </a:cubicBezTo>
                  <a:lnTo>
                    <a:pt x="412" y="120"/>
                  </a:lnTo>
                  <a:cubicBezTo>
                    <a:pt x="429" y="114"/>
                    <a:pt x="442" y="98"/>
                    <a:pt x="442" y="78"/>
                  </a:cubicBezTo>
                  <a:cubicBezTo>
                    <a:pt x="440" y="56"/>
                    <a:pt x="426" y="40"/>
                    <a:pt x="409" y="34"/>
                  </a:cubicBezTo>
                  <a:cubicBezTo>
                    <a:pt x="403" y="14"/>
                    <a:pt x="388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7"/>
            <p:cNvSpPr/>
            <p:nvPr/>
          </p:nvSpPr>
          <p:spPr>
            <a:xfrm>
              <a:off x="39298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7"/>
            <p:cNvSpPr/>
            <p:nvPr/>
          </p:nvSpPr>
          <p:spPr>
            <a:xfrm>
              <a:off x="586186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7"/>
            <p:cNvSpPr/>
            <p:nvPr/>
          </p:nvSpPr>
          <p:spPr>
            <a:xfrm>
              <a:off x="85840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7"/>
            <p:cNvSpPr/>
            <p:nvPr/>
          </p:nvSpPr>
          <p:spPr>
            <a:xfrm>
              <a:off x="90232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7"/>
            <p:cNvSpPr/>
            <p:nvPr/>
          </p:nvSpPr>
          <p:spPr>
            <a:xfrm>
              <a:off x="38420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7"/>
            <p:cNvSpPr/>
            <p:nvPr/>
          </p:nvSpPr>
          <p:spPr>
            <a:xfrm>
              <a:off x="31395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7"/>
            <p:cNvSpPr/>
            <p:nvPr/>
          </p:nvSpPr>
          <p:spPr>
            <a:xfrm>
              <a:off x="59292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7"/>
            <p:cNvSpPr/>
            <p:nvPr/>
          </p:nvSpPr>
          <p:spPr>
            <a:xfrm>
              <a:off x="14711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7"/>
            <p:cNvSpPr/>
            <p:nvPr/>
          </p:nvSpPr>
          <p:spPr>
            <a:xfrm>
              <a:off x="6037372" y="189653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59" y="0"/>
                  </a:moveTo>
                  <a:cubicBezTo>
                    <a:pt x="339" y="0"/>
                    <a:pt x="323" y="14"/>
                    <a:pt x="317" y="33"/>
                  </a:cubicBezTo>
                  <a:lnTo>
                    <a:pt x="46" y="33"/>
                  </a:lnTo>
                  <a:cubicBezTo>
                    <a:pt x="20" y="33"/>
                    <a:pt x="0" y="51"/>
                    <a:pt x="0" y="77"/>
                  </a:cubicBezTo>
                  <a:cubicBezTo>
                    <a:pt x="0" y="103"/>
                    <a:pt x="20" y="121"/>
                    <a:pt x="46" y="121"/>
                  </a:cubicBezTo>
                  <a:lnTo>
                    <a:pt x="314" y="121"/>
                  </a:lnTo>
                  <a:lnTo>
                    <a:pt x="314" y="399"/>
                  </a:lnTo>
                  <a:cubicBezTo>
                    <a:pt x="314" y="424"/>
                    <a:pt x="334" y="443"/>
                    <a:pt x="360" y="443"/>
                  </a:cubicBezTo>
                  <a:cubicBezTo>
                    <a:pt x="384" y="443"/>
                    <a:pt x="404" y="424"/>
                    <a:pt x="404" y="399"/>
                  </a:cubicBezTo>
                  <a:lnTo>
                    <a:pt x="404" y="120"/>
                  </a:lnTo>
                  <a:cubicBezTo>
                    <a:pt x="425" y="117"/>
                    <a:pt x="443" y="98"/>
                    <a:pt x="443" y="77"/>
                  </a:cubicBezTo>
                  <a:cubicBezTo>
                    <a:pt x="441" y="53"/>
                    <a:pt x="424" y="34"/>
                    <a:pt x="401" y="33"/>
                  </a:cubicBezTo>
                  <a:cubicBezTo>
                    <a:pt x="396" y="13"/>
                    <a:pt x="380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7"/>
            <p:cNvSpPr/>
            <p:nvPr/>
          </p:nvSpPr>
          <p:spPr>
            <a:xfrm>
              <a:off x="55105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7"/>
            <p:cNvSpPr/>
            <p:nvPr/>
          </p:nvSpPr>
          <p:spPr>
            <a:xfrm>
              <a:off x="744257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7"/>
            <p:cNvSpPr/>
            <p:nvPr/>
          </p:nvSpPr>
          <p:spPr>
            <a:xfrm>
              <a:off x="25246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7"/>
            <p:cNvSpPr/>
            <p:nvPr/>
          </p:nvSpPr>
          <p:spPr>
            <a:xfrm>
              <a:off x="13831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7"/>
            <p:cNvSpPr/>
            <p:nvPr/>
          </p:nvSpPr>
          <p:spPr>
            <a:xfrm>
              <a:off x="76179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7"/>
            <p:cNvSpPr/>
            <p:nvPr/>
          </p:nvSpPr>
          <p:spPr>
            <a:xfrm>
              <a:off x="54228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7"/>
            <p:cNvSpPr/>
            <p:nvPr/>
          </p:nvSpPr>
          <p:spPr>
            <a:xfrm>
              <a:off x="153837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7"/>
            <p:cNvSpPr/>
            <p:nvPr/>
          </p:nvSpPr>
          <p:spPr>
            <a:xfrm>
              <a:off x="73546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7"/>
            <p:cNvSpPr/>
            <p:nvPr/>
          </p:nvSpPr>
          <p:spPr>
            <a:xfrm>
              <a:off x="4456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7"/>
            <p:cNvSpPr/>
            <p:nvPr/>
          </p:nvSpPr>
          <p:spPr>
            <a:xfrm>
              <a:off x="84084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7"/>
            <p:cNvSpPr/>
            <p:nvPr/>
          </p:nvSpPr>
          <p:spPr>
            <a:xfrm>
              <a:off x="32934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7"/>
            <p:cNvSpPr/>
            <p:nvPr/>
          </p:nvSpPr>
          <p:spPr>
            <a:xfrm>
              <a:off x="9110991" y="190000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7"/>
            <p:cNvSpPr/>
            <p:nvPr/>
          </p:nvSpPr>
          <p:spPr>
            <a:xfrm>
              <a:off x="0" y="2557910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7"/>
            <p:cNvSpPr/>
            <p:nvPr/>
          </p:nvSpPr>
          <p:spPr>
            <a:xfrm>
              <a:off x="173443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7"/>
            <p:cNvSpPr/>
            <p:nvPr/>
          </p:nvSpPr>
          <p:spPr>
            <a:xfrm>
              <a:off x="630107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7"/>
            <p:cNvSpPr/>
            <p:nvPr/>
          </p:nvSpPr>
          <p:spPr>
            <a:xfrm>
              <a:off x="673978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7"/>
            <p:cNvSpPr/>
            <p:nvPr/>
          </p:nvSpPr>
          <p:spPr>
            <a:xfrm>
              <a:off x="59495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7"/>
            <p:cNvSpPr/>
            <p:nvPr/>
          </p:nvSpPr>
          <p:spPr>
            <a:xfrm>
              <a:off x="63887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7"/>
            <p:cNvSpPr/>
            <p:nvPr/>
          </p:nvSpPr>
          <p:spPr>
            <a:xfrm>
              <a:off x="80571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7"/>
            <p:cNvSpPr/>
            <p:nvPr/>
          </p:nvSpPr>
          <p:spPr>
            <a:xfrm>
              <a:off x="129546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7"/>
            <p:cNvSpPr/>
            <p:nvPr/>
          </p:nvSpPr>
          <p:spPr>
            <a:xfrm>
              <a:off x="31395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7"/>
            <p:cNvSpPr/>
            <p:nvPr/>
          </p:nvSpPr>
          <p:spPr>
            <a:xfrm>
              <a:off x="34028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7"/>
            <p:cNvSpPr/>
            <p:nvPr/>
          </p:nvSpPr>
          <p:spPr>
            <a:xfrm>
              <a:off x="5049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7"/>
            <p:cNvSpPr/>
            <p:nvPr/>
          </p:nvSpPr>
          <p:spPr>
            <a:xfrm>
              <a:off x="55982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7"/>
            <p:cNvSpPr/>
            <p:nvPr/>
          </p:nvSpPr>
          <p:spPr>
            <a:xfrm>
              <a:off x="6806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7"/>
            <p:cNvSpPr/>
            <p:nvPr/>
          </p:nvSpPr>
          <p:spPr>
            <a:xfrm>
              <a:off x="89353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7"/>
            <p:cNvSpPr/>
            <p:nvPr/>
          </p:nvSpPr>
          <p:spPr>
            <a:xfrm>
              <a:off x="1822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7"/>
            <p:cNvSpPr/>
            <p:nvPr/>
          </p:nvSpPr>
          <p:spPr>
            <a:xfrm>
              <a:off x="32273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7"/>
            <p:cNvSpPr/>
            <p:nvPr/>
          </p:nvSpPr>
          <p:spPr>
            <a:xfrm>
              <a:off x="153837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7"/>
            <p:cNvSpPr/>
            <p:nvPr/>
          </p:nvSpPr>
          <p:spPr>
            <a:xfrm>
              <a:off x="90232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7"/>
            <p:cNvSpPr/>
            <p:nvPr/>
          </p:nvSpPr>
          <p:spPr>
            <a:xfrm>
              <a:off x="660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7"/>
            <p:cNvSpPr/>
            <p:nvPr/>
          </p:nvSpPr>
          <p:spPr>
            <a:xfrm>
              <a:off x="13831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7"/>
            <p:cNvSpPr/>
            <p:nvPr/>
          </p:nvSpPr>
          <p:spPr>
            <a:xfrm>
              <a:off x="66520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7"/>
            <p:cNvSpPr/>
            <p:nvPr/>
          </p:nvSpPr>
          <p:spPr>
            <a:xfrm>
              <a:off x="54228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7"/>
            <p:cNvSpPr/>
            <p:nvPr/>
          </p:nvSpPr>
          <p:spPr>
            <a:xfrm>
              <a:off x="32934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7"/>
            <p:cNvSpPr/>
            <p:nvPr/>
          </p:nvSpPr>
          <p:spPr>
            <a:xfrm>
              <a:off x="814512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7"/>
            <p:cNvSpPr/>
            <p:nvPr/>
          </p:nvSpPr>
          <p:spPr>
            <a:xfrm>
              <a:off x="64764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7"/>
            <p:cNvSpPr/>
            <p:nvPr/>
          </p:nvSpPr>
          <p:spPr>
            <a:xfrm>
              <a:off x="4172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7"/>
            <p:cNvSpPr/>
            <p:nvPr/>
          </p:nvSpPr>
          <p:spPr>
            <a:xfrm>
              <a:off x="82328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7"/>
            <p:cNvSpPr/>
            <p:nvPr/>
          </p:nvSpPr>
          <p:spPr>
            <a:xfrm>
              <a:off x="36665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7"/>
            <p:cNvSpPr/>
            <p:nvPr/>
          </p:nvSpPr>
          <p:spPr>
            <a:xfrm>
              <a:off x="6037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7"/>
            <p:cNvSpPr/>
            <p:nvPr/>
          </p:nvSpPr>
          <p:spPr>
            <a:xfrm>
              <a:off x="57739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7"/>
            <p:cNvSpPr/>
            <p:nvPr/>
          </p:nvSpPr>
          <p:spPr>
            <a:xfrm>
              <a:off x="62131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7"/>
            <p:cNvSpPr/>
            <p:nvPr/>
          </p:nvSpPr>
          <p:spPr>
            <a:xfrm>
              <a:off x="568622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7"/>
            <p:cNvSpPr/>
            <p:nvPr/>
          </p:nvSpPr>
          <p:spPr>
            <a:xfrm>
              <a:off x="2416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7"/>
            <p:cNvSpPr/>
            <p:nvPr/>
          </p:nvSpPr>
          <p:spPr>
            <a:xfrm>
              <a:off x="331514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7"/>
            <p:cNvSpPr/>
            <p:nvPr/>
          </p:nvSpPr>
          <p:spPr>
            <a:xfrm>
              <a:off x="3578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7"/>
            <p:cNvSpPr/>
            <p:nvPr/>
          </p:nvSpPr>
          <p:spPr>
            <a:xfrm>
              <a:off x="3490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7"/>
            <p:cNvSpPr/>
            <p:nvPr/>
          </p:nvSpPr>
          <p:spPr>
            <a:xfrm>
              <a:off x="6125190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7"/>
            <p:cNvSpPr/>
            <p:nvPr/>
          </p:nvSpPr>
          <p:spPr>
            <a:xfrm>
              <a:off x="586186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7"/>
            <p:cNvSpPr/>
            <p:nvPr/>
          </p:nvSpPr>
          <p:spPr>
            <a:xfrm>
              <a:off x="29638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7"/>
            <p:cNvSpPr/>
            <p:nvPr/>
          </p:nvSpPr>
          <p:spPr>
            <a:xfrm>
              <a:off x="55105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7"/>
            <p:cNvSpPr/>
            <p:nvPr/>
          </p:nvSpPr>
          <p:spPr>
            <a:xfrm>
              <a:off x="53349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7"/>
            <p:cNvSpPr/>
            <p:nvPr/>
          </p:nvSpPr>
          <p:spPr>
            <a:xfrm>
              <a:off x="164648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7"/>
            <p:cNvSpPr/>
            <p:nvPr/>
          </p:nvSpPr>
          <p:spPr>
            <a:xfrm>
              <a:off x="15587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7"/>
            <p:cNvSpPr/>
            <p:nvPr/>
          </p:nvSpPr>
          <p:spPr>
            <a:xfrm>
              <a:off x="14711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7"/>
            <p:cNvSpPr/>
            <p:nvPr/>
          </p:nvSpPr>
          <p:spPr>
            <a:xfrm>
              <a:off x="28760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7"/>
            <p:cNvSpPr/>
            <p:nvPr/>
          </p:nvSpPr>
          <p:spPr>
            <a:xfrm>
              <a:off x="65644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7"/>
            <p:cNvSpPr/>
            <p:nvPr/>
          </p:nvSpPr>
          <p:spPr>
            <a:xfrm>
              <a:off x="1997883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7"/>
            <p:cNvSpPr/>
            <p:nvPr/>
          </p:nvSpPr>
          <p:spPr>
            <a:xfrm>
              <a:off x="7705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7"/>
            <p:cNvSpPr/>
            <p:nvPr/>
          </p:nvSpPr>
          <p:spPr>
            <a:xfrm>
              <a:off x="71790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7"/>
            <p:cNvSpPr/>
            <p:nvPr/>
          </p:nvSpPr>
          <p:spPr>
            <a:xfrm>
              <a:off x="875947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7"/>
            <p:cNvSpPr/>
            <p:nvPr/>
          </p:nvSpPr>
          <p:spPr>
            <a:xfrm>
              <a:off x="2700300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7"/>
            <p:cNvSpPr/>
            <p:nvPr/>
          </p:nvSpPr>
          <p:spPr>
            <a:xfrm>
              <a:off x="26127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7"/>
            <p:cNvSpPr/>
            <p:nvPr/>
          </p:nvSpPr>
          <p:spPr>
            <a:xfrm>
              <a:off x="73546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7"/>
            <p:cNvSpPr/>
            <p:nvPr/>
          </p:nvSpPr>
          <p:spPr>
            <a:xfrm>
              <a:off x="226133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7"/>
            <p:cNvSpPr/>
            <p:nvPr/>
          </p:nvSpPr>
          <p:spPr>
            <a:xfrm>
              <a:off x="72669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7"/>
            <p:cNvSpPr/>
            <p:nvPr/>
          </p:nvSpPr>
          <p:spPr>
            <a:xfrm>
              <a:off x="7091059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7"/>
            <p:cNvSpPr/>
            <p:nvPr/>
          </p:nvSpPr>
          <p:spPr>
            <a:xfrm>
              <a:off x="25246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7"/>
            <p:cNvSpPr/>
            <p:nvPr/>
          </p:nvSpPr>
          <p:spPr>
            <a:xfrm>
              <a:off x="7793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7"/>
            <p:cNvSpPr/>
            <p:nvPr/>
          </p:nvSpPr>
          <p:spPr>
            <a:xfrm>
              <a:off x="69154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7"/>
            <p:cNvSpPr/>
            <p:nvPr/>
          </p:nvSpPr>
          <p:spPr>
            <a:xfrm>
              <a:off x="2173519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7"/>
            <p:cNvSpPr/>
            <p:nvPr/>
          </p:nvSpPr>
          <p:spPr>
            <a:xfrm>
              <a:off x="37542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7"/>
            <p:cNvSpPr/>
            <p:nvPr/>
          </p:nvSpPr>
          <p:spPr>
            <a:xfrm>
              <a:off x="30516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7"/>
            <p:cNvSpPr/>
            <p:nvPr/>
          </p:nvSpPr>
          <p:spPr>
            <a:xfrm>
              <a:off x="700361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7"/>
            <p:cNvSpPr/>
            <p:nvPr/>
          </p:nvSpPr>
          <p:spPr>
            <a:xfrm>
              <a:off x="454472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7"/>
            <p:cNvSpPr/>
            <p:nvPr/>
          </p:nvSpPr>
          <p:spPr>
            <a:xfrm>
              <a:off x="27883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7"/>
            <p:cNvSpPr/>
            <p:nvPr/>
          </p:nvSpPr>
          <p:spPr>
            <a:xfrm>
              <a:off x="88476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7"/>
            <p:cNvSpPr/>
            <p:nvPr/>
          </p:nvSpPr>
          <p:spPr>
            <a:xfrm>
              <a:off x="8671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7"/>
            <p:cNvSpPr/>
            <p:nvPr/>
          </p:nvSpPr>
          <p:spPr>
            <a:xfrm>
              <a:off x="39298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7"/>
            <p:cNvSpPr/>
            <p:nvPr/>
          </p:nvSpPr>
          <p:spPr>
            <a:xfrm>
              <a:off x="85840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7"/>
            <p:cNvSpPr/>
            <p:nvPr/>
          </p:nvSpPr>
          <p:spPr>
            <a:xfrm>
              <a:off x="40176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7"/>
            <p:cNvSpPr/>
            <p:nvPr/>
          </p:nvSpPr>
          <p:spPr>
            <a:xfrm>
              <a:off x="59292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7"/>
            <p:cNvSpPr/>
            <p:nvPr/>
          </p:nvSpPr>
          <p:spPr>
            <a:xfrm>
              <a:off x="24369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7"/>
            <p:cNvSpPr/>
            <p:nvPr/>
          </p:nvSpPr>
          <p:spPr>
            <a:xfrm>
              <a:off x="38420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7"/>
            <p:cNvSpPr/>
            <p:nvPr/>
          </p:nvSpPr>
          <p:spPr>
            <a:xfrm>
              <a:off x="2349154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7"/>
            <p:cNvSpPr/>
            <p:nvPr/>
          </p:nvSpPr>
          <p:spPr>
            <a:xfrm>
              <a:off x="20857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7"/>
            <p:cNvSpPr/>
            <p:nvPr/>
          </p:nvSpPr>
          <p:spPr>
            <a:xfrm>
              <a:off x="41055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7"/>
            <p:cNvSpPr/>
            <p:nvPr/>
          </p:nvSpPr>
          <p:spPr>
            <a:xfrm>
              <a:off x="43690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7"/>
            <p:cNvSpPr/>
            <p:nvPr/>
          </p:nvSpPr>
          <p:spPr>
            <a:xfrm>
              <a:off x="4456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7"/>
            <p:cNvSpPr/>
            <p:nvPr/>
          </p:nvSpPr>
          <p:spPr>
            <a:xfrm>
              <a:off x="76179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7"/>
            <p:cNvSpPr/>
            <p:nvPr/>
          </p:nvSpPr>
          <p:spPr>
            <a:xfrm>
              <a:off x="75302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7"/>
            <p:cNvSpPr/>
            <p:nvPr/>
          </p:nvSpPr>
          <p:spPr>
            <a:xfrm>
              <a:off x="744257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7"/>
            <p:cNvSpPr/>
            <p:nvPr/>
          </p:nvSpPr>
          <p:spPr>
            <a:xfrm>
              <a:off x="42810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7"/>
            <p:cNvSpPr/>
            <p:nvPr/>
          </p:nvSpPr>
          <p:spPr>
            <a:xfrm>
              <a:off x="76831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7"/>
            <p:cNvSpPr/>
            <p:nvPr/>
          </p:nvSpPr>
          <p:spPr>
            <a:xfrm>
              <a:off x="84961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7"/>
            <p:cNvSpPr/>
            <p:nvPr/>
          </p:nvSpPr>
          <p:spPr>
            <a:xfrm>
              <a:off x="84084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7"/>
            <p:cNvSpPr/>
            <p:nvPr/>
          </p:nvSpPr>
          <p:spPr>
            <a:xfrm>
              <a:off x="419320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7"/>
            <p:cNvSpPr/>
            <p:nvPr/>
          </p:nvSpPr>
          <p:spPr>
            <a:xfrm>
              <a:off x="10320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7"/>
            <p:cNvSpPr/>
            <p:nvPr/>
          </p:nvSpPr>
          <p:spPr>
            <a:xfrm>
              <a:off x="48080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7"/>
            <p:cNvSpPr/>
            <p:nvPr/>
          </p:nvSpPr>
          <p:spPr>
            <a:xfrm>
              <a:off x="68277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7"/>
            <p:cNvSpPr/>
            <p:nvPr/>
          </p:nvSpPr>
          <p:spPr>
            <a:xfrm>
              <a:off x="9441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7"/>
            <p:cNvSpPr/>
            <p:nvPr/>
          </p:nvSpPr>
          <p:spPr>
            <a:xfrm>
              <a:off x="49836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7"/>
            <p:cNvSpPr/>
            <p:nvPr/>
          </p:nvSpPr>
          <p:spPr>
            <a:xfrm>
              <a:off x="48957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7"/>
            <p:cNvSpPr/>
            <p:nvPr/>
          </p:nvSpPr>
          <p:spPr>
            <a:xfrm>
              <a:off x="8563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7"/>
            <p:cNvSpPr/>
            <p:nvPr/>
          </p:nvSpPr>
          <p:spPr>
            <a:xfrm>
              <a:off x="788166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7"/>
            <p:cNvSpPr/>
            <p:nvPr/>
          </p:nvSpPr>
          <p:spPr>
            <a:xfrm>
              <a:off x="507137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7"/>
            <p:cNvSpPr/>
            <p:nvPr/>
          </p:nvSpPr>
          <p:spPr>
            <a:xfrm>
              <a:off x="832075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7"/>
            <p:cNvSpPr/>
            <p:nvPr/>
          </p:nvSpPr>
          <p:spPr>
            <a:xfrm>
              <a:off x="19101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7"/>
            <p:cNvSpPr/>
            <p:nvPr/>
          </p:nvSpPr>
          <p:spPr>
            <a:xfrm>
              <a:off x="11198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7"/>
            <p:cNvSpPr/>
            <p:nvPr/>
          </p:nvSpPr>
          <p:spPr>
            <a:xfrm>
              <a:off x="52472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7"/>
            <p:cNvSpPr/>
            <p:nvPr/>
          </p:nvSpPr>
          <p:spPr>
            <a:xfrm>
              <a:off x="51591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7"/>
            <p:cNvSpPr/>
            <p:nvPr/>
          </p:nvSpPr>
          <p:spPr>
            <a:xfrm>
              <a:off x="12075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7"/>
            <p:cNvSpPr/>
            <p:nvPr/>
          </p:nvSpPr>
          <p:spPr>
            <a:xfrm>
              <a:off x="79694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7"/>
            <p:cNvSpPr/>
            <p:nvPr/>
          </p:nvSpPr>
          <p:spPr>
            <a:xfrm>
              <a:off x="472010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7"/>
            <p:cNvSpPr/>
            <p:nvPr/>
          </p:nvSpPr>
          <p:spPr>
            <a:xfrm>
              <a:off x="46324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7"/>
            <p:cNvSpPr/>
            <p:nvPr/>
          </p:nvSpPr>
          <p:spPr>
            <a:xfrm>
              <a:off x="9110991" y="2557910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7"/>
            <p:cNvSpPr/>
            <p:nvPr/>
          </p:nvSpPr>
          <p:spPr>
            <a:xfrm>
              <a:off x="0" y="3215814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7"/>
            <p:cNvSpPr/>
            <p:nvPr/>
          </p:nvSpPr>
          <p:spPr>
            <a:xfrm>
              <a:off x="90232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7"/>
            <p:cNvSpPr/>
            <p:nvPr/>
          </p:nvSpPr>
          <p:spPr>
            <a:xfrm>
              <a:off x="57739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7"/>
            <p:cNvSpPr/>
            <p:nvPr/>
          </p:nvSpPr>
          <p:spPr>
            <a:xfrm>
              <a:off x="40176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7"/>
            <p:cNvSpPr/>
            <p:nvPr/>
          </p:nvSpPr>
          <p:spPr>
            <a:xfrm>
              <a:off x="85840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7"/>
            <p:cNvSpPr/>
            <p:nvPr/>
          </p:nvSpPr>
          <p:spPr>
            <a:xfrm>
              <a:off x="41055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7"/>
            <p:cNvSpPr/>
            <p:nvPr/>
          </p:nvSpPr>
          <p:spPr>
            <a:xfrm>
              <a:off x="2173519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7"/>
            <p:cNvSpPr/>
            <p:nvPr/>
          </p:nvSpPr>
          <p:spPr>
            <a:xfrm>
              <a:off x="6806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7"/>
            <p:cNvSpPr/>
            <p:nvPr/>
          </p:nvSpPr>
          <p:spPr>
            <a:xfrm>
              <a:off x="3490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7"/>
            <p:cNvSpPr/>
            <p:nvPr/>
          </p:nvSpPr>
          <p:spPr>
            <a:xfrm>
              <a:off x="419320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7"/>
            <p:cNvSpPr/>
            <p:nvPr/>
          </p:nvSpPr>
          <p:spPr>
            <a:xfrm>
              <a:off x="84961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7"/>
            <p:cNvSpPr/>
            <p:nvPr/>
          </p:nvSpPr>
          <p:spPr>
            <a:xfrm>
              <a:off x="42810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7"/>
            <p:cNvSpPr/>
            <p:nvPr/>
          </p:nvSpPr>
          <p:spPr>
            <a:xfrm>
              <a:off x="173443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7"/>
            <p:cNvSpPr/>
            <p:nvPr/>
          </p:nvSpPr>
          <p:spPr>
            <a:xfrm>
              <a:off x="52472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7"/>
            <p:cNvSpPr/>
            <p:nvPr/>
          </p:nvSpPr>
          <p:spPr>
            <a:xfrm>
              <a:off x="59495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7"/>
            <p:cNvSpPr/>
            <p:nvPr/>
          </p:nvSpPr>
          <p:spPr>
            <a:xfrm>
              <a:off x="24369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7"/>
            <p:cNvSpPr/>
            <p:nvPr/>
          </p:nvSpPr>
          <p:spPr>
            <a:xfrm>
              <a:off x="331514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7"/>
            <p:cNvSpPr/>
            <p:nvPr/>
          </p:nvSpPr>
          <p:spPr>
            <a:xfrm>
              <a:off x="660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7"/>
            <p:cNvSpPr/>
            <p:nvPr/>
          </p:nvSpPr>
          <p:spPr>
            <a:xfrm>
              <a:off x="37542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7"/>
            <p:cNvSpPr/>
            <p:nvPr/>
          </p:nvSpPr>
          <p:spPr>
            <a:xfrm>
              <a:off x="38420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7"/>
            <p:cNvSpPr/>
            <p:nvPr/>
          </p:nvSpPr>
          <p:spPr>
            <a:xfrm>
              <a:off x="19101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7"/>
            <p:cNvSpPr/>
            <p:nvPr/>
          </p:nvSpPr>
          <p:spPr>
            <a:xfrm>
              <a:off x="8671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7"/>
            <p:cNvSpPr/>
            <p:nvPr/>
          </p:nvSpPr>
          <p:spPr>
            <a:xfrm>
              <a:off x="2349154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7"/>
            <p:cNvSpPr/>
            <p:nvPr/>
          </p:nvSpPr>
          <p:spPr>
            <a:xfrm>
              <a:off x="18223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7"/>
            <p:cNvSpPr/>
            <p:nvPr/>
          </p:nvSpPr>
          <p:spPr>
            <a:xfrm>
              <a:off x="1997883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7"/>
            <p:cNvSpPr/>
            <p:nvPr/>
          </p:nvSpPr>
          <p:spPr>
            <a:xfrm>
              <a:off x="20857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7"/>
            <p:cNvSpPr/>
            <p:nvPr/>
          </p:nvSpPr>
          <p:spPr>
            <a:xfrm>
              <a:off x="32934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7"/>
            <p:cNvSpPr/>
            <p:nvPr/>
          </p:nvSpPr>
          <p:spPr>
            <a:xfrm>
              <a:off x="39298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7"/>
            <p:cNvSpPr/>
            <p:nvPr/>
          </p:nvSpPr>
          <p:spPr>
            <a:xfrm>
              <a:off x="43690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7"/>
            <p:cNvSpPr/>
            <p:nvPr/>
          </p:nvSpPr>
          <p:spPr>
            <a:xfrm>
              <a:off x="586186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7"/>
            <p:cNvSpPr/>
            <p:nvPr/>
          </p:nvSpPr>
          <p:spPr>
            <a:xfrm>
              <a:off x="89353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7"/>
            <p:cNvSpPr/>
            <p:nvPr/>
          </p:nvSpPr>
          <p:spPr>
            <a:xfrm>
              <a:off x="48957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7"/>
            <p:cNvSpPr/>
            <p:nvPr/>
          </p:nvSpPr>
          <p:spPr>
            <a:xfrm>
              <a:off x="34028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7"/>
            <p:cNvSpPr/>
            <p:nvPr/>
          </p:nvSpPr>
          <p:spPr>
            <a:xfrm>
              <a:off x="153837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7"/>
            <p:cNvSpPr/>
            <p:nvPr/>
          </p:nvSpPr>
          <p:spPr>
            <a:xfrm>
              <a:off x="15587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7"/>
            <p:cNvSpPr/>
            <p:nvPr/>
          </p:nvSpPr>
          <p:spPr>
            <a:xfrm>
              <a:off x="3578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7"/>
            <p:cNvSpPr/>
            <p:nvPr/>
          </p:nvSpPr>
          <p:spPr>
            <a:xfrm>
              <a:off x="26127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7"/>
            <p:cNvSpPr/>
            <p:nvPr/>
          </p:nvSpPr>
          <p:spPr>
            <a:xfrm>
              <a:off x="49836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7"/>
            <p:cNvSpPr/>
            <p:nvPr/>
          </p:nvSpPr>
          <p:spPr>
            <a:xfrm>
              <a:off x="54228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7"/>
            <p:cNvSpPr/>
            <p:nvPr/>
          </p:nvSpPr>
          <p:spPr>
            <a:xfrm>
              <a:off x="2261336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67" y="1"/>
                  </a:moveTo>
                  <a:cubicBezTo>
                    <a:pt x="342" y="1"/>
                    <a:pt x="322" y="21"/>
                    <a:pt x="322" y="45"/>
                  </a:cubicBezTo>
                  <a:lnTo>
                    <a:pt x="322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322" y="244"/>
                  </a:lnTo>
                  <a:lnTo>
                    <a:pt x="322" y="399"/>
                  </a:lnTo>
                  <a:cubicBezTo>
                    <a:pt x="322" y="425"/>
                    <a:pt x="342" y="443"/>
                    <a:pt x="367" y="443"/>
                  </a:cubicBezTo>
                  <a:cubicBezTo>
                    <a:pt x="392" y="443"/>
                    <a:pt x="411" y="425"/>
                    <a:pt x="411" y="399"/>
                  </a:cubicBezTo>
                  <a:lnTo>
                    <a:pt x="411" y="243"/>
                  </a:lnTo>
                  <a:cubicBezTo>
                    <a:pt x="429" y="237"/>
                    <a:pt x="441" y="221"/>
                    <a:pt x="441" y="201"/>
                  </a:cubicBezTo>
                  <a:cubicBezTo>
                    <a:pt x="441" y="180"/>
                    <a:pt x="429" y="164"/>
                    <a:pt x="411" y="159"/>
                  </a:cubicBezTo>
                  <a:lnTo>
                    <a:pt x="411" y="45"/>
                  </a:lnTo>
                  <a:cubicBezTo>
                    <a:pt x="411" y="21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7"/>
            <p:cNvSpPr/>
            <p:nvPr/>
          </p:nvSpPr>
          <p:spPr>
            <a:xfrm>
              <a:off x="4544720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221" y="1"/>
                  </a:moveTo>
                  <a:cubicBezTo>
                    <a:pt x="195" y="1"/>
                    <a:pt x="177" y="21"/>
                    <a:pt x="177" y="45"/>
                  </a:cubicBezTo>
                  <a:lnTo>
                    <a:pt x="177" y="156"/>
                  </a:lnTo>
                  <a:lnTo>
                    <a:pt x="44" y="156"/>
                  </a:lnTo>
                  <a:cubicBezTo>
                    <a:pt x="19" y="156"/>
                    <a:pt x="0" y="176"/>
                    <a:pt x="0" y="200"/>
                  </a:cubicBezTo>
                  <a:cubicBezTo>
                    <a:pt x="0" y="226"/>
                    <a:pt x="19" y="244"/>
                    <a:pt x="44" y="244"/>
                  </a:cubicBezTo>
                  <a:lnTo>
                    <a:pt x="177" y="244"/>
                  </a:lnTo>
                  <a:lnTo>
                    <a:pt x="177" y="399"/>
                  </a:lnTo>
                  <a:cubicBezTo>
                    <a:pt x="177" y="425"/>
                    <a:pt x="195" y="443"/>
                    <a:pt x="221" y="443"/>
                  </a:cubicBezTo>
                  <a:cubicBezTo>
                    <a:pt x="245" y="443"/>
                    <a:pt x="265" y="425"/>
                    <a:pt x="265" y="399"/>
                  </a:cubicBezTo>
                  <a:lnTo>
                    <a:pt x="265" y="244"/>
                  </a:lnTo>
                  <a:lnTo>
                    <a:pt x="397" y="244"/>
                  </a:lnTo>
                  <a:cubicBezTo>
                    <a:pt x="422" y="244"/>
                    <a:pt x="441" y="226"/>
                    <a:pt x="441" y="200"/>
                  </a:cubicBezTo>
                  <a:cubicBezTo>
                    <a:pt x="440" y="176"/>
                    <a:pt x="420" y="156"/>
                    <a:pt x="397" y="156"/>
                  </a:cubicBezTo>
                  <a:lnTo>
                    <a:pt x="265" y="156"/>
                  </a:lnTo>
                  <a:lnTo>
                    <a:pt x="265" y="45"/>
                  </a:ln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7"/>
            <p:cNvSpPr/>
            <p:nvPr/>
          </p:nvSpPr>
          <p:spPr>
            <a:xfrm>
              <a:off x="48080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7"/>
            <p:cNvSpPr/>
            <p:nvPr/>
          </p:nvSpPr>
          <p:spPr>
            <a:xfrm>
              <a:off x="27883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7"/>
            <p:cNvSpPr/>
            <p:nvPr/>
          </p:nvSpPr>
          <p:spPr>
            <a:xfrm>
              <a:off x="36665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7"/>
            <p:cNvSpPr/>
            <p:nvPr/>
          </p:nvSpPr>
          <p:spPr>
            <a:xfrm>
              <a:off x="53349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7"/>
            <p:cNvSpPr/>
            <p:nvPr/>
          </p:nvSpPr>
          <p:spPr>
            <a:xfrm>
              <a:off x="2700300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7"/>
            <p:cNvSpPr/>
            <p:nvPr/>
          </p:nvSpPr>
          <p:spPr>
            <a:xfrm>
              <a:off x="84084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7"/>
            <p:cNvSpPr/>
            <p:nvPr/>
          </p:nvSpPr>
          <p:spPr>
            <a:xfrm>
              <a:off x="88476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7"/>
            <p:cNvSpPr/>
            <p:nvPr/>
          </p:nvSpPr>
          <p:spPr>
            <a:xfrm>
              <a:off x="55982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7"/>
            <p:cNvSpPr/>
            <p:nvPr/>
          </p:nvSpPr>
          <p:spPr>
            <a:xfrm>
              <a:off x="51591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7"/>
            <p:cNvSpPr/>
            <p:nvPr/>
          </p:nvSpPr>
          <p:spPr>
            <a:xfrm>
              <a:off x="5049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7"/>
            <p:cNvSpPr/>
            <p:nvPr/>
          </p:nvSpPr>
          <p:spPr>
            <a:xfrm>
              <a:off x="46324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7"/>
            <p:cNvSpPr/>
            <p:nvPr/>
          </p:nvSpPr>
          <p:spPr>
            <a:xfrm>
              <a:off x="2416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7"/>
            <p:cNvSpPr/>
            <p:nvPr/>
          </p:nvSpPr>
          <p:spPr>
            <a:xfrm>
              <a:off x="507137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7"/>
            <p:cNvSpPr/>
            <p:nvPr/>
          </p:nvSpPr>
          <p:spPr>
            <a:xfrm>
              <a:off x="4456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7"/>
            <p:cNvSpPr/>
            <p:nvPr/>
          </p:nvSpPr>
          <p:spPr>
            <a:xfrm>
              <a:off x="8320507" y="3198989"/>
              <a:ext cx="55307" cy="48195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214" y="1"/>
                  </a:moveTo>
                  <a:cubicBezTo>
                    <a:pt x="189" y="1"/>
                    <a:pt x="170" y="21"/>
                    <a:pt x="170" y="45"/>
                  </a:cubicBezTo>
                  <a:lnTo>
                    <a:pt x="170" y="156"/>
                  </a:lnTo>
                  <a:lnTo>
                    <a:pt x="45" y="156"/>
                  </a:lnTo>
                  <a:cubicBezTo>
                    <a:pt x="21" y="156"/>
                    <a:pt x="1" y="176"/>
                    <a:pt x="1" y="200"/>
                  </a:cubicBezTo>
                  <a:cubicBezTo>
                    <a:pt x="1" y="226"/>
                    <a:pt x="21" y="244"/>
                    <a:pt x="45" y="244"/>
                  </a:cubicBezTo>
                  <a:lnTo>
                    <a:pt x="170" y="244"/>
                  </a:lnTo>
                  <a:lnTo>
                    <a:pt x="170" y="399"/>
                  </a:lnTo>
                  <a:cubicBezTo>
                    <a:pt x="170" y="425"/>
                    <a:pt x="189" y="443"/>
                    <a:pt x="214" y="443"/>
                  </a:cubicBezTo>
                  <a:cubicBezTo>
                    <a:pt x="238" y="443"/>
                    <a:pt x="258" y="425"/>
                    <a:pt x="258" y="399"/>
                  </a:cubicBezTo>
                  <a:lnTo>
                    <a:pt x="258" y="244"/>
                  </a:lnTo>
                  <a:lnTo>
                    <a:pt x="399" y="244"/>
                  </a:lnTo>
                  <a:cubicBezTo>
                    <a:pt x="423" y="244"/>
                    <a:pt x="443" y="226"/>
                    <a:pt x="443" y="200"/>
                  </a:cubicBezTo>
                  <a:cubicBezTo>
                    <a:pt x="442" y="176"/>
                    <a:pt x="422" y="156"/>
                    <a:pt x="399" y="156"/>
                  </a:cubicBezTo>
                  <a:lnTo>
                    <a:pt x="258" y="156"/>
                  </a:lnTo>
                  <a:lnTo>
                    <a:pt x="258" y="45"/>
                  </a:lnTo>
                  <a:cubicBezTo>
                    <a:pt x="258" y="21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7"/>
            <p:cNvSpPr/>
            <p:nvPr/>
          </p:nvSpPr>
          <p:spPr>
            <a:xfrm>
              <a:off x="472010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7"/>
            <p:cNvSpPr/>
            <p:nvPr/>
          </p:nvSpPr>
          <p:spPr>
            <a:xfrm>
              <a:off x="164648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7"/>
            <p:cNvSpPr/>
            <p:nvPr/>
          </p:nvSpPr>
          <p:spPr>
            <a:xfrm>
              <a:off x="55105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7"/>
            <p:cNvSpPr/>
            <p:nvPr/>
          </p:nvSpPr>
          <p:spPr>
            <a:xfrm>
              <a:off x="568622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7"/>
            <p:cNvSpPr/>
            <p:nvPr/>
          </p:nvSpPr>
          <p:spPr>
            <a:xfrm>
              <a:off x="59292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7"/>
            <p:cNvSpPr/>
            <p:nvPr/>
          </p:nvSpPr>
          <p:spPr>
            <a:xfrm>
              <a:off x="875947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7"/>
            <p:cNvSpPr/>
            <p:nvPr/>
          </p:nvSpPr>
          <p:spPr>
            <a:xfrm>
              <a:off x="25246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7"/>
            <p:cNvSpPr/>
            <p:nvPr/>
          </p:nvSpPr>
          <p:spPr>
            <a:xfrm>
              <a:off x="10320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7"/>
            <p:cNvSpPr/>
            <p:nvPr/>
          </p:nvSpPr>
          <p:spPr>
            <a:xfrm>
              <a:off x="4172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7"/>
            <p:cNvSpPr/>
            <p:nvPr/>
          </p:nvSpPr>
          <p:spPr>
            <a:xfrm>
              <a:off x="12075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7"/>
            <p:cNvSpPr/>
            <p:nvPr/>
          </p:nvSpPr>
          <p:spPr>
            <a:xfrm>
              <a:off x="11198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7"/>
            <p:cNvSpPr/>
            <p:nvPr/>
          </p:nvSpPr>
          <p:spPr>
            <a:xfrm>
              <a:off x="79694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7"/>
            <p:cNvSpPr/>
            <p:nvPr/>
          </p:nvSpPr>
          <p:spPr>
            <a:xfrm>
              <a:off x="7705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7"/>
            <p:cNvSpPr/>
            <p:nvPr/>
          </p:nvSpPr>
          <p:spPr>
            <a:xfrm>
              <a:off x="72669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7"/>
            <p:cNvSpPr/>
            <p:nvPr/>
          </p:nvSpPr>
          <p:spPr>
            <a:xfrm>
              <a:off x="6125190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7"/>
            <p:cNvSpPr/>
            <p:nvPr/>
          </p:nvSpPr>
          <p:spPr>
            <a:xfrm>
              <a:off x="13831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7"/>
            <p:cNvSpPr/>
            <p:nvPr/>
          </p:nvSpPr>
          <p:spPr>
            <a:xfrm>
              <a:off x="71790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7"/>
            <p:cNvSpPr/>
            <p:nvPr/>
          </p:nvSpPr>
          <p:spPr>
            <a:xfrm>
              <a:off x="3051571" y="3198989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1"/>
                    <a:pt x="39" y="45"/>
                  </a:cubicBezTo>
                  <a:lnTo>
                    <a:pt x="39" y="157"/>
                  </a:lnTo>
                  <a:cubicBezTo>
                    <a:pt x="17" y="162"/>
                    <a:pt x="0" y="179"/>
                    <a:pt x="0" y="200"/>
                  </a:cubicBezTo>
                  <a:cubicBezTo>
                    <a:pt x="0" y="223"/>
                    <a:pt x="16" y="240"/>
                    <a:pt x="39" y="243"/>
                  </a:cubicBezTo>
                  <a:lnTo>
                    <a:pt x="39" y="398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8"/>
                  </a:cubicBezTo>
                  <a:lnTo>
                    <a:pt x="128" y="243"/>
                  </a:lnTo>
                  <a:lnTo>
                    <a:pt x="399" y="243"/>
                  </a:lnTo>
                  <a:cubicBezTo>
                    <a:pt x="423" y="243"/>
                    <a:pt x="443" y="223"/>
                    <a:pt x="443" y="199"/>
                  </a:cubicBezTo>
                  <a:cubicBezTo>
                    <a:pt x="443" y="176"/>
                    <a:pt x="422" y="156"/>
                    <a:pt x="399" y="156"/>
                  </a:cubicBezTo>
                  <a:lnTo>
                    <a:pt x="128" y="156"/>
                  </a:lnTo>
                  <a:lnTo>
                    <a:pt x="128" y="45"/>
                  </a:lnTo>
                  <a:cubicBezTo>
                    <a:pt x="128" y="21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7"/>
            <p:cNvSpPr/>
            <p:nvPr/>
          </p:nvSpPr>
          <p:spPr>
            <a:xfrm>
              <a:off x="768187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229" y="1"/>
                  </a:moveTo>
                  <a:cubicBezTo>
                    <a:pt x="205" y="1"/>
                    <a:pt x="185" y="21"/>
                    <a:pt x="185" y="45"/>
                  </a:cubicBezTo>
                  <a:lnTo>
                    <a:pt x="185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185" y="244"/>
                  </a:lnTo>
                  <a:lnTo>
                    <a:pt x="185" y="399"/>
                  </a:lnTo>
                  <a:cubicBezTo>
                    <a:pt x="185" y="425"/>
                    <a:pt x="205" y="443"/>
                    <a:pt x="229" y="443"/>
                  </a:cubicBezTo>
                  <a:cubicBezTo>
                    <a:pt x="255" y="443"/>
                    <a:pt x="275" y="425"/>
                    <a:pt x="275" y="399"/>
                  </a:cubicBezTo>
                  <a:lnTo>
                    <a:pt x="275" y="244"/>
                  </a:lnTo>
                  <a:lnTo>
                    <a:pt x="399" y="244"/>
                  </a:lnTo>
                  <a:cubicBezTo>
                    <a:pt x="424" y="244"/>
                    <a:pt x="443" y="226"/>
                    <a:pt x="443" y="200"/>
                  </a:cubicBezTo>
                  <a:cubicBezTo>
                    <a:pt x="443" y="176"/>
                    <a:pt x="424" y="156"/>
                    <a:pt x="399" y="156"/>
                  </a:cubicBezTo>
                  <a:lnTo>
                    <a:pt x="275" y="156"/>
                  </a:lnTo>
                  <a:lnTo>
                    <a:pt x="275" y="45"/>
                  </a:lnTo>
                  <a:cubicBezTo>
                    <a:pt x="275" y="21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7"/>
            <p:cNvSpPr/>
            <p:nvPr/>
          </p:nvSpPr>
          <p:spPr>
            <a:xfrm>
              <a:off x="9441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7"/>
            <p:cNvSpPr/>
            <p:nvPr/>
          </p:nvSpPr>
          <p:spPr>
            <a:xfrm>
              <a:off x="6827731" y="3198989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1"/>
                    <a:pt x="32" y="45"/>
                  </a:cubicBezTo>
                  <a:lnTo>
                    <a:pt x="32" y="159"/>
                  </a:lnTo>
                  <a:cubicBezTo>
                    <a:pt x="13" y="164"/>
                    <a:pt x="1" y="180"/>
                    <a:pt x="1" y="200"/>
                  </a:cubicBezTo>
                  <a:cubicBezTo>
                    <a:pt x="1" y="220"/>
                    <a:pt x="13" y="236"/>
                    <a:pt x="32" y="241"/>
                  </a:cubicBezTo>
                  <a:lnTo>
                    <a:pt x="32" y="398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8"/>
                  </a:cubicBezTo>
                  <a:lnTo>
                    <a:pt x="120" y="243"/>
                  </a:lnTo>
                  <a:lnTo>
                    <a:pt x="398" y="243"/>
                  </a:lnTo>
                  <a:cubicBezTo>
                    <a:pt x="423" y="243"/>
                    <a:pt x="442" y="223"/>
                    <a:pt x="442" y="199"/>
                  </a:cubicBezTo>
                  <a:cubicBezTo>
                    <a:pt x="442" y="176"/>
                    <a:pt x="423" y="156"/>
                    <a:pt x="398" y="156"/>
                  </a:cubicBezTo>
                  <a:lnTo>
                    <a:pt x="120" y="156"/>
                  </a:lnTo>
                  <a:lnTo>
                    <a:pt x="120" y="45"/>
                  </a:lnTo>
                  <a:cubicBezTo>
                    <a:pt x="120" y="21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7"/>
            <p:cNvSpPr/>
            <p:nvPr/>
          </p:nvSpPr>
          <p:spPr>
            <a:xfrm>
              <a:off x="14711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7"/>
            <p:cNvSpPr/>
            <p:nvPr/>
          </p:nvSpPr>
          <p:spPr>
            <a:xfrm>
              <a:off x="76179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7"/>
            <p:cNvSpPr/>
            <p:nvPr/>
          </p:nvSpPr>
          <p:spPr>
            <a:xfrm>
              <a:off x="73546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7"/>
            <p:cNvSpPr/>
            <p:nvPr/>
          </p:nvSpPr>
          <p:spPr>
            <a:xfrm>
              <a:off x="7091059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7"/>
            <p:cNvSpPr/>
            <p:nvPr/>
          </p:nvSpPr>
          <p:spPr>
            <a:xfrm>
              <a:off x="75302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7"/>
            <p:cNvSpPr/>
            <p:nvPr/>
          </p:nvSpPr>
          <p:spPr>
            <a:xfrm>
              <a:off x="64764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7"/>
            <p:cNvSpPr/>
            <p:nvPr/>
          </p:nvSpPr>
          <p:spPr>
            <a:xfrm>
              <a:off x="744257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7"/>
            <p:cNvSpPr/>
            <p:nvPr/>
          </p:nvSpPr>
          <p:spPr>
            <a:xfrm>
              <a:off x="814512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7"/>
            <p:cNvSpPr/>
            <p:nvPr/>
          </p:nvSpPr>
          <p:spPr>
            <a:xfrm>
              <a:off x="66520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7"/>
            <p:cNvSpPr/>
            <p:nvPr/>
          </p:nvSpPr>
          <p:spPr>
            <a:xfrm>
              <a:off x="62131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7"/>
            <p:cNvSpPr/>
            <p:nvPr/>
          </p:nvSpPr>
          <p:spPr>
            <a:xfrm>
              <a:off x="129546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7"/>
            <p:cNvSpPr/>
            <p:nvPr/>
          </p:nvSpPr>
          <p:spPr>
            <a:xfrm>
              <a:off x="82328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7"/>
            <p:cNvSpPr/>
            <p:nvPr/>
          </p:nvSpPr>
          <p:spPr>
            <a:xfrm>
              <a:off x="63887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7"/>
            <p:cNvSpPr/>
            <p:nvPr/>
          </p:nvSpPr>
          <p:spPr>
            <a:xfrm>
              <a:off x="630107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7"/>
            <p:cNvSpPr/>
            <p:nvPr/>
          </p:nvSpPr>
          <p:spPr>
            <a:xfrm>
              <a:off x="65644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7"/>
            <p:cNvSpPr/>
            <p:nvPr/>
          </p:nvSpPr>
          <p:spPr>
            <a:xfrm>
              <a:off x="80571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7"/>
            <p:cNvSpPr/>
            <p:nvPr/>
          </p:nvSpPr>
          <p:spPr>
            <a:xfrm>
              <a:off x="673978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7"/>
            <p:cNvSpPr/>
            <p:nvPr/>
          </p:nvSpPr>
          <p:spPr>
            <a:xfrm>
              <a:off x="28760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7"/>
            <p:cNvSpPr/>
            <p:nvPr/>
          </p:nvSpPr>
          <p:spPr>
            <a:xfrm>
              <a:off x="700361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7"/>
            <p:cNvSpPr/>
            <p:nvPr/>
          </p:nvSpPr>
          <p:spPr>
            <a:xfrm>
              <a:off x="32273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7"/>
            <p:cNvSpPr/>
            <p:nvPr/>
          </p:nvSpPr>
          <p:spPr>
            <a:xfrm>
              <a:off x="69154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7"/>
            <p:cNvSpPr/>
            <p:nvPr/>
          </p:nvSpPr>
          <p:spPr>
            <a:xfrm>
              <a:off x="6037372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360" y="1"/>
                  </a:moveTo>
                  <a:cubicBezTo>
                    <a:pt x="334" y="1"/>
                    <a:pt x="314" y="21"/>
                    <a:pt x="314" y="45"/>
                  </a:cubicBezTo>
                  <a:lnTo>
                    <a:pt x="314" y="156"/>
                  </a:lnTo>
                  <a:lnTo>
                    <a:pt x="46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6" y="244"/>
                  </a:cubicBezTo>
                  <a:lnTo>
                    <a:pt x="314" y="244"/>
                  </a:lnTo>
                  <a:lnTo>
                    <a:pt x="314" y="399"/>
                  </a:lnTo>
                  <a:cubicBezTo>
                    <a:pt x="314" y="425"/>
                    <a:pt x="334" y="443"/>
                    <a:pt x="360" y="443"/>
                  </a:cubicBezTo>
                  <a:cubicBezTo>
                    <a:pt x="384" y="443"/>
                    <a:pt x="404" y="425"/>
                    <a:pt x="404" y="399"/>
                  </a:cubicBezTo>
                  <a:lnTo>
                    <a:pt x="404" y="244"/>
                  </a:lnTo>
                  <a:cubicBezTo>
                    <a:pt x="425" y="241"/>
                    <a:pt x="443" y="223"/>
                    <a:pt x="443" y="201"/>
                  </a:cubicBezTo>
                  <a:cubicBezTo>
                    <a:pt x="441" y="177"/>
                    <a:pt x="425" y="159"/>
                    <a:pt x="404" y="157"/>
                  </a:cubicBezTo>
                  <a:lnTo>
                    <a:pt x="404" y="45"/>
                  </a:lnTo>
                  <a:cubicBezTo>
                    <a:pt x="404" y="21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7"/>
            <p:cNvSpPr/>
            <p:nvPr/>
          </p:nvSpPr>
          <p:spPr>
            <a:xfrm>
              <a:off x="7793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7"/>
            <p:cNvSpPr/>
            <p:nvPr/>
          </p:nvSpPr>
          <p:spPr>
            <a:xfrm>
              <a:off x="8563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7"/>
            <p:cNvSpPr/>
            <p:nvPr/>
          </p:nvSpPr>
          <p:spPr>
            <a:xfrm>
              <a:off x="31395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7"/>
            <p:cNvSpPr/>
            <p:nvPr/>
          </p:nvSpPr>
          <p:spPr>
            <a:xfrm>
              <a:off x="788166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7"/>
            <p:cNvSpPr/>
            <p:nvPr/>
          </p:nvSpPr>
          <p:spPr>
            <a:xfrm>
              <a:off x="29638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7"/>
            <p:cNvSpPr/>
            <p:nvPr/>
          </p:nvSpPr>
          <p:spPr>
            <a:xfrm>
              <a:off x="9110991" y="3215814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7"/>
            <p:cNvSpPr/>
            <p:nvPr/>
          </p:nvSpPr>
          <p:spPr>
            <a:xfrm>
              <a:off x="0" y="387371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7"/>
            <p:cNvSpPr/>
            <p:nvPr/>
          </p:nvSpPr>
          <p:spPr>
            <a:xfrm>
              <a:off x="80571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7"/>
            <p:cNvSpPr/>
            <p:nvPr/>
          </p:nvSpPr>
          <p:spPr>
            <a:xfrm>
              <a:off x="700361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7"/>
            <p:cNvSpPr/>
            <p:nvPr/>
          </p:nvSpPr>
          <p:spPr>
            <a:xfrm>
              <a:off x="660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7"/>
            <p:cNvSpPr/>
            <p:nvPr/>
          </p:nvSpPr>
          <p:spPr>
            <a:xfrm>
              <a:off x="84084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7"/>
            <p:cNvSpPr/>
            <p:nvPr/>
          </p:nvSpPr>
          <p:spPr>
            <a:xfrm>
              <a:off x="48080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7"/>
            <p:cNvSpPr/>
            <p:nvPr/>
          </p:nvSpPr>
          <p:spPr>
            <a:xfrm>
              <a:off x="129546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7"/>
            <p:cNvSpPr/>
            <p:nvPr/>
          </p:nvSpPr>
          <p:spPr>
            <a:xfrm>
              <a:off x="73546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7"/>
            <p:cNvSpPr/>
            <p:nvPr/>
          </p:nvSpPr>
          <p:spPr>
            <a:xfrm>
              <a:off x="1822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7"/>
            <p:cNvSpPr/>
            <p:nvPr/>
          </p:nvSpPr>
          <p:spPr>
            <a:xfrm>
              <a:off x="472010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7"/>
            <p:cNvSpPr/>
            <p:nvPr/>
          </p:nvSpPr>
          <p:spPr>
            <a:xfrm>
              <a:off x="66520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7"/>
            <p:cNvSpPr/>
            <p:nvPr/>
          </p:nvSpPr>
          <p:spPr>
            <a:xfrm>
              <a:off x="37542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7"/>
            <p:cNvSpPr/>
            <p:nvPr/>
          </p:nvSpPr>
          <p:spPr>
            <a:xfrm>
              <a:off x="25246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7"/>
            <p:cNvSpPr/>
            <p:nvPr/>
          </p:nvSpPr>
          <p:spPr>
            <a:xfrm>
              <a:off x="88476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7"/>
            <p:cNvSpPr/>
            <p:nvPr/>
          </p:nvSpPr>
          <p:spPr>
            <a:xfrm>
              <a:off x="9441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7"/>
            <p:cNvSpPr/>
            <p:nvPr/>
          </p:nvSpPr>
          <p:spPr>
            <a:xfrm>
              <a:off x="164648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7"/>
            <p:cNvSpPr/>
            <p:nvPr/>
          </p:nvSpPr>
          <p:spPr>
            <a:xfrm>
              <a:off x="153837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7"/>
            <p:cNvSpPr/>
            <p:nvPr/>
          </p:nvSpPr>
          <p:spPr>
            <a:xfrm>
              <a:off x="20857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7"/>
            <p:cNvSpPr/>
            <p:nvPr/>
          </p:nvSpPr>
          <p:spPr>
            <a:xfrm>
              <a:off x="788166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7"/>
            <p:cNvSpPr/>
            <p:nvPr/>
          </p:nvSpPr>
          <p:spPr>
            <a:xfrm>
              <a:off x="2173519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7"/>
            <p:cNvSpPr/>
            <p:nvPr/>
          </p:nvSpPr>
          <p:spPr>
            <a:xfrm>
              <a:off x="673978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7"/>
            <p:cNvSpPr/>
            <p:nvPr/>
          </p:nvSpPr>
          <p:spPr>
            <a:xfrm>
              <a:off x="875947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7"/>
            <p:cNvSpPr/>
            <p:nvPr/>
          </p:nvSpPr>
          <p:spPr>
            <a:xfrm>
              <a:off x="173443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7"/>
            <p:cNvSpPr/>
            <p:nvPr/>
          </p:nvSpPr>
          <p:spPr>
            <a:xfrm>
              <a:off x="69154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7"/>
            <p:cNvSpPr/>
            <p:nvPr/>
          </p:nvSpPr>
          <p:spPr>
            <a:xfrm>
              <a:off x="46324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7"/>
            <p:cNvSpPr/>
            <p:nvPr/>
          </p:nvSpPr>
          <p:spPr>
            <a:xfrm>
              <a:off x="51591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7"/>
            <p:cNvSpPr/>
            <p:nvPr/>
          </p:nvSpPr>
          <p:spPr>
            <a:xfrm>
              <a:off x="226133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7"/>
            <p:cNvSpPr/>
            <p:nvPr/>
          </p:nvSpPr>
          <p:spPr>
            <a:xfrm>
              <a:off x="8563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7"/>
            <p:cNvSpPr/>
            <p:nvPr/>
          </p:nvSpPr>
          <p:spPr>
            <a:xfrm>
              <a:off x="79694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7"/>
            <p:cNvSpPr/>
            <p:nvPr/>
          </p:nvSpPr>
          <p:spPr>
            <a:xfrm>
              <a:off x="26127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7"/>
            <p:cNvSpPr/>
            <p:nvPr/>
          </p:nvSpPr>
          <p:spPr>
            <a:xfrm>
              <a:off x="27883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7"/>
            <p:cNvSpPr/>
            <p:nvPr/>
          </p:nvSpPr>
          <p:spPr>
            <a:xfrm>
              <a:off x="10320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7"/>
            <p:cNvSpPr/>
            <p:nvPr/>
          </p:nvSpPr>
          <p:spPr>
            <a:xfrm>
              <a:off x="507137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7"/>
            <p:cNvSpPr/>
            <p:nvPr/>
          </p:nvSpPr>
          <p:spPr>
            <a:xfrm>
              <a:off x="2700300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7"/>
            <p:cNvSpPr/>
            <p:nvPr/>
          </p:nvSpPr>
          <p:spPr>
            <a:xfrm>
              <a:off x="59292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7"/>
            <p:cNvSpPr/>
            <p:nvPr/>
          </p:nvSpPr>
          <p:spPr>
            <a:xfrm>
              <a:off x="49836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7"/>
            <p:cNvSpPr/>
            <p:nvPr/>
          </p:nvSpPr>
          <p:spPr>
            <a:xfrm>
              <a:off x="71790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7"/>
            <p:cNvSpPr/>
            <p:nvPr/>
          </p:nvSpPr>
          <p:spPr>
            <a:xfrm>
              <a:off x="8671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7"/>
            <p:cNvSpPr/>
            <p:nvPr/>
          </p:nvSpPr>
          <p:spPr>
            <a:xfrm>
              <a:off x="12075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7"/>
            <p:cNvSpPr/>
            <p:nvPr/>
          </p:nvSpPr>
          <p:spPr>
            <a:xfrm>
              <a:off x="52472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7"/>
            <p:cNvSpPr/>
            <p:nvPr/>
          </p:nvSpPr>
          <p:spPr>
            <a:xfrm>
              <a:off x="454472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7"/>
            <p:cNvSpPr/>
            <p:nvPr/>
          </p:nvSpPr>
          <p:spPr>
            <a:xfrm>
              <a:off x="19101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7"/>
            <p:cNvSpPr/>
            <p:nvPr/>
          </p:nvSpPr>
          <p:spPr>
            <a:xfrm>
              <a:off x="7091059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7"/>
            <p:cNvSpPr/>
            <p:nvPr/>
          </p:nvSpPr>
          <p:spPr>
            <a:xfrm>
              <a:off x="7705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7"/>
            <p:cNvSpPr/>
            <p:nvPr/>
          </p:nvSpPr>
          <p:spPr>
            <a:xfrm>
              <a:off x="7793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7"/>
            <p:cNvSpPr/>
            <p:nvPr/>
          </p:nvSpPr>
          <p:spPr>
            <a:xfrm>
              <a:off x="48957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7"/>
            <p:cNvSpPr/>
            <p:nvPr/>
          </p:nvSpPr>
          <p:spPr>
            <a:xfrm>
              <a:off x="1997883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7"/>
            <p:cNvSpPr/>
            <p:nvPr/>
          </p:nvSpPr>
          <p:spPr>
            <a:xfrm>
              <a:off x="68277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7"/>
            <p:cNvSpPr/>
            <p:nvPr/>
          </p:nvSpPr>
          <p:spPr>
            <a:xfrm>
              <a:off x="11198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7"/>
            <p:cNvSpPr/>
            <p:nvPr/>
          </p:nvSpPr>
          <p:spPr>
            <a:xfrm>
              <a:off x="72669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7"/>
            <p:cNvSpPr/>
            <p:nvPr/>
          </p:nvSpPr>
          <p:spPr>
            <a:xfrm>
              <a:off x="41055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7"/>
            <p:cNvSpPr/>
            <p:nvPr/>
          </p:nvSpPr>
          <p:spPr>
            <a:xfrm>
              <a:off x="55105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7"/>
            <p:cNvSpPr/>
            <p:nvPr/>
          </p:nvSpPr>
          <p:spPr>
            <a:xfrm>
              <a:off x="568622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7"/>
            <p:cNvSpPr/>
            <p:nvPr/>
          </p:nvSpPr>
          <p:spPr>
            <a:xfrm>
              <a:off x="53349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7"/>
            <p:cNvSpPr/>
            <p:nvPr/>
          </p:nvSpPr>
          <p:spPr>
            <a:xfrm>
              <a:off x="14711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7"/>
            <p:cNvSpPr/>
            <p:nvPr/>
          </p:nvSpPr>
          <p:spPr>
            <a:xfrm>
              <a:off x="2416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7"/>
            <p:cNvSpPr/>
            <p:nvPr/>
          </p:nvSpPr>
          <p:spPr>
            <a:xfrm>
              <a:off x="40176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7"/>
            <p:cNvSpPr/>
            <p:nvPr/>
          </p:nvSpPr>
          <p:spPr>
            <a:xfrm>
              <a:off x="832075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7"/>
            <p:cNvSpPr/>
            <p:nvPr/>
          </p:nvSpPr>
          <p:spPr>
            <a:xfrm>
              <a:off x="30516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7"/>
            <p:cNvSpPr/>
            <p:nvPr/>
          </p:nvSpPr>
          <p:spPr>
            <a:xfrm>
              <a:off x="55982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7"/>
            <p:cNvSpPr/>
            <p:nvPr/>
          </p:nvSpPr>
          <p:spPr>
            <a:xfrm>
              <a:off x="13831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7"/>
            <p:cNvSpPr/>
            <p:nvPr/>
          </p:nvSpPr>
          <p:spPr>
            <a:xfrm>
              <a:off x="42810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7"/>
            <p:cNvSpPr/>
            <p:nvPr/>
          </p:nvSpPr>
          <p:spPr>
            <a:xfrm>
              <a:off x="6125190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7"/>
            <p:cNvSpPr/>
            <p:nvPr/>
          </p:nvSpPr>
          <p:spPr>
            <a:xfrm>
              <a:off x="6806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7"/>
            <p:cNvSpPr/>
            <p:nvPr/>
          </p:nvSpPr>
          <p:spPr>
            <a:xfrm>
              <a:off x="4172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7"/>
            <p:cNvSpPr/>
            <p:nvPr/>
          </p:nvSpPr>
          <p:spPr>
            <a:xfrm>
              <a:off x="54228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7"/>
            <p:cNvSpPr/>
            <p:nvPr/>
          </p:nvSpPr>
          <p:spPr>
            <a:xfrm>
              <a:off x="419320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7"/>
            <p:cNvSpPr/>
            <p:nvPr/>
          </p:nvSpPr>
          <p:spPr>
            <a:xfrm>
              <a:off x="85840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7"/>
            <p:cNvSpPr/>
            <p:nvPr/>
          </p:nvSpPr>
          <p:spPr>
            <a:xfrm>
              <a:off x="31395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7"/>
            <p:cNvSpPr/>
            <p:nvPr/>
          </p:nvSpPr>
          <p:spPr>
            <a:xfrm>
              <a:off x="59495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7"/>
            <p:cNvSpPr/>
            <p:nvPr/>
          </p:nvSpPr>
          <p:spPr>
            <a:xfrm>
              <a:off x="6037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7"/>
            <p:cNvSpPr/>
            <p:nvPr/>
          </p:nvSpPr>
          <p:spPr>
            <a:xfrm>
              <a:off x="32934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7"/>
            <p:cNvSpPr/>
            <p:nvPr/>
          </p:nvSpPr>
          <p:spPr>
            <a:xfrm>
              <a:off x="39298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7"/>
            <p:cNvSpPr/>
            <p:nvPr/>
          </p:nvSpPr>
          <p:spPr>
            <a:xfrm>
              <a:off x="331514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7"/>
            <p:cNvSpPr/>
            <p:nvPr/>
          </p:nvSpPr>
          <p:spPr>
            <a:xfrm>
              <a:off x="2349154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7"/>
            <p:cNvSpPr/>
            <p:nvPr/>
          </p:nvSpPr>
          <p:spPr>
            <a:xfrm>
              <a:off x="32273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7"/>
            <p:cNvSpPr/>
            <p:nvPr/>
          </p:nvSpPr>
          <p:spPr>
            <a:xfrm>
              <a:off x="57739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7"/>
            <p:cNvSpPr/>
            <p:nvPr/>
          </p:nvSpPr>
          <p:spPr>
            <a:xfrm>
              <a:off x="29638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7"/>
            <p:cNvSpPr/>
            <p:nvPr/>
          </p:nvSpPr>
          <p:spPr>
            <a:xfrm>
              <a:off x="28760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7"/>
            <p:cNvSpPr/>
            <p:nvPr/>
          </p:nvSpPr>
          <p:spPr>
            <a:xfrm>
              <a:off x="24369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7"/>
            <p:cNvSpPr/>
            <p:nvPr/>
          </p:nvSpPr>
          <p:spPr>
            <a:xfrm>
              <a:off x="586186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7"/>
            <p:cNvSpPr/>
            <p:nvPr/>
          </p:nvSpPr>
          <p:spPr>
            <a:xfrm>
              <a:off x="38420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7"/>
            <p:cNvSpPr/>
            <p:nvPr/>
          </p:nvSpPr>
          <p:spPr>
            <a:xfrm>
              <a:off x="76831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7"/>
            <p:cNvSpPr/>
            <p:nvPr/>
          </p:nvSpPr>
          <p:spPr>
            <a:xfrm>
              <a:off x="89353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7"/>
            <p:cNvSpPr/>
            <p:nvPr/>
          </p:nvSpPr>
          <p:spPr>
            <a:xfrm>
              <a:off x="3578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7"/>
            <p:cNvSpPr/>
            <p:nvPr/>
          </p:nvSpPr>
          <p:spPr>
            <a:xfrm>
              <a:off x="84961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7"/>
            <p:cNvSpPr/>
            <p:nvPr/>
          </p:nvSpPr>
          <p:spPr>
            <a:xfrm>
              <a:off x="64764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7"/>
            <p:cNvSpPr/>
            <p:nvPr/>
          </p:nvSpPr>
          <p:spPr>
            <a:xfrm>
              <a:off x="3490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7"/>
            <p:cNvSpPr/>
            <p:nvPr/>
          </p:nvSpPr>
          <p:spPr>
            <a:xfrm>
              <a:off x="65644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7"/>
            <p:cNvSpPr/>
            <p:nvPr/>
          </p:nvSpPr>
          <p:spPr>
            <a:xfrm>
              <a:off x="82328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7"/>
            <p:cNvSpPr/>
            <p:nvPr/>
          </p:nvSpPr>
          <p:spPr>
            <a:xfrm>
              <a:off x="5049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7"/>
            <p:cNvSpPr/>
            <p:nvPr/>
          </p:nvSpPr>
          <p:spPr>
            <a:xfrm>
              <a:off x="63887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7"/>
            <p:cNvSpPr/>
            <p:nvPr/>
          </p:nvSpPr>
          <p:spPr>
            <a:xfrm>
              <a:off x="630107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7"/>
            <p:cNvSpPr/>
            <p:nvPr/>
          </p:nvSpPr>
          <p:spPr>
            <a:xfrm>
              <a:off x="4456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7"/>
            <p:cNvSpPr/>
            <p:nvPr/>
          </p:nvSpPr>
          <p:spPr>
            <a:xfrm>
              <a:off x="75302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7"/>
            <p:cNvSpPr/>
            <p:nvPr/>
          </p:nvSpPr>
          <p:spPr>
            <a:xfrm>
              <a:off x="90232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7"/>
            <p:cNvSpPr/>
            <p:nvPr/>
          </p:nvSpPr>
          <p:spPr>
            <a:xfrm>
              <a:off x="62131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7"/>
            <p:cNvSpPr/>
            <p:nvPr/>
          </p:nvSpPr>
          <p:spPr>
            <a:xfrm>
              <a:off x="744257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7"/>
            <p:cNvSpPr/>
            <p:nvPr/>
          </p:nvSpPr>
          <p:spPr>
            <a:xfrm>
              <a:off x="814512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7"/>
            <p:cNvSpPr/>
            <p:nvPr/>
          </p:nvSpPr>
          <p:spPr>
            <a:xfrm>
              <a:off x="15587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7"/>
            <p:cNvSpPr/>
            <p:nvPr/>
          </p:nvSpPr>
          <p:spPr>
            <a:xfrm>
              <a:off x="43690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7"/>
            <p:cNvSpPr/>
            <p:nvPr/>
          </p:nvSpPr>
          <p:spPr>
            <a:xfrm>
              <a:off x="34028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7"/>
            <p:cNvSpPr/>
            <p:nvPr/>
          </p:nvSpPr>
          <p:spPr>
            <a:xfrm>
              <a:off x="36665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7"/>
            <p:cNvSpPr/>
            <p:nvPr/>
          </p:nvSpPr>
          <p:spPr>
            <a:xfrm>
              <a:off x="76179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7"/>
            <p:cNvSpPr/>
            <p:nvPr/>
          </p:nvSpPr>
          <p:spPr>
            <a:xfrm>
              <a:off x="9110991" y="387371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7"/>
            <p:cNvSpPr/>
            <p:nvPr/>
          </p:nvSpPr>
          <p:spPr>
            <a:xfrm>
              <a:off x="0" y="4531621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2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7"/>
            <p:cNvSpPr/>
            <p:nvPr/>
          </p:nvSpPr>
          <p:spPr>
            <a:xfrm>
              <a:off x="42810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7"/>
            <p:cNvSpPr/>
            <p:nvPr/>
          </p:nvSpPr>
          <p:spPr>
            <a:xfrm>
              <a:off x="84084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7"/>
            <p:cNvSpPr/>
            <p:nvPr/>
          </p:nvSpPr>
          <p:spPr>
            <a:xfrm>
              <a:off x="72669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7"/>
            <p:cNvSpPr/>
            <p:nvPr/>
          </p:nvSpPr>
          <p:spPr>
            <a:xfrm>
              <a:off x="24369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7"/>
            <p:cNvSpPr/>
            <p:nvPr/>
          </p:nvSpPr>
          <p:spPr>
            <a:xfrm>
              <a:off x="75302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7"/>
            <p:cNvSpPr/>
            <p:nvPr/>
          </p:nvSpPr>
          <p:spPr>
            <a:xfrm>
              <a:off x="700361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7"/>
            <p:cNvSpPr/>
            <p:nvPr/>
          </p:nvSpPr>
          <p:spPr>
            <a:xfrm>
              <a:off x="25246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7"/>
            <p:cNvSpPr/>
            <p:nvPr/>
          </p:nvSpPr>
          <p:spPr>
            <a:xfrm>
              <a:off x="71790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7"/>
            <p:cNvSpPr/>
            <p:nvPr/>
          </p:nvSpPr>
          <p:spPr>
            <a:xfrm>
              <a:off x="38420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7"/>
            <p:cNvSpPr/>
            <p:nvPr/>
          </p:nvSpPr>
          <p:spPr>
            <a:xfrm>
              <a:off x="419320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7"/>
            <p:cNvSpPr/>
            <p:nvPr/>
          </p:nvSpPr>
          <p:spPr>
            <a:xfrm>
              <a:off x="20857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7"/>
            <p:cNvSpPr/>
            <p:nvPr/>
          </p:nvSpPr>
          <p:spPr>
            <a:xfrm>
              <a:off x="744257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7"/>
            <p:cNvSpPr/>
            <p:nvPr/>
          </p:nvSpPr>
          <p:spPr>
            <a:xfrm>
              <a:off x="2349154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7"/>
            <p:cNvSpPr/>
            <p:nvPr/>
          </p:nvSpPr>
          <p:spPr>
            <a:xfrm>
              <a:off x="875947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7"/>
            <p:cNvSpPr/>
            <p:nvPr/>
          </p:nvSpPr>
          <p:spPr>
            <a:xfrm>
              <a:off x="768187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9" y="1"/>
                  </a:moveTo>
                  <a:cubicBezTo>
                    <a:pt x="205" y="1"/>
                    <a:pt x="185" y="20"/>
                    <a:pt x="185" y="45"/>
                  </a:cubicBezTo>
                  <a:lnTo>
                    <a:pt x="185" y="278"/>
                  </a:lnTo>
                  <a:lnTo>
                    <a:pt x="44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4" y="366"/>
                  </a:cubicBezTo>
                  <a:lnTo>
                    <a:pt x="185" y="366"/>
                  </a:lnTo>
                  <a:lnTo>
                    <a:pt x="185" y="399"/>
                  </a:lnTo>
                  <a:cubicBezTo>
                    <a:pt x="185" y="423"/>
                    <a:pt x="205" y="443"/>
                    <a:pt x="229" y="443"/>
                  </a:cubicBezTo>
                  <a:cubicBezTo>
                    <a:pt x="255" y="443"/>
                    <a:pt x="275" y="423"/>
                    <a:pt x="275" y="399"/>
                  </a:cubicBezTo>
                  <a:lnTo>
                    <a:pt x="275" y="366"/>
                  </a:lnTo>
                  <a:lnTo>
                    <a:pt x="399" y="366"/>
                  </a:lnTo>
                  <a:cubicBezTo>
                    <a:pt x="424" y="366"/>
                    <a:pt x="443" y="348"/>
                    <a:pt x="443" y="322"/>
                  </a:cubicBezTo>
                  <a:cubicBezTo>
                    <a:pt x="443" y="299"/>
                    <a:pt x="424" y="278"/>
                    <a:pt x="399" y="278"/>
                  </a:cubicBezTo>
                  <a:lnTo>
                    <a:pt x="275" y="278"/>
                  </a:lnTo>
                  <a:lnTo>
                    <a:pt x="275" y="45"/>
                  </a:lnTo>
                  <a:cubicBezTo>
                    <a:pt x="275" y="20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7"/>
            <p:cNvSpPr/>
            <p:nvPr/>
          </p:nvSpPr>
          <p:spPr>
            <a:xfrm>
              <a:off x="69154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7"/>
            <p:cNvSpPr/>
            <p:nvPr/>
          </p:nvSpPr>
          <p:spPr>
            <a:xfrm>
              <a:off x="43690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7"/>
            <p:cNvSpPr/>
            <p:nvPr/>
          </p:nvSpPr>
          <p:spPr>
            <a:xfrm>
              <a:off x="2173519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7"/>
            <p:cNvSpPr/>
            <p:nvPr/>
          </p:nvSpPr>
          <p:spPr>
            <a:xfrm>
              <a:off x="28760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7"/>
            <p:cNvSpPr/>
            <p:nvPr/>
          </p:nvSpPr>
          <p:spPr>
            <a:xfrm>
              <a:off x="88476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7"/>
            <p:cNvSpPr/>
            <p:nvPr/>
          </p:nvSpPr>
          <p:spPr>
            <a:xfrm>
              <a:off x="41055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7"/>
            <p:cNvSpPr/>
            <p:nvPr/>
          </p:nvSpPr>
          <p:spPr>
            <a:xfrm>
              <a:off x="27883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7"/>
            <p:cNvSpPr/>
            <p:nvPr/>
          </p:nvSpPr>
          <p:spPr>
            <a:xfrm>
              <a:off x="26127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7"/>
            <p:cNvSpPr/>
            <p:nvPr/>
          </p:nvSpPr>
          <p:spPr>
            <a:xfrm>
              <a:off x="39298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7"/>
            <p:cNvSpPr/>
            <p:nvPr/>
          </p:nvSpPr>
          <p:spPr>
            <a:xfrm>
              <a:off x="7793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7"/>
            <p:cNvSpPr/>
            <p:nvPr/>
          </p:nvSpPr>
          <p:spPr>
            <a:xfrm>
              <a:off x="84961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7"/>
            <p:cNvSpPr/>
            <p:nvPr/>
          </p:nvSpPr>
          <p:spPr>
            <a:xfrm>
              <a:off x="4456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7"/>
            <p:cNvSpPr/>
            <p:nvPr/>
          </p:nvSpPr>
          <p:spPr>
            <a:xfrm>
              <a:off x="40176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7"/>
            <p:cNvSpPr/>
            <p:nvPr/>
          </p:nvSpPr>
          <p:spPr>
            <a:xfrm>
              <a:off x="2700300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7"/>
            <p:cNvSpPr/>
            <p:nvPr/>
          </p:nvSpPr>
          <p:spPr>
            <a:xfrm>
              <a:off x="7091059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7"/>
            <p:cNvSpPr/>
            <p:nvPr/>
          </p:nvSpPr>
          <p:spPr>
            <a:xfrm>
              <a:off x="4544720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1"/>
                  </a:moveTo>
                  <a:cubicBezTo>
                    <a:pt x="195" y="1"/>
                    <a:pt x="177" y="20"/>
                    <a:pt x="177" y="45"/>
                  </a:cubicBezTo>
                  <a:lnTo>
                    <a:pt x="177" y="278"/>
                  </a:lnTo>
                  <a:lnTo>
                    <a:pt x="44" y="278"/>
                  </a:lnTo>
                  <a:cubicBezTo>
                    <a:pt x="19" y="278"/>
                    <a:pt x="0" y="298"/>
                    <a:pt x="0" y="322"/>
                  </a:cubicBezTo>
                  <a:cubicBezTo>
                    <a:pt x="0" y="348"/>
                    <a:pt x="19" y="366"/>
                    <a:pt x="44" y="366"/>
                  </a:cubicBezTo>
                  <a:lnTo>
                    <a:pt x="177" y="366"/>
                  </a:lnTo>
                  <a:lnTo>
                    <a:pt x="177" y="399"/>
                  </a:lnTo>
                  <a:cubicBezTo>
                    <a:pt x="177" y="423"/>
                    <a:pt x="195" y="443"/>
                    <a:pt x="221" y="443"/>
                  </a:cubicBezTo>
                  <a:cubicBezTo>
                    <a:pt x="245" y="443"/>
                    <a:pt x="265" y="423"/>
                    <a:pt x="265" y="399"/>
                  </a:cubicBezTo>
                  <a:lnTo>
                    <a:pt x="265" y="366"/>
                  </a:lnTo>
                  <a:lnTo>
                    <a:pt x="397" y="366"/>
                  </a:lnTo>
                  <a:cubicBezTo>
                    <a:pt x="422" y="366"/>
                    <a:pt x="441" y="348"/>
                    <a:pt x="441" y="322"/>
                  </a:cubicBezTo>
                  <a:cubicBezTo>
                    <a:pt x="440" y="299"/>
                    <a:pt x="420" y="278"/>
                    <a:pt x="397" y="278"/>
                  </a:cubicBezTo>
                  <a:lnTo>
                    <a:pt x="265" y="278"/>
                  </a:lnTo>
                  <a:lnTo>
                    <a:pt x="265" y="45"/>
                  </a:lnTo>
                  <a:cubicBezTo>
                    <a:pt x="265" y="20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7"/>
            <p:cNvSpPr/>
            <p:nvPr/>
          </p:nvSpPr>
          <p:spPr>
            <a:xfrm>
              <a:off x="37542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7"/>
            <p:cNvSpPr/>
            <p:nvPr/>
          </p:nvSpPr>
          <p:spPr>
            <a:xfrm>
              <a:off x="85840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7"/>
            <p:cNvSpPr/>
            <p:nvPr/>
          </p:nvSpPr>
          <p:spPr>
            <a:xfrm>
              <a:off x="2261336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7" y="1"/>
                  </a:moveTo>
                  <a:cubicBezTo>
                    <a:pt x="342" y="1"/>
                    <a:pt x="322" y="19"/>
                    <a:pt x="322" y="45"/>
                  </a:cubicBezTo>
                  <a:lnTo>
                    <a:pt x="322" y="278"/>
                  </a:lnTo>
                  <a:lnTo>
                    <a:pt x="44" y="278"/>
                  </a:lnTo>
                  <a:cubicBezTo>
                    <a:pt x="20" y="278"/>
                    <a:pt x="0" y="296"/>
                    <a:pt x="0" y="322"/>
                  </a:cubicBezTo>
                  <a:cubicBezTo>
                    <a:pt x="0" y="346"/>
                    <a:pt x="20" y="366"/>
                    <a:pt x="44" y="366"/>
                  </a:cubicBezTo>
                  <a:lnTo>
                    <a:pt x="322" y="366"/>
                  </a:lnTo>
                  <a:lnTo>
                    <a:pt x="322" y="399"/>
                  </a:lnTo>
                  <a:cubicBezTo>
                    <a:pt x="322" y="423"/>
                    <a:pt x="342" y="443"/>
                    <a:pt x="367" y="443"/>
                  </a:cubicBezTo>
                  <a:cubicBezTo>
                    <a:pt x="392" y="443"/>
                    <a:pt x="411" y="423"/>
                    <a:pt x="411" y="399"/>
                  </a:cubicBezTo>
                  <a:lnTo>
                    <a:pt x="411" y="365"/>
                  </a:lnTo>
                  <a:cubicBezTo>
                    <a:pt x="429" y="359"/>
                    <a:pt x="441" y="343"/>
                    <a:pt x="441" y="323"/>
                  </a:cubicBezTo>
                  <a:cubicBezTo>
                    <a:pt x="441" y="304"/>
                    <a:pt x="429" y="287"/>
                    <a:pt x="411" y="281"/>
                  </a:cubicBezTo>
                  <a:lnTo>
                    <a:pt x="411" y="45"/>
                  </a:lnTo>
                  <a:cubicBezTo>
                    <a:pt x="411" y="19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7"/>
            <p:cNvSpPr/>
            <p:nvPr/>
          </p:nvSpPr>
          <p:spPr>
            <a:xfrm>
              <a:off x="7705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7"/>
            <p:cNvSpPr/>
            <p:nvPr/>
          </p:nvSpPr>
          <p:spPr>
            <a:xfrm>
              <a:off x="8671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7"/>
            <p:cNvSpPr/>
            <p:nvPr/>
          </p:nvSpPr>
          <p:spPr>
            <a:xfrm>
              <a:off x="73546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7"/>
            <p:cNvSpPr/>
            <p:nvPr/>
          </p:nvSpPr>
          <p:spPr>
            <a:xfrm>
              <a:off x="6037372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60" y="1"/>
                  </a:moveTo>
                  <a:cubicBezTo>
                    <a:pt x="334" y="1"/>
                    <a:pt x="314" y="20"/>
                    <a:pt x="314" y="45"/>
                  </a:cubicBezTo>
                  <a:lnTo>
                    <a:pt x="314" y="278"/>
                  </a:lnTo>
                  <a:lnTo>
                    <a:pt x="46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6" y="366"/>
                  </a:cubicBezTo>
                  <a:lnTo>
                    <a:pt x="314" y="366"/>
                  </a:lnTo>
                  <a:lnTo>
                    <a:pt x="314" y="399"/>
                  </a:lnTo>
                  <a:cubicBezTo>
                    <a:pt x="314" y="423"/>
                    <a:pt x="334" y="443"/>
                    <a:pt x="360" y="443"/>
                  </a:cubicBezTo>
                  <a:cubicBezTo>
                    <a:pt x="384" y="443"/>
                    <a:pt x="404" y="423"/>
                    <a:pt x="404" y="399"/>
                  </a:cubicBezTo>
                  <a:lnTo>
                    <a:pt x="404" y="366"/>
                  </a:lnTo>
                  <a:cubicBezTo>
                    <a:pt x="425" y="363"/>
                    <a:pt x="443" y="345"/>
                    <a:pt x="443" y="323"/>
                  </a:cubicBezTo>
                  <a:cubicBezTo>
                    <a:pt x="441" y="301"/>
                    <a:pt x="425" y="284"/>
                    <a:pt x="404" y="279"/>
                  </a:cubicBezTo>
                  <a:lnTo>
                    <a:pt x="404" y="45"/>
                  </a:lnTo>
                  <a:cubicBezTo>
                    <a:pt x="404" y="20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7"/>
            <p:cNvSpPr/>
            <p:nvPr/>
          </p:nvSpPr>
          <p:spPr>
            <a:xfrm>
              <a:off x="66520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7"/>
            <p:cNvSpPr/>
            <p:nvPr/>
          </p:nvSpPr>
          <p:spPr>
            <a:xfrm>
              <a:off x="164648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7"/>
            <p:cNvSpPr/>
            <p:nvPr/>
          </p:nvSpPr>
          <p:spPr>
            <a:xfrm>
              <a:off x="76179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7"/>
            <p:cNvSpPr/>
            <p:nvPr/>
          </p:nvSpPr>
          <p:spPr>
            <a:xfrm>
              <a:off x="673978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7"/>
            <p:cNvSpPr/>
            <p:nvPr/>
          </p:nvSpPr>
          <p:spPr>
            <a:xfrm>
              <a:off x="89353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7"/>
            <p:cNvSpPr/>
            <p:nvPr/>
          </p:nvSpPr>
          <p:spPr>
            <a:xfrm>
              <a:off x="6806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7"/>
            <p:cNvSpPr/>
            <p:nvPr/>
          </p:nvSpPr>
          <p:spPr>
            <a:xfrm>
              <a:off x="36665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7"/>
            <p:cNvSpPr/>
            <p:nvPr/>
          </p:nvSpPr>
          <p:spPr>
            <a:xfrm>
              <a:off x="65644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7"/>
            <p:cNvSpPr/>
            <p:nvPr/>
          </p:nvSpPr>
          <p:spPr>
            <a:xfrm>
              <a:off x="15587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7"/>
            <p:cNvSpPr/>
            <p:nvPr/>
          </p:nvSpPr>
          <p:spPr>
            <a:xfrm>
              <a:off x="814512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7"/>
            <p:cNvSpPr/>
            <p:nvPr/>
          </p:nvSpPr>
          <p:spPr>
            <a:xfrm>
              <a:off x="173443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7"/>
            <p:cNvSpPr/>
            <p:nvPr/>
          </p:nvSpPr>
          <p:spPr>
            <a:xfrm>
              <a:off x="1997883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7"/>
            <p:cNvSpPr/>
            <p:nvPr/>
          </p:nvSpPr>
          <p:spPr>
            <a:xfrm>
              <a:off x="12075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7"/>
            <p:cNvSpPr/>
            <p:nvPr/>
          </p:nvSpPr>
          <p:spPr>
            <a:xfrm>
              <a:off x="11198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7"/>
            <p:cNvSpPr/>
            <p:nvPr/>
          </p:nvSpPr>
          <p:spPr>
            <a:xfrm>
              <a:off x="660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7"/>
            <p:cNvSpPr/>
            <p:nvPr/>
          </p:nvSpPr>
          <p:spPr>
            <a:xfrm>
              <a:off x="129546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7"/>
            <p:cNvSpPr/>
            <p:nvPr/>
          </p:nvSpPr>
          <p:spPr>
            <a:xfrm>
              <a:off x="80571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7"/>
            <p:cNvSpPr/>
            <p:nvPr/>
          </p:nvSpPr>
          <p:spPr>
            <a:xfrm>
              <a:off x="18223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7"/>
            <p:cNvSpPr/>
            <p:nvPr/>
          </p:nvSpPr>
          <p:spPr>
            <a:xfrm>
              <a:off x="19101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7"/>
            <p:cNvSpPr/>
            <p:nvPr/>
          </p:nvSpPr>
          <p:spPr>
            <a:xfrm>
              <a:off x="6827731" y="4501553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0"/>
                    <a:pt x="32" y="45"/>
                  </a:cubicBezTo>
                  <a:lnTo>
                    <a:pt x="32" y="281"/>
                  </a:lnTo>
                  <a:cubicBezTo>
                    <a:pt x="13" y="287"/>
                    <a:pt x="1" y="302"/>
                    <a:pt x="1" y="322"/>
                  </a:cubicBezTo>
                  <a:cubicBezTo>
                    <a:pt x="1" y="342"/>
                    <a:pt x="13" y="358"/>
                    <a:pt x="32" y="363"/>
                  </a:cubicBezTo>
                  <a:lnTo>
                    <a:pt x="32" y="397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7"/>
                  </a:cubicBezTo>
                  <a:lnTo>
                    <a:pt x="120" y="365"/>
                  </a:lnTo>
                  <a:lnTo>
                    <a:pt x="398" y="365"/>
                  </a:lnTo>
                  <a:cubicBezTo>
                    <a:pt x="423" y="365"/>
                    <a:pt x="442" y="345"/>
                    <a:pt x="442" y="321"/>
                  </a:cubicBezTo>
                  <a:cubicBezTo>
                    <a:pt x="442" y="299"/>
                    <a:pt x="423" y="278"/>
                    <a:pt x="398" y="278"/>
                  </a:cubicBezTo>
                  <a:lnTo>
                    <a:pt x="120" y="278"/>
                  </a:lnTo>
                  <a:lnTo>
                    <a:pt x="120" y="45"/>
                  </a:lnTo>
                  <a:cubicBezTo>
                    <a:pt x="120" y="20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7"/>
            <p:cNvSpPr/>
            <p:nvPr/>
          </p:nvSpPr>
          <p:spPr>
            <a:xfrm>
              <a:off x="34028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7"/>
            <p:cNvSpPr/>
            <p:nvPr/>
          </p:nvSpPr>
          <p:spPr>
            <a:xfrm>
              <a:off x="55982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7"/>
            <p:cNvSpPr/>
            <p:nvPr/>
          </p:nvSpPr>
          <p:spPr>
            <a:xfrm>
              <a:off x="2416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7"/>
            <p:cNvSpPr/>
            <p:nvPr/>
          </p:nvSpPr>
          <p:spPr>
            <a:xfrm>
              <a:off x="13831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7"/>
            <p:cNvSpPr/>
            <p:nvPr/>
          </p:nvSpPr>
          <p:spPr>
            <a:xfrm>
              <a:off x="6125190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7"/>
            <p:cNvSpPr/>
            <p:nvPr/>
          </p:nvSpPr>
          <p:spPr>
            <a:xfrm>
              <a:off x="568622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7"/>
            <p:cNvSpPr/>
            <p:nvPr/>
          </p:nvSpPr>
          <p:spPr>
            <a:xfrm>
              <a:off x="55105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7"/>
            <p:cNvSpPr/>
            <p:nvPr/>
          </p:nvSpPr>
          <p:spPr>
            <a:xfrm>
              <a:off x="4172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7"/>
            <p:cNvSpPr/>
            <p:nvPr/>
          </p:nvSpPr>
          <p:spPr>
            <a:xfrm>
              <a:off x="54228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7"/>
            <p:cNvSpPr/>
            <p:nvPr/>
          </p:nvSpPr>
          <p:spPr>
            <a:xfrm>
              <a:off x="14711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7"/>
            <p:cNvSpPr/>
            <p:nvPr/>
          </p:nvSpPr>
          <p:spPr>
            <a:xfrm>
              <a:off x="3490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7"/>
            <p:cNvSpPr/>
            <p:nvPr/>
          </p:nvSpPr>
          <p:spPr>
            <a:xfrm>
              <a:off x="82328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7"/>
            <p:cNvSpPr/>
            <p:nvPr/>
          </p:nvSpPr>
          <p:spPr>
            <a:xfrm>
              <a:off x="63887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7"/>
            <p:cNvSpPr/>
            <p:nvPr/>
          </p:nvSpPr>
          <p:spPr>
            <a:xfrm>
              <a:off x="53349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7"/>
            <p:cNvSpPr/>
            <p:nvPr/>
          </p:nvSpPr>
          <p:spPr>
            <a:xfrm>
              <a:off x="64764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7"/>
            <p:cNvSpPr/>
            <p:nvPr/>
          </p:nvSpPr>
          <p:spPr>
            <a:xfrm>
              <a:off x="3578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7"/>
            <p:cNvSpPr/>
            <p:nvPr/>
          </p:nvSpPr>
          <p:spPr>
            <a:xfrm>
              <a:off x="62131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7"/>
            <p:cNvSpPr/>
            <p:nvPr/>
          </p:nvSpPr>
          <p:spPr>
            <a:xfrm>
              <a:off x="90232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7"/>
            <p:cNvSpPr/>
            <p:nvPr/>
          </p:nvSpPr>
          <p:spPr>
            <a:xfrm>
              <a:off x="630107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7"/>
            <p:cNvSpPr/>
            <p:nvPr/>
          </p:nvSpPr>
          <p:spPr>
            <a:xfrm>
              <a:off x="52472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7"/>
            <p:cNvSpPr/>
            <p:nvPr/>
          </p:nvSpPr>
          <p:spPr>
            <a:xfrm>
              <a:off x="153837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7"/>
            <p:cNvSpPr/>
            <p:nvPr/>
          </p:nvSpPr>
          <p:spPr>
            <a:xfrm>
              <a:off x="48080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7"/>
            <p:cNvSpPr/>
            <p:nvPr/>
          </p:nvSpPr>
          <p:spPr>
            <a:xfrm>
              <a:off x="31395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7"/>
            <p:cNvSpPr/>
            <p:nvPr/>
          </p:nvSpPr>
          <p:spPr>
            <a:xfrm>
              <a:off x="5049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7"/>
            <p:cNvSpPr/>
            <p:nvPr/>
          </p:nvSpPr>
          <p:spPr>
            <a:xfrm>
              <a:off x="48957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7"/>
            <p:cNvSpPr/>
            <p:nvPr/>
          </p:nvSpPr>
          <p:spPr>
            <a:xfrm>
              <a:off x="57739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7"/>
            <p:cNvSpPr/>
            <p:nvPr/>
          </p:nvSpPr>
          <p:spPr>
            <a:xfrm>
              <a:off x="32934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7"/>
            <p:cNvSpPr/>
            <p:nvPr/>
          </p:nvSpPr>
          <p:spPr>
            <a:xfrm>
              <a:off x="586186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7"/>
            <p:cNvSpPr/>
            <p:nvPr/>
          </p:nvSpPr>
          <p:spPr>
            <a:xfrm>
              <a:off x="472010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7"/>
            <p:cNvSpPr/>
            <p:nvPr/>
          </p:nvSpPr>
          <p:spPr>
            <a:xfrm>
              <a:off x="8320507" y="450155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4" y="1"/>
                  </a:moveTo>
                  <a:cubicBezTo>
                    <a:pt x="189" y="1"/>
                    <a:pt x="170" y="20"/>
                    <a:pt x="170" y="45"/>
                  </a:cubicBezTo>
                  <a:lnTo>
                    <a:pt x="170" y="278"/>
                  </a:lnTo>
                  <a:lnTo>
                    <a:pt x="45" y="278"/>
                  </a:lnTo>
                  <a:cubicBezTo>
                    <a:pt x="21" y="278"/>
                    <a:pt x="1" y="298"/>
                    <a:pt x="1" y="322"/>
                  </a:cubicBezTo>
                  <a:cubicBezTo>
                    <a:pt x="1" y="348"/>
                    <a:pt x="21" y="366"/>
                    <a:pt x="45" y="366"/>
                  </a:cubicBezTo>
                  <a:lnTo>
                    <a:pt x="170" y="366"/>
                  </a:lnTo>
                  <a:lnTo>
                    <a:pt x="170" y="399"/>
                  </a:lnTo>
                  <a:cubicBezTo>
                    <a:pt x="170" y="423"/>
                    <a:pt x="189" y="443"/>
                    <a:pt x="214" y="443"/>
                  </a:cubicBezTo>
                  <a:cubicBezTo>
                    <a:pt x="238" y="443"/>
                    <a:pt x="258" y="423"/>
                    <a:pt x="258" y="399"/>
                  </a:cubicBezTo>
                  <a:lnTo>
                    <a:pt x="258" y="366"/>
                  </a:lnTo>
                  <a:lnTo>
                    <a:pt x="399" y="366"/>
                  </a:lnTo>
                  <a:cubicBezTo>
                    <a:pt x="423" y="366"/>
                    <a:pt x="443" y="348"/>
                    <a:pt x="443" y="322"/>
                  </a:cubicBezTo>
                  <a:cubicBezTo>
                    <a:pt x="442" y="299"/>
                    <a:pt x="422" y="278"/>
                    <a:pt x="399" y="278"/>
                  </a:cubicBezTo>
                  <a:lnTo>
                    <a:pt x="258" y="278"/>
                  </a:lnTo>
                  <a:lnTo>
                    <a:pt x="258" y="45"/>
                  </a:lnTo>
                  <a:cubicBezTo>
                    <a:pt x="258" y="20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7"/>
            <p:cNvSpPr/>
            <p:nvPr/>
          </p:nvSpPr>
          <p:spPr>
            <a:xfrm>
              <a:off x="46324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7"/>
            <p:cNvSpPr/>
            <p:nvPr/>
          </p:nvSpPr>
          <p:spPr>
            <a:xfrm>
              <a:off x="10320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7"/>
            <p:cNvSpPr/>
            <p:nvPr/>
          </p:nvSpPr>
          <p:spPr>
            <a:xfrm>
              <a:off x="788166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7"/>
            <p:cNvSpPr/>
            <p:nvPr/>
          </p:nvSpPr>
          <p:spPr>
            <a:xfrm>
              <a:off x="59292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7"/>
            <p:cNvSpPr/>
            <p:nvPr/>
          </p:nvSpPr>
          <p:spPr>
            <a:xfrm>
              <a:off x="331514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7"/>
            <p:cNvSpPr/>
            <p:nvPr/>
          </p:nvSpPr>
          <p:spPr>
            <a:xfrm>
              <a:off x="32273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7"/>
            <p:cNvSpPr/>
            <p:nvPr/>
          </p:nvSpPr>
          <p:spPr>
            <a:xfrm>
              <a:off x="59495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7"/>
            <p:cNvSpPr/>
            <p:nvPr/>
          </p:nvSpPr>
          <p:spPr>
            <a:xfrm>
              <a:off x="507137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7"/>
            <p:cNvSpPr/>
            <p:nvPr/>
          </p:nvSpPr>
          <p:spPr>
            <a:xfrm>
              <a:off x="29638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7"/>
            <p:cNvSpPr/>
            <p:nvPr/>
          </p:nvSpPr>
          <p:spPr>
            <a:xfrm>
              <a:off x="49836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7"/>
            <p:cNvSpPr/>
            <p:nvPr/>
          </p:nvSpPr>
          <p:spPr>
            <a:xfrm>
              <a:off x="8563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7"/>
            <p:cNvSpPr/>
            <p:nvPr/>
          </p:nvSpPr>
          <p:spPr>
            <a:xfrm>
              <a:off x="79694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7"/>
            <p:cNvSpPr/>
            <p:nvPr/>
          </p:nvSpPr>
          <p:spPr>
            <a:xfrm>
              <a:off x="9441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7"/>
            <p:cNvSpPr/>
            <p:nvPr/>
          </p:nvSpPr>
          <p:spPr>
            <a:xfrm>
              <a:off x="51591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7"/>
            <p:cNvSpPr/>
            <p:nvPr/>
          </p:nvSpPr>
          <p:spPr>
            <a:xfrm>
              <a:off x="3051571" y="4501553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0"/>
                    <a:pt x="39" y="45"/>
                  </a:cubicBezTo>
                  <a:lnTo>
                    <a:pt x="39" y="279"/>
                  </a:lnTo>
                  <a:cubicBezTo>
                    <a:pt x="17" y="284"/>
                    <a:pt x="0" y="301"/>
                    <a:pt x="0" y="322"/>
                  </a:cubicBezTo>
                  <a:cubicBezTo>
                    <a:pt x="0" y="345"/>
                    <a:pt x="16" y="362"/>
                    <a:pt x="39" y="365"/>
                  </a:cubicBezTo>
                  <a:lnTo>
                    <a:pt x="39" y="397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7"/>
                  </a:cubicBezTo>
                  <a:lnTo>
                    <a:pt x="128" y="365"/>
                  </a:lnTo>
                  <a:lnTo>
                    <a:pt x="399" y="365"/>
                  </a:lnTo>
                  <a:cubicBezTo>
                    <a:pt x="423" y="365"/>
                    <a:pt x="443" y="345"/>
                    <a:pt x="443" y="321"/>
                  </a:cubicBezTo>
                  <a:cubicBezTo>
                    <a:pt x="443" y="299"/>
                    <a:pt x="422" y="278"/>
                    <a:pt x="399" y="278"/>
                  </a:cubicBezTo>
                  <a:lnTo>
                    <a:pt x="128" y="278"/>
                  </a:lnTo>
                  <a:lnTo>
                    <a:pt x="128" y="45"/>
                  </a:lnTo>
                  <a:cubicBezTo>
                    <a:pt x="128" y="20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7"/>
            <p:cNvSpPr/>
            <p:nvPr/>
          </p:nvSpPr>
          <p:spPr>
            <a:xfrm>
              <a:off x="9110991" y="4531621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2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7"/>
            <p:cNvSpPr/>
            <p:nvPr/>
          </p:nvSpPr>
          <p:spPr>
            <a:xfrm>
              <a:off x="791231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4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7"/>
            <p:cNvSpPr/>
            <p:nvPr/>
          </p:nvSpPr>
          <p:spPr>
            <a:xfrm>
              <a:off x="791356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7"/>
            <p:cNvSpPr/>
            <p:nvPr/>
          </p:nvSpPr>
          <p:spPr>
            <a:xfrm>
              <a:off x="791356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7"/>
            <p:cNvSpPr/>
            <p:nvPr/>
          </p:nvSpPr>
          <p:spPr>
            <a:xfrm>
              <a:off x="791356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7"/>
            <p:cNvSpPr/>
            <p:nvPr/>
          </p:nvSpPr>
          <p:spPr>
            <a:xfrm>
              <a:off x="791231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7"/>
            <p:cNvSpPr/>
            <p:nvPr/>
          </p:nvSpPr>
          <p:spPr>
            <a:xfrm>
              <a:off x="791231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7"/>
            <p:cNvSpPr/>
            <p:nvPr/>
          </p:nvSpPr>
          <p:spPr>
            <a:xfrm>
              <a:off x="791356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7"/>
            <p:cNvSpPr/>
            <p:nvPr/>
          </p:nvSpPr>
          <p:spPr>
            <a:xfrm>
              <a:off x="791231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7"/>
            <p:cNvSpPr/>
            <p:nvPr/>
          </p:nvSpPr>
          <p:spPr>
            <a:xfrm>
              <a:off x="791356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7"/>
            <p:cNvSpPr/>
            <p:nvPr/>
          </p:nvSpPr>
          <p:spPr>
            <a:xfrm>
              <a:off x="791231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7"/>
            <p:cNvSpPr/>
            <p:nvPr/>
          </p:nvSpPr>
          <p:spPr>
            <a:xfrm>
              <a:off x="791231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7"/>
            <p:cNvSpPr/>
            <p:nvPr/>
          </p:nvSpPr>
          <p:spPr>
            <a:xfrm>
              <a:off x="791356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7"/>
            <p:cNvSpPr/>
            <p:nvPr/>
          </p:nvSpPr>
          <p:spPr>
            <a:xfrm>
              <a:off x="791356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7"/>
            <p:cNvSpPr/>
            <p:nvPr/>
          </p:nvSpPr>
          <p:spPr>
            <a:xfrm>
              <a:off x="791356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7"/>
            <p:cNvSpPr/>
            <p:nvPr/>
          </p:nvSpPr>
          <p:spPr>
            <a:xfrm>
              <a:off x="791356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7"/>
            <p:cNvSpPr/>
            <p:nvPr/>
          </p:nvSpPr>
          <p:spPr>
            <a:xfrm>
              <a:off x="791356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7"/>
            <p:cNvSpPr/>
            <p:nvPr/>
          </p:nvSpPr>
          <p:spPr>
            <a:xfrm>
              <a:off x="791356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7"/>
            <p:cNvSpPr/>
            <p:nvPr/>
          </p:nvSpPr>
          <p:spPr>
            <a:xfrm>
              <a:off x="791356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7"/>
            <p:cNvSpPr/>
            <p:nvPr/>
          </p:nvSpPr>
          <p:spPr>
            <a:xfrm>
              <a:off x="791356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7"/>
            <p:cNvSpPr/>
            <p:nvPr/>
          </p:nvSpPr>
          <p:spPr>
            <a:xfrm>
              <a:off x="791356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7"/>
            <p:cNvSpPr/>
            <p:nvPr/>
          </p:nvSpPr>
          <p:spPr>
            <a:xfrm>
              <a:off x="791231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7"/>
            <p:cNvSpPr/>
            <p:nvPr/>
          </p:nvSpPr>
          <p:spPr>
            <a:xfrm>
              <a:off x="791231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7"/>
            <p:cNvSpPr/>
            <p:nvPr/>
          </p:nvSpPr>
          <p:spPr>
            <a:xfrm>
              <a:off x="791356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7"/>
            <p:cNvSpPr/>
            <p:nvPr/>
          </p:nvSpPr>
          <p:spPr>
            <a:xfrm>
              <a:off x="791356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7"/>
            <p:cNvSpPr/>
            <p:nvPr/>
          </p:nvSpPr>
          <p:spPr>
            <a:xfrm>
              <a:off x="791356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7"/>
            <p:cNvSpPr/>
            <p:nvPr/>
          </p:nvSpPr>
          <p:spPr>
            <a:xfrm>
              <a:off x="791356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7"/>
            <p:cNvSpPr/>
            <p:nvPr/>
          </p:nvSpPr>
          <p:spPr>
            <a:xfrm>
              <a:off x="791231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7"/>
            <p:cNvSpPr/>
            <p:nvPr/>
          </p:nvSpPr>
          <p:spPr>
            <a:xfrm>
              <a:off x="791231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7"/>
            <p:cNvSpPr/>
            <p:nvPr/>
          </p:nvSpPr>
          <p:spPr>
            <a:xfrm>
              <a:off x="791231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7"/>
            <p:cNvSpPr/>
            <p:nvPr/>
          </p:nvSpPr>
          <p:spPr>
            <a:xfrm>
              <a:off x="791356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7"/>
            <p:cNvSpPr/>
            <p:nvPr/>
          </p:nvSpPr>
          <p:spPr>
            <a:xfrm>
              <a:off x="791356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7"/>
            <p:cNvSpPr/>
            <p:nvPr/>
          </p:nvSpPr>
          <p:spPr>
            <a:xfrm>
              <a:off x="791356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7"/>
            <p:cNvSpPr/>
            <p:nvPr/>
          </p:nvSpPr>
          <p:spPr>
            <a:xfrm>
              <a:off x="791356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7"/>
            <p:cNvSpPr/>
            <p:nvPr/>
          </p:nvSpPr>
          <p:spPr>
            <a:xfrm>
              <a:off x="791231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7"/>
            <p:cNvSpPr/>
            <p:nvPr/>
          </p:nvSpPr>
          <p:spPr>
            <a:xfrm>
              <a:off x="791356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7"/>
            <p:cNvSpPr/>
            <p:nvPr/>
          </p:nvSpPr>
          <p:spPr>
            <a:xfrm>
              <a:off x="791356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7"/>
            <p:cNvSpPr/>
            <p:nvPr/>
          </p:nvSpPr>
          <p:spPr>
            <a:xfrm>
              <a:off x="791356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7"/>
            <p:cNvSpPr/>
            <p:nvPr/>
          </p:nvSpPr>
          <p:spPr>
            <a:xfrm>
              <a:off x="791231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7"/>
            <p:cNvSpPr/>
            <p:nvPr/>
          </p:nvSpPr>
          <p:spPr>
            <a:xfrm>
              <a:off x="791356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7"/>
            <p:cNvSpPr/>
            <p:nvPr/>
          </p:nvSpPr>
          <p:spPr>
            <a:xfrm>
              <a:off x="791356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7"/>
            <p:cNvSpPr/>
            <p:nvPr/>
          </p:nvSpPr>
          <p:spPr>
            <a:xfrm>
              <a:off x="791356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7"/>
            <p:cNvSpPr/>
            <p:nvPr/>
          </p:nvSpPr>
          <p:spPr>
            <a:xfrm>
              <a:off x="791356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7"/>
            <p:cNvSpPr/>
            <p:nvPr/>
          </p:nvSpPr>
          <p:spPr>
            <a:xfrm>
              <a:off x="791231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7"/>
            <p:cNvSpPr/>
            <p:nvPr/>
          </p:nvSpPr>
          <p:spPr>
            <a:xfrm>
              <a:off x="791356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7"/>
            <p:cNvSpPr/>
            <p:nvPr/>
          </p:nvSpPr>
          <p:spPr>
            <a:xfrm>
              <a:off x="791356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7"/>
            <p:cNvSpPr/>
            <p:nvPr/>
          </p:nvSpPr>
          <p:spPr>
            <a:xfrm>
              <a:off x="791356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7"/>
            <p:cNvSpPr/>
            <p:nvPr/>
          </p:nvSpPr>
          <p:spPr>
            <a:xfrm>
              <a:off x="791231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2"/>
                    <a:pt x="22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7"/>
            <p:cNvSpPr/>
            <p:nvPr/>
          </p:nvSpPr>
          <p:spPr>
            <a:xfrm>
              <a:off x="791356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7"/>
            <p:cNvSpPr/>
            <p:nvPr/>
          </p:nvSpPr>
          <p:spPr>
            <a:xfrm>
              <a:off x="791356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7"/>
            <p:cNvSpPr/>
            <p:nvPr/>
          </p:nvSpPr>
          <p:spPr>
            <a:xfrm>
              <a:off x="791356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7"/>
            <p:cNvSpPr/>
            <p:nvPr/>
          </p:nvSpPr>
          <p:spPr>
            <a:xfrm>
              <a:off x="791231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7"/>
            <p:cNvSpPr/>
            <p:nvPr/>
          </p:nvSpPr>
          <p:spPr>
            <a:xfrm>
              <a:off x="791356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7"/>
            <p:cNvSpPr/>
            <p:nvPr/>
          </p:nvSpPr>
          <p:spPr>
            <a:xfrm>
              <a:off x="791356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7"/>
            <p:cNvSpPr/>
            <p:nvPr/>
          </p:nvSpPr>
          <p:spPr>
            <a:xfrm>
              <a:off x="791356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7"/>
            <p:cNvSpPr/>
            <p:nvPr/>
          </p:nvSpPr>
          <p:spPr>
            <a:xfrm>
              <a:off x="791356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7"/>
            <p:cNvSpPr/>
            <p:nvPr/>
          </p:nvSpPr>
          <p:spPr>
            <a:xfrm>
              <a:off x="791356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7"/>
            <p:cNvSpPr/>
            <p:nvPr/>
          </p:nvSpPr>
          <p:spPr>
            <a:xfrm>
              <a:off x="791231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7"/>
            <p:cNvSpPr/>
            <p:nvPr/>
          </p:nvSpPr>
          <p:spPr>
            <a:xfrm>
              <a:off x="791231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7"/>
            <p:cNvSpPr/>
            <p:nvPr/>
          </p:nvSpPr>
          <p:spPr>
            <a:xfrm>
              <a:off x="791231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7"/>
            <p:cNvSpPr/>
            <p:nvPr/>
          </p:nvSpPr>
          <p:spPr>
            <a:xfrm>
              <a:off x="791356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7"/>
            <p:cNvSpPr/>
            <p:nvPr/>
          </p:nvSpPr>
          <p:spPr>
            <a:xfrm>
              <a:off x="791231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7"/>
            <p:cNvSpPr/>
            <p:nvPr/>
          </p:nvSpPr>
          <p:spPr>
            <a:xfrm>
              <a:off x="791231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4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7"/>
            <p:cNvSpPr/>
            <p:nvPr/>
          </p:nvSpPr>
          <p:spPr>
            <a:xfrm>
              <a:off x="791356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7"/>
            <p:cNvSpPr/>
            <p:nvPr/>
          </p:nvSpPr>
          <p:spPr>
            <a:xfrm>
              <a:off x="791231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2" y="247"/>
                    <a:pt x="22" y="267"/>
                    <a:pt x="44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7"/>
            <p:cNvSpPr/>
            <p:nvPr/>
          </p:nvSpPr>
          <p:spPr>
            <a:xfrm>
              <a:off x="1546338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7"/>
            <p:cNvSpPr/>
            <p:nvPr/>
          </p:nvSpPr>
          <p:spPr>
            <a:xfrm>
              <a:off x="1546338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7"/>
            <p:cNvSpPr/>
            <p:nvPr/>
          </p:nvSpPr>
          <p:spPr>
            <a:xfrm>
              <a:off x="1546338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7"/>
            <p:cNvSpPr/>
            <p:nvPr/>
          </p:nvSpPr>
          <p:spPr>
            <a:xfrm>
              <a:off x="1546338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7"/>
            <p:cNvSpPr/>
            <p:nvPr/>
          </p:nvSpPr>
          <p:spPr>
            <a:xfrm>
              <a:off x="1546338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7"/>
            <p:cNvSpPr/>
            <p:nvPr/>
          </p:nvSpPr>
          <p:spPr>
            <a:xfrm>
              <a:off x="1546338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3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7"/>
            <p:cNvSpPr/>
            <p:nvPr/>
          </p:nvSpPr>
          <p:spPr>
            <a:xfrm>
              <a:off x="1546338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7"/>
            <p:cNvSpPr/>
            <p:nvPr/>
          </p:nvSpPr>
          <p:spPr>
            <a:xfrm>
              <a:off x="1546338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7"/>
            <p:cNvSpPr/>
            <p:nvPr/>
          </p:nvSpPr>
          <p:spPr>
            <a:xfrm>
              <a:off x="1546338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7"/>
            <p:cNvSpPr/>
            <p:nvPr/>
          </p:nvSpPr>
          <p:spPr>
            <a:xfrm>
              <a:off x="1546338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7"/>
            <p:cNvSpPr/>
            <p:nvPr/>
          </p:nvSpPr>
          <p:spPr>
            <a:xfrm>
              <a:off x="1546338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7"/>
            <p:cNvSpPr/>
            <p:nvPr/>
          </p:nvSpPr>
          <p:spPr>
            <a:xfrm>
              <a:off x="1546338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7"/>
            <p:cNvSpPr/>
            <p:nvPr/>
          </p:nvSpPr>
          <p:spPr>
            <a:xfrm>
              <a:off x="1546338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7"/>
            <p:cNvSpPr/>
            <p:nvPr/>
          </p:nvSpPr>
          <p:spPr>
            <a:xfrm>
              <a:off x="1546338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7"/>
            <p:cNvSpPr/>
            <p:nvPr/>
          </p:nvSpPr>
          <p:spPr>
            <a:xfrm>
              <a:off x="1546338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7"/>
            <p:cNvSpPr/>
            <p:nvPr/>
          </p:nvSpPr>
          <p:spPr>
            <a:xfrm>
              <a:off x="1546338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7"/>
            <p:cNvSpPr/>
            <p:nvPr/>
          </p:nvSpPr>
          <p:spPr>
            <a:xfrm>
              <a:off x="1546338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7"/>
            <p:cNvSpPr/>
            <p:nvPr/>
          </p:nvSpPr>
          <p:spPr>
            <a:xfrm>
              <a:off x="1546338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7"/>
            <p:cNvSpPr/>
            <p:nvPr/>
          </p:nvSpPr>
          <p:spPr>
            <a:xfrm>
              <a:off x="1546338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7"/>
            <p:cNvSpPr/>
            <p:nvPr/>
          </p:nvSpPr>
          <p:spPr>
            <a:xfrm>
              <a:off x="1546338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7"/>
            <p:cNvSpPr/>
            <p:nvPr/>
          </p:nvSpPr>
          <p:spPr>
            <a:xfrm>
              <a:off x="1546338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7"/>
            <p:cNvSpPr/>
            <p:nvPr/>
          </p:nvSpPr>
          <p:spPr>
            <a:xfrm>
              <a:off x="1546338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7"/>
            <p:cNvSpPr/>
            <p:nvPr/>
          </p:nvSpPr>
          <p:spPr>
            <a:xfrm>
              <a:off x="1546338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7"/>
            <p:cNvSpPr/>
            <p:nvPr/>
          </p:nvSpPr>
          <p:spPr>
            <a:xfrm>
              <a:off x="1546338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7"/>
            <p:cNvSpPr/>
            <p:nvPr/>
          </p:nvSpPr>
          <p:spPr>
            <a:xfrm>
              <a:off x="1546338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7"/>
            <p:cNvSpPr/>
            <p:nvPr/>
          </p:nvSpPr>
          <p:spPr>
            <a:xfrm>
              <a:off x="1546338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7"/>
            <p:cNvSpPr/>
            <p:nvPr/>
          </p:nvSpPr>
          <p:spPr>
            <a:xfrm>
              <a:off x="1546338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7"/>
            <p:cNvSpPr/>
            <p:nvPr/>
          </p:nvSpPr>
          <p:spPr>
            <a:xfrm>
              <a:off x="1546338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7"/>
            <p:cNvSpPr/>
            <p:nvPr/>
          </p:nvSpPr>
          <p:spPr>
            <a:xfrm>
              <a:off x="1546338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7"/>
            <p:cNvSpPr/>
            <p:nvPr/>
          </p:nvSpPr>
          <p:spPr>
            <a:xfrm>
              <a:off x="1546338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7"/>
            <p:cNvSpPr/>
            <p:nvPr/>
          </p:nvSpPr>
          <p:spPr>
            <a:xfrm>
              <a:off x="1546338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7"/>
            <p:cNvSpPr/>
            <p:nvPr/>
          </p:nvSpPr>
          <p:spPr>
            <a:xfrm>
              <a:off x="1546338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7"/>
            <p:cNvSpPr/>
            <p:nvPr/>
          </p:nvSpPr>
          <p:spPr>
            <a:xfrm>
              <a:off x="1546338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7"/>
            <p:cNvSpPr/>
            <p:nvPr/>
          </p:nvSpPr>
          <p:spPr>
            <a:xfrm>
              <a:off x="1546338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7"/>
            <p:cNvSpPr/>
            <p:nvPr/>
          </p:nvSpPr>
          <p:spPr>
            <a:xfrm>
              <a:off x="1546338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7"/>
            <p:cNvSpPr/>
            <p:nvPr/>
          </p:nvSpPr>
          <p:spPr>
            <a:xfrm>
              <a:off x="1546338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7"/>
            <p:cNvSpPr/>
            <p:nvPr/>
          </p:nvSpPr>
          <p:spPr>
            <a:xfrm>
              <a:off x="1546338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7"/>
            <p:cNvSpPr/>
            <p:nvPr/>
          </p:nvSpPr>
          <p:spPr>
            <a:xfrm>
              <a:off x="1546338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7"/>
            <p:cNvSpPr/>
            <p:nvPr/>
          </p:nvSpPr>
          <p:spPr>
            <a:xfrm>
              <a:off x="1546338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7"/>
            <p:cNvSpPr/>
            <p:nvPr/>
          </p:nvSpPr>
          <p:spPr>
            <a:xfrm>
              <a:off x="1546338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7"/>
            <p:cNvSpPr/>
            <p:nvPr/>
          </p:nvSpPr>
          <p:spPr>
            <a:xfrm>
              <a:off x="1546338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7"/>
            <p:cNvSpPr/>
            <p:nvPr/>
          </p:nvSpPr>
          <p:spPr>
            <a:xfrm>
              <a:off x="1546338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7"/>
            <p:cNvSpPr/>
            <p:nvPr/>
          </p:nvSpPr>
          <p:spPr>
            <a:xfrm>
              <a:off x="1546338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7"/>
            <p:cNvSpPr/>
            <p:nvPr/>
          </p:nvSpPr>
          <p:spPr>
            <a:xfrm>
              <a:off x="1546338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7"/>
            <p:cNvSpPr/>
            <p:nvPr/>
          </p:nvSpPr>
          <p:spPr>
            <a:xfrm>
              <a:off x="1546338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7"/>
            <p:cNvSpPr/>
            <p:nvPr/>
          </p:nvSpPr>
          <p:spPr>
            <a:xfrm>
              <a:off x="1546338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7"/>
            <p:cNvSpPr/>
            <p:nvPr/>
          </p:nvSpPr>
          <p:spPr>
            <a:xfrm>
              <a:off x="1546338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7"/>
            <p:cNvSpPr/>
            <p:nvPr/>
          </p:nvSpPr>
          <p:spPr>
            <a:xfrm>
              <a:off x="1546338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7"/>
            <p:cNvSpPr/>
            <p:nvPr/>
          </p:nvSpPr>
          <p:spPr>
            <a:xfrm>
              <a:off x="1546338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7"/>
            <p:cNvSpPr/>
            <p:nvPr/>
          </p:nvSpPr>
          <p:spPr>
            <a:xfrm>
              <a:off x="1546338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7"/>
            <p:cNvSpPr/>
            <p:nvPr/>
          </p:nvSpPr>
          <p:spPr>
            <a:xfrm>
              <a:off x="1546338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7"/>
            <p:cNvSpPr/>
            <p:nvPr/>
          </p:nvSpPr>
          <p:spPr>
            <a:xfrm>
              <a:off x="1546338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7"/>
            <p:cNvSpPr/>
            <p:nvPr/>
          </p:nvSpPr>
          <p:spPr>
            <a:xfrm>
              <a:off x="1546338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7"/>
            <p:cNvSpPr/>
            <p:nvPr/>
          </p:nvSpPr>
          <p:spPr>
            <a:xfrm>
              <a:off x="1546338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7"/>
            <p:cNvSpPr/>
            <p:nvPr/>
          </p:nvSpPr>
          <p:spPr>
            <a:xfrm>
              <a:off x="1546338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7"/>
            <p:cNvSpPr/>
            <p:nvPr/>
          </p:nvSpPr>
          <p:spPr>
            <a:xfrm>
              <a:off x="1546338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7"/>
            <p:cNvSpPr/>
            <p:nvPr/>
          </p:nvSpPr>
          <p:spPr>
            <a:xfrm>
              <a:off x="1546338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7"/>
            <p:cNvSpPr/>
            <p:nvPr/>
          </p:nvSpPr>
          <p:spPr>
            <a:xfrm>
              <a:off x="1546338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7"/>
            <p:cNvSpPr/>
            <p:nvPr/>
          </p:nvSpPr>
          <p:spPr>
            <a:xfrm>
              <a:off x="1546338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7"/>
            <p:cNvSpPr/>
            <p:nvPr/>
          </p:nvSpPr>
          <p:spPr>
            <a:xfrm>
              <a:off x="1546338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7"/>
            <p:cNvSpPr/>
            <p:nvPr/>
          </p:nvSpPr>
          <p:spPr>
            <a:xfrm>
              <a:off x="1546338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7"/>
            <p:cNvSpPr/>
            <p:nvPr/>
          </p:nvSpPr>
          <p:spPr>
            <a:xfrm>
              <a:off x="1546338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7"/>
            <p:cNvSpPr/>
            <p:nvPr/>
          </p:nvSpPr>
          <p:spPr>
            <a:xfrm>
              <a:off x="1546338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7"/>
            <p:cNvSpPr/>
            <p:nvPr/>
          </p:nvSpPr>
          <p:spPr>
            <a:xfrm>
              <a:off x="1546338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7"/>
            <p:cNvSpPr/>
            <p:nvPr/>
          </p:nvSpPr>
          <p:spPr>
            <a:xfrm>
              <a:off x="1546338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7"/>
            <p:cNvSpPr/>
            <p:nvPr/>
          </p:nvSpPr>
          <p:spPr>
            <a:xfrm>
              <a:off x="1546338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7"/>
            <p:cNvSpPr/>
            <p:nvPr/>
          </p:nvSpPr>
          <p:spPr>
            <a:xfrm>
              <a:off x="1546338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7"/>
            <p:cNvSpPr/>
            <p:nvPr/>
          </p:nvSpPr>
          <p:spPr>
            <a:xfrm>
              <a:off x="1546338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7"/>
            <p:cNvSpPr/>
            <p:nvPr/>
          </p:nvSpPr>
          <p:spPr>
            <a:xfrm>
              <a:off x="2301321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7"/>
            <p:cNvSpPr/>
            <p:nvPr/>
          </p:nvSpPr>
          <p:spPr>
            <a:xfrm>
              <a:off x="2301321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7"/>
            <p:cNvSpPr/>
            <p:nvPr/>
          </p:nvSpPr>
          <p:spPr>
            <a:xfrm>
              <a:off x="2301321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7"/>
            <p:cNvSpPr/>
            <p:nvPr/>
          </p:nvSpPr>
          <p:spPr>
            <a:xfrm>
              <a:off x="2301321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7"/>
            <p:cNvSpPr/>
            <p:nvPr/>
          </p:nvSpPr>
          <p:spPr>
            <a:xfrm>
              <a:off x="2301321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7"/>
            <p:cNvSpPr/>
            <p:nvPr/>
          </p:nvSpPr>
          <p:spPr>
            <a:xfrm>
              <a:off x="2301321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7"/>
            <p:cNvSpPr/>
            <p:nvPr/>
          </p:nvSpPr>
          <p:spPr>
            <a:xfrm>
              <a:off x="2301321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7"/>
            <p:cNvSpPr/>
            <p:nvPr/>
          </p:nvSpPr>
          <p:spPr>
            <a:xfrm>
              <a:off x="2301321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7"/>
            <p:cNvSpPr/>
            <p:nvPr/>
          </p:nvSpPr>
          <p:spPr>
            <a:xfrm>
              <a:off x="2301321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7"/>
            <p:cNvSpPr/>
            <p:nvPr/>
          </p:nvSpPr>
          <p:spPr>
            <a:xfrm>
              <a:off x="2301321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7"/>
            <p:cNvSpPr/>
            <p:nvPr/>
          </p:nvSpPr>
          <p:spPr>
            <a:xfrm>
              <a:off x="2301321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7"/>
            <p:cNvSpPr/>
            <p:nvPr/>
          </p:nvSpPr>
          <p:spPr>
            <a:xfrm>
              <a:off x="2301321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7"/>
            <p:cNvSpPr/>
            <p:nvPr/>
          </p:nvSpPr>
          <p:spPr>
            <a:xfrm>
              <a:off x="2301321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7"/>
            <p:cNvSpPr/>
            <p:nvPr/>
          </p:nvSpPr>
          <p:spPr>
            <a:xfrm>
              <a:off x="2301321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7"/>
            <p:cNvSpPr/>
            <p:nvPr/>
          </p:nvSpPr>
          <p:spPr>
            <a:xfrm>
              <a:off x="2301321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7"/>
            <p:cNvSpPr/>
            <p:nvPr/>
          </p:nvSpPr>
          <p:spPr>
            <a:xfrm>
              <a:off x="2301321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7"/>
            <p:cNvSpPr/>
            <p:nvPr/>
          </p:nvSpPr>
          <p:spPr>
            <a:xfrm>
              <a:off x="2301321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7"/>
            <p:cNvSpPr/>
            <p:nvPr/>
          </p:nvSpPr>
          <p:spPr>
            <a:xfrm>
              <a:off x="2301321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7"/>
            <p:cNvSpPr/>
            <p:nvPr/>
          </p:nvSpPr>
          <p:spPr>
            <a:xfrm>
              <a:off x="2301321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7"/>
            <p:cNvSpPr/>
            <p:nvPr/>
          </p:nvSpPr>
          <p:spPr>
            <a:xfrm>
              <a:off x="2301321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7"/>
            <p:cNvSpPr/>
            <p:nvPr/>
          </p:nvSpPr>
          <p:spPr>
            <a:xfrm>
              <a:off x="2301321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7"/>
            <p:cNvSpPr/>
            <p:nvPr/>
          </p:nvSpPr>
          <p:spPr>
            <a:xfrm>
              <a:off x="2301321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7"/>
            <p:cNvSpPr/>
            <p:nvPr/>
          </p:nvSpPr>
          <p:spPr>
            <a:xfrm>
              <a:off x="2301321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7"/>
            <p:cNvSpPr/>
            <p:nvPr/>
          </p:nvSpPr>
          <p:spPr>
            <a:xfrm>
              <a:off x="2301321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7"/>
            <p:cNvSpPr/>
            <p:nvPr/>
          </p:nvSpPr>
          <p:spPr>
            <a:xfrm>
              <a:off x="2301321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7"/>
            <p:cNvSpPr/>
            <p:nvPr/>
          </p:nvSpPr>
          <p:spPr>
            <a:xfrm>
              <a:off x="2301321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7"/>
            <p:cNvSpPr/>
            <p:nvPr/>
          </p:nvSpPr>
          <p:spPr>
            <a:xfrm>
              <a:off x="2301321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7"/>
            <p:cNvSpPr/>
            <p:nvPr/>
          </p:nvSpPr>
          <p:spPr>
            <a:xfrm>
              <a:off x="2301321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7"/>
            <p:cNvSpPr/>
            <p:nvPr/>
          </p:nvSpPr>
          <p:spPr>
            <a:xfrm>
              <a:off x="2301321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7"/>
            <p:cNvSpPr/>
            <p:nvPr/>
          </p:nvSpPr>
          <p:spPr>
            <a:xfrm>
              <a:off x="2301321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7"/>
            <p:cNvSpPr/>
            <p:nvPr/>
          </p:nvSpPr>
          <p:spPr>
            <a:xfrm>
              <a:off x="2301321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7"/>
            <p:cNvSpPr/>
            <p:nvPr/>
          </p:nvSpPr>
          <p:spPr>
            <a:xfrm>
              <a:off x="2301321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7"/>
            <p:cNvSpPr/>
            <p:nvPr/>
          </p:nvSpPr>
          <p:spPr>
            <a:xfrm>
              <a:off x="2301321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7"/>
            <p:cNvSpPr/>
            <p:nvPr/>
          </p:nvSpPr>
          <p:spPr>
            <a:xfrm>
              <a:off x="2301321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7"/>
            <p:cNvSpPr/>
            <p:nvPr/>
          </p:nvSpPr>
          <p:spPr>
            <a:xfrm>
              <a:off x="2301321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7"/>
            <p:cNvSpPr/>
            <p:nvPr/>
          </p:nvSpPr>
          <p:spPr>
            <a:xfrm>
              <a:off x="2301321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7"/>
            <p:cNvSpPr/>
            <p:nvPr/>
          </p:nvSpPr>
          <p:spPr>
            <a:xfrm>
              <a:off x="2301321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7"/>
            <p:cNvSpPr/>
            <p:nvPr/>
          </p:nvSpPr>
          <p:spPr>
            <a:xfrm>
              <a:off x="2301321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7"/>
            <p:cNvSpPr/>
            <p:nvPr/>
          </p:nvSpPr>
          <p:spPr>
            <a:xfrm>
              <a:off x="2301321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7"/>
            <p:cNvSpPr/>
            <p:nvPr/>
          </p:nvSpPr>
          <p:spPr>
            <a:xfrm>
              <a:off x="2301321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7"/>
            <p:cNvSpPr/>
            <p:nvPr/>
          </p:nvSpPr>
          <p:spPr>
            <a:xfrm>
              <a:off x="2301321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7"/>
            <p:cNvSpPr/>
            <p:nvPr/>
          </p:nvSpPr>
          <p:spPr>
            <a:xfrm>
              <a:off x="2301321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7"/>
            <p:cNvSpPr/>
            <p:nvPr/>
          </p:nvSpPr>
          <p:spPr>
            <a:xfrm>
              <a:off x="2301321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7"/>
            <p:cNvSpPr/>
            <p:nvPr/>
          </p:nvSpPr>
          <p:spPr>
            <a:xfrm>
              <a:off x="2301321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7"/>
            <p:cNvSpPr/>
            <p:nvPr/>
          </p:nvSpPr>
          <p:spPr>
            <a:xfrm>
              <a:off x="2301321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7"/>
            <p:cNvSpPr/>
            <p:nvPr/>
          </p:nvSpPr>
          <p:spPr>
            <a:xfrm>
              <a:off x="2301321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7"/>
            <p:cNvSpPr/>
            <p:nvPr/>
          </p:nvSpPr>
          <p:spPr>
            <a:xfrm>
              <a:off x="2301321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7"/>
            <p:cNvSpPr/>
            <p:nvPr/>
          </p:nvSpPr>
          <p:spPr>
            <a:xfrm>
              <a:off x="2301321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7"/>
            <p:cNvSpPr/>
            <p:nvPr/>
          </p:nvSpPr>
          <p:spPr>
            <a:xfrm>
              <a:off x="2301321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7"/>
            <p:cNvSpPr/>
            <p:nvPr/>
          </p:nvSpPr>
          <p:spPr>
            <a:xfrm>
              <a:off x="2301321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7"/>
            <p:cNvSpPr/>
            <p:nvPr/>
          </p:nvSpPr>
          <p:spPr>
            <a:xfrm>
              <a:off x="2301321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7"/>
            <p:cNvSpPr/>
            <p:nvPr/>
          </p:nvSpPr>
          <p:spPr>
            <a:xfrm>
              <a:off x="2301321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7"/>
            <p:cNvSpPr/>
            <p:nvPr/>
          </p:nvSpPr>
          <p:spPr>
            <a:xfrm>
              <a:off x="2301321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7"/>
            <p:cNvSpPr/>
            <p:nvPr/>
          </p:nvSpPr>
          <p:spPr>
            <a:xfrm>
              <a:off x="2301321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7"/>
            <p:cNvSpPr/>
            <p:nvPr/>
          </p:nvSpPr>
          <p:spPr>
            <a:xfrm>
              <a:off x="2301321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7"/>
            <p:cNvSpPr/>
            <p:nvPr/>
          </p:nvSpPr>
          <p:spPr>
            <a:xfrm>
              <a:off x="2301321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7"/>
            <p:cNvSpPr/>
            <p:nvPr/>
          </p:nvSpPr>
          <p:spPr>
            <a:xfrm>
              <a:off x="2301321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7"/>
            <p:cNvSpPr/>
            <p:nvPr/>
          </p:nvSpPr>
          <p:spPr>
            <a:xfrm>
              <a:off x="2301321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7"/>
            <p:cNvSpPr/>
            <p:nvPr/>
          </p:nvSpPr>
          <p:spPr>
            <a:xfrm>
              <a:off x="2301321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7"/>
            <p:cNvSpPr/>
            <p:nvPr/>
          </p:nvSpPr>
          <p:spPr>
            <a:xfrm>
              <a:off x="2301321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7"/>
            <p:cNvSpPr/>
            <p:nvPr/>
          </p:nvSpPr>
          <p:spPr>
            <a:xfrm>
              <a:off x="2301321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7"/>
            <p:cNvSpPr/>
            <p:nvPr/>
          </p:nvSpPr>
          <p:spPr>
            <a:xfrm>
              <a:off x="2301321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7"/>
            <p:cNvSpPr/>
            <p:nvPr/>
          </p:nvSpPr>
          <p:spPr>
            <a:xfrm>
              <a:off x="2301321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7"/>
            <p:cNvSpPr/>
            <p:nvPr/>
          </p:nvSpPr>
          <p:spPr>
            <a:xfrm>
              <a:off x="2301321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7"/>
            <p:cNvSpPr/>
            <p:nvPr/>
          </p:nvSpPr>
          <p:spPr>
            <a:xfrm>
              <a:off x="3056304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7"/>
            <p:cNvSpPr/>
            <p:nvPr/>
          </p:nvSpPr>
          <p:spPr>
            <a:xfrm>
              <a:off x="3056304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7"/>
            <p:cNvSpPr/>
            <p:nvPr/>
          </p:nvSpPr>
          <p:spPr>
            <a:xfrm>
              <a:off x="3056304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7"/>
            <p:cNvSpPr/>
            <p:nvPr/>
          </p:nvSpPr>
          <p:spPr>
            <a:xfrm>
              <a:off x="3056304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7"/>
            <p:cNvSpPr/>
            <p:nvPr/>
          </p:nvSpPr>
          <p:spPr>
            <a:xfrm>
              <a:off x="3056304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7"/>
            <p:cNvSpPr/>
            <p:nvPr/>
          </p:nvSpPr>
          <p:spPr>
            <a:xfrm>
              <a:off x="3056304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7"/>
            <p:cNvSpPr/>
            <p:nvPr/>
          </p:nvSpPr>
          <p:spPr>
            <a:xfrm>
              <a:off x="3056304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7"/>
            <p:cNvSpPr/>
            <p:nvPr/>
          </p:nvSpPr>
          <p:spPr>
            <a:xfrm>
              <a:off x="3056304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7"/>
            <p:cNvSpPr/>
            <p:nvPr/>
          </p:nvSpPr>
          <p:spPr>
            <a:xfrm>
              <a:off x="3056304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7"/>
            <p:cNvSpPr/>
            <p:nvPr/>
          </p:nvSpPr>
          <p:spPr>
            <a:xfrm>
              <a:off x="3056304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7"/>
            <p:cNvSpPr/>
            <p:nvPr/>
          </p:nvSpPr>
          <p:spPr>
            <a:xfrm>
              <a:off x="3056304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7"/>
            <p:cNvSpPr/>
            <p:nvPr/>
          </p:nvSpPr>
          <p:spPr>
            <a:xfrm>
              <a:off x="3056304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7"/>
            <p:cNvSpPr/>
            <p:nvPr/>
          </p:nvSpPr>
          <p:spPr>
            <a:xfrm>
              <a:off x="3056304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7"/>
            <p:cNvSpPr/>
            <p:nvPr/>
          </p:nvSpPr>
          <p:spPr>
            <a:xfrm>
              <a:off x="3056304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7"/>
            <p:cNvSpPr/>
            <p:nvPr/>
          </p:nvSpPr>
          <p:spPr>
            <a:xfrm>
              <a:off x="3056304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7"/>
            <p:cNvSpPr/>
            <p:nvPr/>
          </p:nvSpPr>
          <p:spPr>
            <a:xfrm>
              <a:off x="3056304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7"/>
            <p:cNvSpPr/>
            <p:nvPr/>
          </p:nvSpPr>
          <p:spPr>
            <a:xfrm>
              <a:off x="3056304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7"/>
            <p:cNvSpPr/>
            <p:nvPr/>
          </p:nvSpPr>
          <p:spPr>
            <a:xfrm>
              <a:off x="3056304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7"/>
            <p:cNvSpPr/>
            <p:nvPr/>
          </p:nvSpPr>
          <p:spPr>
            <a:xfrm>
              <a:off x="3056304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7"/>
            <p:cNvSpPr/>
            <p:nvPr/>
          </p:nvSpPr>
          <p:spPr>
            <a:xfrm>
              <a:off x="3056304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7"/>
            <p:cNvSpPr/>
            <p:nvPr/>
          </p:nvSpPr>
          <p:spPr>
            <a:xfrm>
              <a:off x="3056304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7"/>
            <p:cNvSpPr/>
            <p:nvPr/>
          </p:nvSpPr>
          <p:spPr>
            <a:xfrm>
              <a:off x="3056304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7"/>
            <p:cNvSpPr/>
            <p:nvPr/>
          </p:nvSpPr>
          <p:spPr>
            <a:xfrm>
              <a:off x="3056304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7"/>
            <p:cNvSpPr/>
            <p:nvPr/>
          </p:nvSpPr>
          <p:spPr>
            <a:xfrm>
              <a:off x="3056304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7"/>
            <p:cNvSpPr/>
            <p:nvPr/>
          </p:nvSpPr>
          <p:spPr>
            <a:xfrm>
              <a:off x="3056304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7"/>
            <p:cNvSpPr/>
            <p:nvPr/>
          </p:nvSpPr>
          <p:spPr>
            <a:xfrm>
              <a:off x="3056304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7"/>
            <p:cNvSpPr/>
            <p:nvPr/>
          </p:nvSpPr>
          <p:spPr>
            <a:xfrm>
              <a:off x="3056304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7"/>
            <p:cNvSpPr/>
            <p:nvPr/>
          </p:nvSpPr>
          <p:spPr>
            <a:xfrm>
              <a:off x="3056304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7"/>
            <p:cNvSpPr/>
            <p:nvPr/>
          </p:nvSpPr>
          <p:spPr>
            <a:xfrm>
              <a:off x="3056304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7"/>
            <p:cNvSpPr/>
            <p:nvPr/>
          </p:nvSpPr>
          <p:spPr>
            <a:xfrm>
              <a:off x="3056304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7"/>
            <p:cNvSpPr/>
            <p:nvPr/>
          </p:nvSpPr>
          <p:spPr>
            <a:xfrm>
              <a:off x="3056304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7"/>
            <p:cNvSpPr/>
            <p:nvPr/>
          </p:nvSpPr>
          <p:spPr>
            <a:xfrm>
              <a:off x="3056304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7"/>
            <p:cNvSpPr/>
            <p:nvPr/>
          </p:nvSpPr>
          <p:spPr>
            <a:xfrm>
              <a:off x="3056304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7"/>
            <p:cNvSpPr/>
            <p:nvPr/>
          </p:nvSpPr>
          <p:spPr>
            <a:xfrm>
              <a:off x="3056304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7"/>
            <p:cNvSpPr/>
            <p:nvPr/>
          </p:nvSpPr>
          <p:spPr>
            <a:xfrm>
              <a:off x="3056304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7"/>
            <p:cNvSpPr/>
            <p:nvPr/>
          </p:nvSpPr>
          <p:spPr>
            <a:xfrm>
              <a:off x="3056304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7"/>
            <p:cNvSpPr/>
            <p:nvPr/>
          </p:nvSpPr>
          <p:spPr>
            <a:xfrm>
              <a:off x="3056304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7"/>
            <p:cNvSpPr/>
            <p:nvPr/>
          </p:nvSpPr>
          <p:spPr>
            <a:xfrm>
              <a:off x="3056304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7"/>
            <p:cNvSpPr/>
            <p:nvPr/>
          </p:nvSpPr>
          <p:spPr>
            <a:xfrm>
              <a:off x="3056304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7"/>
            <p:cNvSpPr/>
            <p:nvPr/>
          </p:nvSpPr>
          <p:spPr>
            <a:xfrm>
              <a:off x="3056304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7"/>
            <p:cNvSpPr/>
            <p:nvPr/>
          </p:nvSpPr>
          <p:spPr>
            <a:xfrm>
              <a:off x="3056304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7"/>
            <p:cNvSpPr/>
            <p:nvPr/>
          </p:nvSpPr>
          <p:spPr>
            <a:xfrm>
              <a:off x="3056304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7"/>
            <p:cNvSpPr/>
            <p:nvPr/>
          </p:nvSpPr>
          <p:spPr>
            <a:xfrm>
              <a:off x="3056304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7"/>
            <p:cNvSpPr/>
            <p:nvPr/>
          </p:nvSpPr>
          <p:spPr>
            <a:xfrm>
              <a:off x="3056304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7"/>
            <p:cNvSpPr/>
            <p:nvPr/>
          </p:nvSpPr>
          <p:spPr>
            <a:xfrm>
              <a:off x="3056304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7"/>
            <p:cNvSpPr/>
            <p:nvPr/>
          </p:nvSpPr>
          <p:spPr>
            <a:xfrm>
              <a:off x="3056304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7"/>
            <p:cNvSpPr/>
            <p:nvPr/>
          </p:nvSpPr>
          <p:spPr>
            <a:xfrm>
              <a:off x="3056304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7"/>
            <p:cNvSpPr/>
            <p:nvPr/>
          </p:nvSpPr>
          <p:spPr>
            <a:xfrm>
              <a:off x="3056304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7"/>
            <p:cNvSpPr/>
            <p:nvPr/>
          </p:nvSpPr>
          <p:spPr>
            <a:xfrm>
              <a:off x="3056304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7"/>
            <p:cNvSpPr/>
            <p:nvPr/>
          </p:nvSpPr>
          <p:spPr>
            <a:xfrm>
              <a:off x="3056304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7"/>
            <p:cNvSpPr/>
            <p:nvPr/>
          </p:nvSpPr>
          <p:spPr>
            <a:xfrm>
              <a:off x="3056304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7"/>
            <p:cNvSpPr/>
            <p:nvPr/>
          </p:nvSpPr>
          <p:spPr>
            <a:xfrm>
              <a:off x="3056304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7"/>
            <p:cNvSpPr/>
            <p:nvPr/>
          </p:nvSpPr>
          <p:spPr>
            <a:xfrm>
              <a:off x="3056304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7"/>
            <p:cNvSpPr/>
            <p:nvPr/>
          </p:nvSpPr>
          <p:spPr>
            <a:xfrm>
              <a:off x="3056304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7"/>
            <p:cNvSpPr/>
            <p:nvPr/>
          </p:nvSpPr>
          <p:spPr>
            <a:xfrm>
              <a:off x="3056304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7"/>
            <p:cNvSpPr/>
            <p:nvPr/>
          </p:nvSpPr>
          <p:spPr>
            <a:xfrm>
              <a:off x="3056304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7"/>
            <p:cNvSpPr/>
            <p:nvPr/>
          </p:nvSpPr>
          <p:spPr>
            <a:xfrm>
              <a:off x="3056304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7"/>
            <p:cNvSpPr/>
            <p:nvPr/>
          </p:nvSpPr>
          <p:spPr>
            <a:xfrm>
              <a:off x="3056304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7"/>
            <p:cNvSpPr/>
            <p:nvPr/>
          </p:nvSpPr>
          <p:spPr>
            <a:xfrm>
              <a:off x="3056304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7"/>
            <p:cNvSpPr/>
            <p:nvPr/>
          </p:nvSpPr>
          <p:spPr>
            <a:xfrm>
              <a:off x="3056304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7"/>
            <p:cNvSpPr/>
            <p:nvPr/>
          </p:nvSpPr>
          <p:spPr>
            <a:xfrm>
              <a:off x="3056304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7"/>
            <p:cNvSpPr/>
            <p:nvPr/>
          </p:nvSpPr>
          <p:spPr>
            <a:xfrm>
              <a:off x="3056304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7"/>
            <p:cNvSpPr/>
            <p:nvPr/>
          </p:nvSpPr>
          <p:spPr>
            <a:xfrm>
              <a:off x="3056304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7"/>
            <p:cNvSpPr/>
            <p:nvPr/>
          </p:nvSpPr>
          <p:spPr>
            <a:xfrm>
              <a:off x="3056304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7"/>
            <p:cNvSpPr/>
            <p:nvPr/>
          </p:nvSpPr>
          <p:spPr>
            <a:xfrm>
              <a:off x="3811287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7"/>
            <p:cNvSpPr/>
            <p:nvPr/>
          </p:nvSpPr>
          <p:spPr>
            <a:xfrm>
              <a:off x="3811287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7"/>
            <p:cNvSpPr/>
            <p:nvPr/>
          </p:nvSpPr>
          <p:spPr>
            <a:xfrm>
              <a:off x="3811287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7"/>
            <p:cNvSpPr/>
            <p:nvPr/>
          </p:nvSpPr>
          <p:spPr>
            <a:xfrm>
              <a:off x="3811287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7"/>
            <p:cNvSpPr/>
            <p:nvPr/>
          </p:nvSpPr>
          <p:spPr>
            <a:xfrm>
              <a:off x="3811287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7"/>
            <p:cNvSpPr/>
            <p:nvPr/>
          </p:nvSpPr>
          <p:spPr>
            <a:xfrm>
              <a:off x="3811287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7"/>
            <p:cNvSpPr/>
            <p:nvPr/>
          </p:nvSpPr>
          <p:spPr>
            <a:xfrm>
              <a:off x="3811287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7"/>
            <p:cNvSpPr/>
            <p:nvPr/>
          </p:nvSpPr>
          <p:spPr>
            <a:xfrm>
              <a:off x="3811287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7"/>
            <p:cNvSpPr/>
            <p:nvPr/>
          </p:nvSpPr>
          <p:spPr>
            <a:xfrm>
              <a:off x="3811287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7"/>
            <p:cNvSpPr/>
            <p:nvPr/>
          </p:nvSpPr>
          <p:spPr>
            <a:xfrm>
              <a:off x="3811287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7"/>
            <p:cNvSpPr/>
            <p:nvPr/>
          </p:nvSpPr>
          <p:spPr>
            <a:xfrm>
              <a:off x="3811287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7"/>
            <p:cNvSpPr/>
            <p:nvPr/>
          </p:nvSpPr>
          <p:spPr>
            <a:xfrm>
              <a:off x="3811287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7"/>
            <p:cNvSpPr/>
            <p:nvPr/>
          </p:nvSpPr>
          <p:spPr>
            <a:xfrm>
              <a:off x="3811287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7"/>
            <p:cNvSpPr/>
            <p:nvPr/>
          </p:nvSpPr>
          <p:spPr>
            <a:xfrm>
              <a:off x="3811287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7"/>
            <p:cNvSpPr/>
            <p:nvPr/>
          </p:nvSpPr>
          <p:spPr>
            <a:xfrm>
              <a:off x="3811287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3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7"/>
            <p:cNvSpPr/>
            <p:nvPr/>
          </p:nvSpPr>
          <p:spPr>
            <a:xfrm>
              <a:off x="3811287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7"/>
            <p:cNvSpPr/>
            <p:nvPr/>
          </p:nvSpPr>
          <p:spPr>
            <a:xfrm>
              <a:off x="3811287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7"/>
            <p:cNvSpPr/>
            <p:nvPr/>
          </p:nvSpPr>
          <p:spPr>
            <a:xfrm>
              <a:off x="3811287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7"/>
            <p:cNvSpPr/>
            <p:nvPr/>
          </p:nvSpPr>
          <p:spPr>
            <a:xfrm>
              <a:off x="3811287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7"/>
            <p:cNvSpPr/>
            <p:nvPr/>
          </p:nvSpPr>
          <p:spPr>
            <a:xfrm>
              <a:off x="3811287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7"/>
            <p:cNvSpPr/>
            <p:nvPr/>
          </p:nvSpPr>
          <p:spPr>
            <a:xfrm>
              <a:off x="3811287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7"/>
            <p:cNvSpPr/>
            <p:nvPr/>
          </p:nvSpPr>
          <p:spPr>
            <a:xfrm>
              <a:off x="3811287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7"/>
            <p:cNvSpPr/>
            <p:nvPr/>
          </p:nvSpPr>
          <p:spPr>
            <a:xfrm>
              <a:off x="3811287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7"/>
            <p:cNvSpPr/>
            <p:nvPr/>
          </p:nvSpPr>
          <p:spPr>
            <a:xfrm>
              <a:off x="3811287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7"/>
            <p:cNvSpPr/>
            <p:nvPr/>
          </p:nvSpPr>
          <p:spPr>
            <a:xfrm>
              <a:off x="3811287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7"/>
            <p:cNvSpPr/>
            <p:nvPr/>
          </p:nvSpPr>
          <p:spPr>
            <a:xfrm>
              <a:off x="3811287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7"/>
            <p:cNvSpPr/>
            <p:nvPr/>
          </p:nvSpPr>
          <p:spPr>
            <a:xfrm>
              <a:off x="3811287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7"/>
            <p:cNvSpPr/>
            <p:nvPr/>
          </p:nvSpPr>
          <p:spPr>
            <a:xfrm>
              <a:off x="3811287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7"/>
            <p:cNvSpPr/>
            <p:nvPr/>
          </p:nvSpPr>
          <p:spPr>
            <a:xfrm>
              <a:off x="3811287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7"/>
            <p:cNvSpPr/>
            <p:nvPr/>
          </p:nvSpPr>
          <p:spPr>
            <a:xfrm>
              <a:off x="3811287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7"/>
            <p:cNvSpPr/>
            <p:nvPr/>
          </p:nvSpPr>
          <p:spPr>
            <a:xfrm>
              <a:off x="3811287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7"/>
            <p:cNvSpPr/>
            <p:nvPr/>
          </p:nvSpPr>
          <p:spPr>
            <a:xfrm>
              <a:off x="3811287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7"/>
            <p:cNvSpPr/>
            <p:nvPr/>
          </p:nvSpPr>
          <p:spPr>
            <a:xfrm>
              <a:off x="3811287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7"/>
            <p:cNvSpPr/>
            <p:nvPr/>
          </p:nvSpPr>
          <p:spPr>
            <a:xfrm>
              <a:off x="3811287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7"/>
            <p:cNvSpPr/>
            <p:nvPr/>
          </p:nvSpPr>
          <p:spPr>
            <a:xfrm>
              <a:off x="3811287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7"/>
            <p:cNvSpPr/>
            <p:nvPr/>
          </p:nvSpPr>
          <p:spPr>
            <a:xfrm>
              <a:off x="3811287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7"/>
            <p:cNvSpPr/>
            <p:nvPr/>
          </p:nvSpPr>
          <p:spPr>
            <a:xfrm>
              <a:off x="3811287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7"/>
            <p:cNvSpPr/>
            <p:nvPr/>
          </p:nvSpPr>
          <p:spPr>
            <a:xfrm>
              <a:off x="3811287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7"/>
            <p:cNvSpPr/>
            <p:nvPr/>
          </p:nvSpPr>
          <p:spPr>
            <a:xfrm>
              <a:off x="3811287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7"/>
            <p:cNvSpPr/>
            <p:nvPr/>
          </p:nvSpPr>
          <p:spPr>
            <a:xfrm>
              <a:off x="3811287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7"/>
            <p:cNvSpPr/>
            <p:nvPr/>
          </p:nvSpPr>
          <p:spPr>
            <a:xfrm>
              <a:off x="3811287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7"/>
            <p:cNvSpPr/>
            <p:nvPr/>
          </p:nvSpPr>
          <p:spPr>
            <a:xfrm>
              <a:off x="3811287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7"/>
            <p:cNvSpPr/>
            <p:nvPr/>
          </p:nvSpPr>
          <p:spPr>
            <a:xfrm>
              <a:off x="3811287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7"/>
            <p:cNvSpPr/>
            <p:nvPr/>
          </p:nvSpPr>
          <p:spPr>
            <a:xfrm>
              <a:off x="3811287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7"/>
            <p:cNvSpPr/>
            <p:nvPr/>
          </p:nvSpPr>
          <p:spPr>
            <a:xfrm>
              <a:off x="3811287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7"/>
            <p:cNvSpPr/>
            <p:nvPr/>
          </p:nvSpPr>
          <p:spPr>
            <a:xfrm>
              <a:off x="3811287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7"/>
            <p:cNvSpPr/>
            <p:nvPr/>
          </p:nvSpPr>
          <p:spPr>
            <a:xfrm>
              <a:off x="3811287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7"/>
            <p:cNvSpPr/>
            <p:nvPr/>
          </p:nvSpPr>
          <p:spPr>
            <a:xfrm>
              <a:off x="3811287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7"/>
            <p:cNvSpPr/>
            <p:nvPr/>
          </p:nvSpPr>
          <p:spPr>
            <a:xfrm>
              <a:off x="3811287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7"/>
            <p:cNvSpPr/>
            <p:nvPr/>
          </p:nvSpPr>
          <p:spPr>
            <a:xfrm>
              <a:off x="3811287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7"/>
            <p:cNvSpPr/>
            <p:nvPr/>
          </p:nvSpPr>
          <p:spPr>
            <a:xfrm>
              <a:off x="3811287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7"/>
            <p:cNvSpPr/>
            <p:nvPr/>
          </p:nvSpPr>
          <p:spPr>
            <a:xfrm>
              <a:off x="3811287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7"/>
            <p:cNvSpPr/>
            <p:nvPr/>
          </p:nvSpPr>
          <p:spPr>
            <a:xfrm>
              <a:off x="3811287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7"/>
            <p:cNvSpPr/>
            <p:nvPr/>
          </p:nvSpPr>
          <p:spPr>
            <a:xfrm>
              <a:off x="3811287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7"/>
            <p:cNvSpPr/>
            <p:nvPr/>
          </p:nvSpPr>
          <p:spPr>
            <a:xfrm>
              <a:off x="3811287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7"/>
            <p:cNvSpPr/>
            <p:nvPr/>
          </p:nvSpPr>
          <p:spPr>
            <a:xfrm>
              <a:off x="3811287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7"/>
            <p:cNvSpPr/>
            <p:nvPr/>
          </p:nvSpPr>
          <p:spPr>
            <a:xfrm>
              <a:off x="3811287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7"/>
            <p:cNvSpPr/>
            <p:nvPr/>
          </p:nvSpPr>
          <p:spPr>
            <a:xfrm>
              <a:off x="3811287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7"/>
            <p:cNvSpPr/>
            <p:nvPr/>
          </p:nvSpPr>
          <p:spPr>
            <a:xfrm>
              <a:off x="3811287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7"/>
            <p:cNvSpPr/>
            <p:nvPr/>
          </p:nvSpPr>
          <p:spPr>
            <a:xfrm>
              <a:off x="3811287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7"/>
            <p:cNvSpPr/>
            <p:nvPr/>
          </p:nvSpPr>
          <p:spPr>
            <a:xfrm>
              <a:off x="3811287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7"/>
            <p:cNvSpPr/>
            <p:nvPr/>
          </p:nvSpPr>
          <p:spPr>
            <a:xfrm>
              <a:off x="3811287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7"/>
            <p:cNvSpPr/>
            <p:nvPr/>
          </p:nvSpPr>
          <p:spPr>
            <a:xfrm>
              <a:off x="3811287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7"/>
            <p:cNvSpPr/>
            <p:nvPr/>
          </p:nvSpPr>
          <p:spPr>
            <a:xfrm>
              <a:off x="3811287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7"/>
            <p:cNvSpPr/>
            <p:nvPr/>
          </p:nvSpPr>
          <p:spPr>
            <a:xfrm>
              <a:off x="3811287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7"/>
            <p:cNvSpPr/>
            <p:nvPr/>
          </p:nvSpPr>
          <p:spPr>
            <a:xfrm>
              <a:off x="3811287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7"/>
            <p:cNvSpPr/>
            <p:nvPr/>
          </p:nvSpPr>
          <p:spPr>
            <a:xfrm>
              <a:off x="3811287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7"/>
            <p:cNvSpPr/>
            <p:nvPr/>
          </p:nvSpPr>
          <p:spPr>
            <a:xfrm>
              <a:off x="3811287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7"/>
            <p:cNvSpPr/>
            <p:nvPr/>
          </p:nvSpPr>
          <p:spPr>
            <a:xfrm>
              <a:off x="4566270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7"/>
            <p:cNvSpPr/>
            <p:nvPr/>
          </p:nvSpPr>
          <p:spPr>
            <a:xfrm>
              <a:off x="4566644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7"/>
            <p:cNvSpPr/>
            <p:nvPr/>
          </p:nvSpPr>
          <p:spPr>
            <a:xfrm>
              <a:off x="4566644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7"/>
            <p:cNvSpPr/>
            <p:nvPr/>
          </p:nvSpPr>
          <p:spPr>
            <a:xfrm>
              <a:off x="4566270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7"/>
            <p:cNvSpPr/>
            <p:nvPr/>
          </p:nvSpPr>
          <p:spPr>
            <a:xfrm>
              <a:off x="4566644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7"/>
            <p:cNvSpPr/>
            <p:nvPr/>
          </p:nvSpPr>
          <p:spPr>
            <a:xfrm>
              <a:off x="4566644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7"/>
            <p:cNvSpPr/>
            <p:nvPr/>
          </p:nvSpPr>
          <p:spPr>
            <a:xfrm>
              <a:off x="4566644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7"/>
            <p:cNvSpPr/>
            <p:nvPr/>
          </p:nvSpPr>
          <p:spPr>
            <a:xfrm>
              <a:off x="4566644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7"/>
            <p:cNvSpPr/>
            <p:nvPr/>
          </p:nvSpPr>
          <p:spPr>
            <a:xfrm>
              <a:off x="4566644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7"/>
            <p:cNvSpPr/>
            <p:nvPr/>
          </p:nvSpPr>
          <p:spPr>
            <a:xfrm>
              <a:off x="4566644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7"/>
            <p:cNvSpPr/>
            <p:nvPr/>
          </p:nvSpPr>
          <p:spPr>
            <a:xfrm>
              <a:off x="4566644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7"/>
            <p:cNvSpPr/>
            <p:nvPr/>
          </p:nvSpPr>
          <p:spPr>
            <a:xfrm>
              <a:off x="4566644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7"/>
            <p:cNvSpPr/>
            <p:nvPr/>
          </p:nvSpPr>
          <p:spPr>
            <a:xfrm>
              <a:off x="4566644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7"/>
            <p:cNvSpPr/>
            <p:nvPr/>
          </p:nvSpPr>
          <p:spPr>
            <a:xfrm>
              <a:off x="4566270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7"/>
            <p:cNvSpPr/>
            <p:nvPr/>
          </p:nvSpPr>
          <p:spPr>
            <a:xfrm>
              <a:off x="4566644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7"/>
            <p:cNvSpPr/>
            <p:nvPr/>
          </p:nvSpPr>
          <p:spPr>
            <a:xfrm>
              <a:off x="4566270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7"/>
            <p:cNvSpPr/>
            <p:nvPr/>
          </p:nvSpPr>
          <p:spPr>
            <a:xfrm>
              <a:off x="4566270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7"/>
            <p:cNvSpPr/>
            <p:nvPr/>
          </p:nvSpPr>
          <p:spPr>
            <a:xfrm>
              <a:off x="4566270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7"/>
            <p:cNvSpPr/>
            <p:nvPr/>
          </p:nvSpPr>
          <p:spPr>
            <a:xfrm>
              <a:off x="4566270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7"/>
            <p:cNvSpPr/>
            <p:nvPr/>
          </p:nvSpPr>
          <p:spPr>
            <a:xfrm>
              <a:off x="4566270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7"/>
            <p:cNvSpPr/>
            <p:nvPr/>
          </p:nvSpPr>
          <p:spPr>
            <a:xfrm>
              <a:off x="4566270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7"/>
            <p:cNvSpPr/>
            <p:nvPr/>
          </p:nvSpPr>
          <p:spPr>
            <a:xfrm>
              <a:off x="4566644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7"/>
            <p:cNvSpPr/>
            <p:nvPr/>
          </p:nvSpPr>
          <p:spPr>
            <a:xfrm>
              <a:off x="4566644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7"/>
            <p:cNvSpPr/>
            <p:nvPr/>
          </p:nvSpPr>
          <p:spPr>
            <a:xfrm>
              <a:off x="4566644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7"/>
            <p:cNvSpPr/>
            <p:nvPr/>
          </p:nvSpPr>
          <p:spPr>
            <a:xfrm>
              <a:off x="4566644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7"/>
            <p:cNvSpPr/>
            <p:nvPr/>
          </p:nvSpPr>
          <p:spPr>
            <a:xfrm>
              <a:off x="4566644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7"/>
            <p:cNvSpPr/>
            <p:nvPr/>
          </p:nvSpPr>
          <p:spPr>
            <a:xfrm>
              <a:off x="4566644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7"/>
            <p:cNvSpPr/>
            <p:nvPr/>
          </p:nvSpPr>
          <p:spPr>
            <a:xfrm>
              <a:off x="4566270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7"/>
            <p:cNvSpPr/>
            <p:nvPr/>
          </p:nvSpPr>
          <p:spPr>
            <a:xfrm>
              <a:off x="4566270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7"/>
            <p:cNvSpPr/>
            <p:nvPr/>
          </p:nvSpPr>
          <p:spPr>
            <a:xfrm>
              <a:off x="4566270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7"/>
            <p:cNvSpPr/>
            <p:nvPr/>
          </p:nvSpPr>
          <p:spPr>
            <a:xfrm>
              <a:off x="4566270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7"/>
            <p:cNvSpPr/>
            <p:nvPr/>
          </p:nvSpPr>
          <p:spPr>
            <a:xfrm>
              <a:off x="4566270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7"/>
            <p:cNvSpPr/>
            <p:nvPr/>
          </p:nvSpPr>
          <p:spPr>
            <a:xfrm>
              <a:off x="4566270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7"/>
            <p:cNvSpPr/>
            <p:nvPr/>
          </p:nvSpPr>
          <p:spPr>
            <a:xfrm>
              <a:off x="4566644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7"/>
            <p:cNvSpPr/>
            <p:nvPr/>
          </p:nvSpPr>
          <p:spPr>
            <a:xfrm>
              <a:off x="4566644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7"/>
            <p:cNvSpPr/>
            <p:nvPr/>
          </p:nvSpPr>
          <p:spPr>
            <a:xfrm>
              <a:off x="4566270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7"/>
            <p:cNvSpPr/>
            <p:nvPr/>
          </p:nvSpPr>
          <p:spPr>
            <a:xfrm>
              <a:off x="4566644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7"/>
            <p:cNvSpPr/>
            <p:nvPr/>
          </p:nvSpPr>
          <p:spPr>
            <a:xfrm>
              <a:off x="4566644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7"/>
            <p:cNvSpPr/>
            <p:nvPr/>
          </p:nvSpPr>
          <p:spPr>
            <a:xfrm>
              <a:off x="4566644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7"/>
            <p:cNvSpPr/>
            <p:nvPr/>
          </p:nvSpPr>
          <p:spPr>
            <a:xfrm>
              <a:off x="4566644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7"/>
            <p:cNvSpPr/>
            <p:nvPr/>
          </p:nvSpPr>
          <p:spPr>
            <a:xfrm>
              <a:off x="4566644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7"/>
            <p:cNvSpPr/>
            <p:nvPr/>
          </p:nvSpPr>
          <p:spPr>
            <a:xfrm>
              <a:off x="4566644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7"/>
            <p:cNvSpPr/>
            <p:nvPr/>
          </p:nvSpPr>
          <p:spPr>
            <a:xfrm>
              <a:off x="4566270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7"/>
            <p:cNvSpPr/>
            <p:nvPr/>
          </p:nvSpPr>
          <p:spPr>
            <a:xfrm>
              <a:off x="4566270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7"/>
            <p:cNvSpPr/>
            <p:nvPr/>
          </p:nvSpPr>
          <p:spPr>
            <a:xfrm>
              <a:off x="4566644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7"/>
            <p:cNvSpPr/>
            <p:nvPr/>
          </p:nvSpPr>
          <p:spPr>
            <a:xfrm>
              <a:off x="4566270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7"/>
            <p:cNvSpPr/>
            <p:nvPr/>
          </p:nvSpPr>
          <p:spPr>
            <a:xfrm>
              <a:off x="4566644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7"/>
            <p:cNvSpPr/>
            <p:nvPr/>
          </p:nvSpPr>
          <p:spPr>
            <a:xfrm>
              <a:off x="4566644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7"/>
            <p:cNvSpPr/>
            <p:nvPr/>
          </p:nvSpPr>
          <p:spPr>
            <a:xfrm>
              <a:off x="4566644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7"/>
            <p:cNvSpPr/>
            <p:nvPr/>
          </p:nvSpPr>
          <p:spPr>
            <a:xfrm>
              <a:off x="4566644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7"/>
            <p:cNvSpPr/>
            <p:nvPr/>
          </p:nvSpPr>
          <p:spPr>
            <a:xfrm>
              <a:off x="4566644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7"/>
            <p:cNvSpPr/>
            <p:nvPr/>
          </p:nvSpPr>
          <p:spPr>
            <a:xfrm>
              <a:off x="4566644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7"/>
            <p:cNvSpPr/>
            <p:nvPr/>
          </p:nvSpPr>
          <p:spPr>
            <a:xfrm>
              <a:off x="4566644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7"/>
            <p:cNvSpPr/>
            <p:nvPr/>
          </p:nvSpPr>
          <p:spPr>
            <a:xfrm>
              <a:off x="4566270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2"/>
                    <a:pt x="22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7"/>
            <p:cNvSpPr/>
            <p:nvPr/>
          </p:nvSpPr>
          <p:spPr>
            <a:xfrm>
              <a:off x="4566644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7"/>
            <p:cNvSpPr/>
            <p:nvPr/>
          </p:nvSpPr>
          <p:spPr>
            <a:xfrm>
              <a:off x="4566644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7"/>
            <p:cNvSpPr/>
            <p:nvPr/>
          </p:nvSpPr>
          <p:spPr>
            <a:xfrm>
              <a:off x="4566644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7"/>
            <p:cNvSpPr/>
            <p:nvPr/>
          </p:nvSpPr>
          <p:spPr>
            <a:xfrm>
              <a:off x="4566644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7"/>
            <p:cNvSpPr/>
            <p:nvPr/>
          </p:nvSpPr>
          <p:spPr>
            <a:xfrm>
              <a:off x="4566644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7"/>
            <p:cNvSpPr/>
            <p:nvPr/>
          </p:nvSpPr>
          <p:spPr>
            <a:xfrm>
              <a:off x="4566644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7"/>
            <p:cNvSpPr/>
            <p:nvPr/>
          </p:nvSpPr>
          <p:spPr>
            <a:xfrm>
              <a:off x="4566644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7"/>
            <p:cNvSpPr/>
            <p:nvPr/>
          </p:nvSpPr>
          <p:spPr>
            <a:xfrm>
              <a:off x="4566270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7"/>
            <p:cNvSpPr/>
            <p:nvPr/>
          </p:nvSpPr>
          <p:spPr>
            <a:xfrm>
              <a:off x="4566644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7"/>
            <p:cNvSpPr/>
            <p:nvPr/>
          </p:nvSpPr>
          <p:spPr>
            <a:xfrm>
              <a:off x="4566270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4" y="247"/>
                    <a:pt x="22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7"/>
            <p:cNvSpPr/>
            <p:nvPr/>
          </p:nvSpPr>
          <p:spPr>
            <a:xfrm>
              <a:off x="5321627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7"/>
            <p:cNvSpPr/>
            <p:nvPr/>
          </p:nvSpPr>
          <p:spPr>
            <a:xfrm>
              <a:off x="5321627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7"/>
            <p:cNvSpPr/>
            <p:nvPr/>
          </p:nvSpPr>
          <p:spPr>
            <a:xfrm>
              <a:off x="5321627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7"/>
            <p:cNvSpPr/>
            <p:nvPr/>
          </p:nvSpPr>
          <p:spPr>
            <a:xfrm>
              <a:off x="5321627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7"/>
            <p:cNvSpPr/>
            <p:nvPr/>
          </p:nvSpPr>
          <p:spPr>
            <a:xfrm>
              <a:off x="5321627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7"/>
            <p:cNvSpPr/>
            <p:nvPr/>
          </p:nvSpPr>
          <p:spPr>
            <a:xfrm>
              <a:off x="5321627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7"/>
            <p:cNvSpPr/>
            <p:nvPr/>
          </p:nvSpPr>
          <p:spPr>
            <a:xfrm>
              <a:off x="5321627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7"/>
            <p:cNvSpPr/>
            <p:nvPr/>
          </p:nvSpPr>
          <p:spPr>
            <a:xfrm>
              <a:off x="5321627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7"/>
            <p:cNvSpPr/>
            <p:nvPr/>
          </p:nvSpPr>
          <p:spPr>
            <a:xfrm>
              <a:off x="5321627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7"/>
            <p:cNvSpPr/>
            <p:nvPr/>
          </p:nvSpPr>
          <p:spPr>
            <a:xfrm>
              <a:off x="5321627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7"/>
            <p:cNvSpPr/>
            <p:nvPr/>
          </p:nvSpPr>
          <p:spPr>
            <a:xfrm>
              <a:off x="5321627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7"/>
            <p:cNvSpPr/>
            <p:nvPr/>
          </p:nvSpPr>
          <p:spPr>
            <a:xfrm>
              <a:off x="5321627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7"/>
            <p:cNvSpPr/>
            <p:nvPr/>
          </p:nvSpPr>
          <p:spPr>
            <a:xfrm>
              <a:off x="5321627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7"/>
            <p:cNvSpPr/>
            <p:nvPr/>
          </p:nvSpPr>
          <p:spPr>
            <a:xfrm>
              <a:off x="5321627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7"/>
            <p:cNvSpPr/>
            <p:nvPr/>
          </p:nvSpPr>
          <p:spPr>
            <a:xfrm>
              <a:off x="5321627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7"/>
            <p:cNvSpPr/>
            <p:nvPr/>
          </p:nvSpPr>
          <p:spPr>
            <a:xfrm>
              <a:off x="5321627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7"/>
            <p:cNvSpPr/>
            <p:nvPr/>
          </p:nvSpPr>
          <p:spPr>
            <a:xfrm>
              <a:off x="5321627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7"/>
            <p:cNvSpPr/>
            <p:nvPr/>
          </p:nvSpPr>
          <p:spPr>
            <a:xfrm>
              <a:off x="5321627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7"/>
            <p:cNvSpPr/>
            <p:nvPr/>
          </p:nvSpPr>
          <p:spPr>
            <a:xfrm>
              <a:off x="5321627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7"/>
            <p:cNvSpPr/>
            <p:nvPr/>
          </p:nvSpPr>
          <p:spPr>
            <a:xfrm>
              <a:off x="5321627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7"/>
            <p:cNvSpPr/>
            <p:nvPr/>
          </p:nvSpPr>
          <p:spPr>
            <a:xfrm>
              <a:off x="5321627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7"/>
            <p:cNvSpPr/>
            <p:nvPr/>
          </p:nvSpPr>
          <p:spPr>
            <a:xfrm>
              <a:off x="5321627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7"/>
            <p:cNvSpPr/>
            <p:nvPr/>
          </p:nvSpPr>
          <p:spPr>
            <a:xfrm>
              <a:off x="5321627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7"/>
            <p:cNvSpPr/>
            <p:nvPr/>
          </p:nvSpPr>
          <p:spPr>
            <a:xfrm>
              <a:off x="5321627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7"/>
            <p:cNvSpPr/>
            <p:nvPr/>
          </p:nvSpPr>
          <p:spPr>
            <a:xfrm>
              <a:off x="5321627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7"/>
            <p:cNvSpPr/>
            <p:nvPr/>
          </p:nvSpPr>
          <p:spPr>
            <a:xfrm>
              <a:off x="5321627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7"/>
            <p:cNvSpPr/>
            <p:nvPr/>
          </p:nvSpPr>
          <p:spPr>
            <a:xfrm>
              <a:off x="5321627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7"/>
            <p:cNvSpPr/>
            <p:nvPr/>
          </p:nvSpPr>
          <p:spPr>
            <a:xfrm>
              <a:off x="5321627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7"/>
            <p:cNvSpPr/>
            <p:nvPr/>
          </p:nvSpPr>
          <p:spPr>
            <a:xfrm>
              <a:off x="5321627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7"/>
            <p:cNvSpPr/>
            <p:nvPr/>
          </p:nvSpPr>
          <p:spPr>
            <a:xfrm>
              <a:off x="5321627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7"/>
            <p:cNvSpPr/>
            <p:nvPr/>
          </p:nvSpPr>
          <p:spPr>
            <a:xfrm>
              <a:off x="5321627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7"/>
            <p:cNvSpPr/>
            <p:nvPr/>
          </p:nvSpPr>
          <p:spPr>
            <a:xfrm>
              <a:off x="5321627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7"/>
            <p:cNvSpPr/>
            <p:nvPr/>
          </p:nvSpPr>
          <p:spPr>
            <a:xfrm>
              <a:off x="5321627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7"/>
            <p:cNvSpPr/>
            <p:nvPr/>
          </p:nvSpPr>
          <p:spPr>
            <a:xfrm>
              <a:off x="5321627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7"/>
            <p:cNvSpPr/>
            <p:nvPr/>
          </p:nvSpPr>
          <p:spPr>
            <a:xfrm>
              <a:off x="5321627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7"/>
            <p:cNvSpPr/>
            <p:nvPr/>
          </p:nvSpPr>
          <p:spPr>
            <a:xfrm>
              <a:off x="5321627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7"/>
            <p:cNvSpPr/>
            <p:nvPr/>
          </p:nvSpPr>
          <p:spPr>
            <a:xfrm>
              <a:off x="5321627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7"/>
            <p:cNvSpPr/>
            <p:nvPr/>
          </p:nvSpPr>
          <p:spPr>
            <a:xfrm>
              <a:off x="5321627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7"/>
            <p:cNvSpPr/>
            <p:nvPr/>
          </p:nvSpPr>
          <p:spPr>
            <a:xfrm>
              <a:off x="5321627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7"/>
            <p:cNvSpPr/>
            <p:nvPr/>
          </p:nvSpPr>
          <p:spPr>
            <a:xfrm>
              <a:off x="5321627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7"/>
            <p:cNvSpPr/>
            <p:nvPr/>
          </p:nvSpPr>
          <p:spPr>
            <a:xfrm>
              <a:off x="5321627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7"/>
            <p:cNvSpPr/>
            <p:nvPr/>
          </p:nvSpPr>
          <p:spPr>
            <a:xfrm>
              <a:off x="5321627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7"/>
            <p:cNvSpPr/>
            <p:nvPr/>
          </p:nvSpPr>
          <p:spPr>
            <a:xfrm>
              <a:off x="5321627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7"/>
            <p:cNvSpPr/>
            <p:nvPr/>
          </p:nvSpPr>
          <p:spPr>
            <a:xfrm>
              <a:off x="5321627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7"/>
            <p:cNvSpPr/>
            <p:nvPr/>
          </p:nvSpPr>
          <p:spPr>
            <a:xfrm>
              <a:off x="5321627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7"/>
            <p:cNvSpPr/>
            <p:nvPr/>
          </p:nvSpPr>
          <p:spPr>
            <a:xfrm>
              <a:off x="5321627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7"/>
            <p:cNvSpPr/>
            <p:nvPr/>
          </p:nvSpPr>
          <p:spPr>
            <a:xfrm>
              <a:off x="5321627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7"/>
            <p:cNvSpPr/>
            <p:nvPr/>
          </p:nvSpPr>
          <p:spPr>
            <a:xfrm>
              <a:off x="5321627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7"/>
            <p:cNvSpPr/>
            <p:nvPr/>
          </p:nvSpPr>
          <p:spPr>
            <a:xfrm>
              <a:off x="5321627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7"/>
            <p:cNvSpPr/>
            <p:nvPr/>
          </p:nvSpPr>
          <p:spPr>
            <a:xfrm>
              <a:off x="5321627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7"/>
            <p:cNvSpPr/>
            <p:nvPr/>
          </p:nvSpPr>
          <p:spPr>
            <a:xfrm>
              <a:off x="5321627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7"/>
            <p:cNvSpPr/>
            <p:nvPr/>
          </p:nvSpPr>
          <p:spPr>
            <a:xfrm>
              <a:off x="5321627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7"/>
            <p:cNvSpPr/>
            <p:nvPr/>
          </p:nvSpPr>
          <p:spPr>
            <a:xfrm>
              <a:off x="5321627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7"/>
            <p:cNvSpPr/>
            <p:nvPr/>
          </p:nvSpPr>
          <p:spPr>
            <a:xfrm>
              <a:off x="5321627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7"/>
            <p:cNvSpPr/>
            <p:nvPr/>
          </p:nvSpPr>
          <p:spPr>
            <a:xfrm>
              <a:off x="5321627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7"/>
            <p:cNvSpPr/>
            <p:nvPr/>
          </p:nvSpPr>
          <p:spPr>
            <a:xfrm>
              <a:off x="5321627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7"/>
            <p:cNvSpPr/>
            <p:nvPr/>
          </p:nvSpPr>
          <p:spPr>
            <a:xfrm>
              <a:off x="5321627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7"/>
            <p:cNvSpPr/>
            <p:nvPr/>
          </p:nvSpPr>
          <p:spPr>
            <a:xfrm>
              <a:off x="5321627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7"/>
            <p:cNvSpPr/>
            <p:nvPr/>
          </p:nvSpPr>
          <p:spPr>
            <a:xfrm>
              <a:off x="5321627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7"/>
            <p:cNvSpPr/>
            <p:nvPr/>
          </p:nvSpPr>
          <p:spPr>
            <a:xfrm>
              <a:off x="5321627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7"/>
            <p:cNvSpPr/>
            <p:nvPr/>
          </p:nvSpPr>
          <p:spPr>
            <a:xfrm>
              <a:off x="5321627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7"/>
            <p:cNvSpPr/>
            <p:nvPr/>
          </p:nvSpPr>
          <p:spPr>
            <a:xfrm>
              <a:off x="5321627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7"/>
            <p:cNvSpPr/>
            <p:nvPr/>
          </p:nvSpPr>
          <p:spPr>
            <a:xfrm>
              <a:off x="5321627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7"/>
            <p:cNvSpPr/>
            <p:nvPr/>
          </p:nvSpPr>
          <p:spPr>
            <a:xfrm>
              <a:off x="5321627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7"/>
            <p:cNvSpPr/>
            <p:nvPr/>
          </p:nvSpPr>
          <p:spPr>
            <a:xfrm>
              <a:off x="5321627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7"/>
            <p:cNvSpPr/>
            <p:nvPr/>
          </p:nvSpPr>
          <p:spPr>
            <a:xfrm>
              <a:off x="5321627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7"/>
            <p:cNvSpPr/>
            <p:nvPr/>
          </p:nvSpPr>
          <p:spPr>
            <a:xfrm>
              <a:off x="5321627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7"/>
            <p:cNvSpPr/>
            <p:nvPr/>
          </p:nvSpPr>
          <p:spPr>
            <a:xfrm>
              <a:off x="5321627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7"/>
            <p:cNvSpPr/>
            <p:nvPr/>
          </p:nvSpPr>
          <p:spPr>
            <a:xfrm>
              <a:off x="6076485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7"/>
            <p:cNvSpPr/>
            <p:nvPr/>
          </p:nvSpPr>
          <p:spPr>
            <a:xfrm>
              <a:off x="6076485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7"/>
            <p:cNvSpPr/>
            <p:nvPr/>
          </p:nvSpPr>
          <p:spPr>
            <a:xfrm>
              <a:off x="6076485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7"/>
            <p:cNvSpPr/>
            <p:nvPr/>
          </p:nvSpPr>
          <p:spPr>
            <a:xfrm>
              <a:off x="6076485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7"/>
            <p:cNvSpPr/>
            <p:nvPr/>
          </p:nvSpPr>
          <p:spPr>
            <a:xfrm>
              <a:off x="6076485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7"/>
            <p:cNvSpPr/>
            <p:nvPr/>
          </p:nvSpPr>
          <p:spPr>
            <a:xfrm>
              <a:off x="6076485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7"/>
            <p:cNvSpPr/>
            <p:nvPr/>
          </p:nvSpPr>
          <p:spPr>
            <a:xfrm>
              <a:off x="6076485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7"/>
            <p:cNvSpPr/>
            <p:nvPr/>
          </p:nvSpPr>
          <p:spPr>
            <a:xfrm>
              <a:off x="6076485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7"/>
            <p:cNvSpPr/>
            <p:nvPr/>
          </p:nvSpPr>
          <p:spPr>
            <a:xfrm>
              <a:off x="6076485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7"/>
            <p:cNvSpPr/>
            <p:nvPr/>
          </p:nvSpPr>
          <p:spPr>
            <a:xfrm>
              <a:off x="6076485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7"/>
            <p:cNvSpPr/>
            <p:nvPr/>
          </p:nvSpPr>
          <p:spPr>
            <a:xfrm>
              <a:off x="6076485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7"/>
            <p:cNvSpPr/>
            <p:nvPr/>
          </p:nvSpPr>
          <p:spPr>
            <a:xfrm>
              <a:off x="6076485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7"/>
            <p:cNvSpPr/>
            <p:nvPr/>
          </p:nvSpPr>
          <p:spPr>
            <a:xfrm>
              <a:off x="6076485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7"/>
            <p:cNvSpPr/>
            <p:nvPr/>
          </p:nvSpPr>
          <p:spPr>
            <a:xfrm>
              <a:off x="6076485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7"/>
            <p:cNvSpPr/>
            <p:nvPr/>
          </p:nvSpPr>
          <p:spPr>
            <a:xfrm>
              <a:off x="6076485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7"/>
            <p:cNvSpPr/>
            <p:nvPr/>
          </p:nvSpPr>
          <p:spPr>
            <a:xfrm>
              <a:off x="6076485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7"/>
            <p:cNvSpPr/>
            <p:nvPr/>
          </p:nvSpPr>
          <p:spPr>
            <a:xfrm>
              <a:off x="6076485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7"/>
            <p:cNvSpPr/>
            <p:nvPr/>
          </p:nvSpPr>
          <p:spPr>
            <a:xfrm>
              <a:off x="6076485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7"/>
            <p:cNvSpPr/>
            <p:nvPr/>
          </p:nvSpPr>
          <p:spPr>
            <a:xfrm>
              <a:off x="6076485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7"/>
            <p:cNvSpPr/>
            <p:nvPr/>
          </p:nvSpPr>
          <p:spPr>
            <a:xfrm>
              <a:off x="6076485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7"/>
            <p:cNvSpPr/>
            <p:nvPr/>
          </p:nvSpPr>
          <p:spPr>
            <a:xfrm>
              <a:off x="6076485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7"/>
            <p:cNvSpPr/>
            <p:nvPr/>
          </p:nvSpPr>
          <p:spPr>
            <a:xfrm>
              <a:off x="6076485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7"/>
            <p:cNvSpPr/>
            <p:nvPr/>
          </p:nvSpPr>
          <p:spPr>
            <a:xfrm>
              <a:off x="6076485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7"/>
            <p:cNvSpPr/>
            <p:nvPr/>
          </p:nvSpPr>
          <p:spPr>
            <a:xfrm>
              <a:off x="6076485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7"/>
            <p:cNvSpPr/>
            <p:nvPr/>
          </p:nvSpPr>
          <p:spPr>
            <a:xfrm>
              <a:off x="6076485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7"/>
            <p:cNvSpPr/>
            <p:nvPr/>
          </p:nvSpPr>
          <p:spPr>
            <a:xfrm>
              <a:off x="6076485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7"/>
            <p:cNvSpPr/>
            <p:nvPr/>
          </p:nvSpPr>
          <p:spPr>
            <a:xfrm>
              <a:off x="6076485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7"/>
            <p:cNvSpPr/>
            <p:nvPr/>
          </p:nvSpPr>
          <p:spPr>
            <a:xfrm>
              <a:off x="6076485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7"/>
            <p:cNvSpPr/>
            <p:nvPr/>
          </p:nvSpPr>
          <p:spPr>
            <a:xfrm>
              <a:off x="6076485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7"/>
            <p:cNvSpPr/>
            <p:nvPr/>
          </p:nvSpPr>
          <p:spPr>
            <a:xfrm>
              <a:off x="6076485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7"/>
            <p:cNvSpPr/>
            <p:nvPr/>
          </p:nvSpPr>
          <p:spPr>
            <a:xfrm>
              <a:off x="6076485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7"/>
            <p:cNvSpPr/>
            <p:nvPr/>
          </p:nvSpPr>
          <p:spPr>
            <a:xfrm>
              <a:off x="6076485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7"/>
            <p:cNvSpPr/>
            <p:nvPr/>
          </p:nvSpPr>
          <p:spPr>
            <a:xfrm>
              <a:off x="6076485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7"/>
            <p:cNvSpPr/>
            <p:nvPr/>
          </p:nvSpPr>
          <p:spPr>
            <a:xfrm>
              <a:off x="6076485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7"/>
            <p:cNvSpPr/>
            <p:nvPr/>
          </p:nvSpPr>
          <p:spPr>
            <a:xfrm>
              <a:off x="6076485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7"/>
            <p:cNvSpPr/>
            <p:nvPr/>
          </p:nvSpPr>
          <p:spPr>
            <a:xfrm>
              <a:off x="6076485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7"/>
            <p:cNvSpPr/>
            <p:nvPr/>
          </p:nvSpPr>
          <p:spPr>
            <a:xfrm>
              <a:off x="6076485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7"/>
            <p:cNvSpPr/>
            <p:nvPr/>
          </p:nvSpPr>
          <p:spPr>
            <a:xfrm>
              <a:off x="6076485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7"/>
            <p:cNvSpPr/>
            <p:nvPr/>
          </p:nvSpPr>
          <p:spPr>
            <a:xfrm>
              <a:off x="6076485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7"/>
            <p:cNvSpPr/>
            <p:nvPr/>
          </p:nvSpPr>
          <p:spPr>
            <a:xfrm>
              <a:off x="6076485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7"/>
            <p:cNvSpPr/>
            <p:nvPr/>
          </p:nvSpPr>
          <p:spPr>
            <a:xfrm>
              <a:off x="6076485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7"/>
            <p:cNvSpPr/>
            <p:nvPr/>
          </p:nvSpPr>
          <p:spPr>
            <a:xfrm>
              <a:off x="6076485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7"/>
            <p:cNvSpPr/>
            <p:nvPr/>
          </p:nvSpPr>
          <p:spPr>
            <a:xfrm>
              <a:off x="6076485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7"/>
            <p:cNvSpPr/>
            <p:nvPr/>
          </p:nvSpPr>
          <p:spPr>
            <a:xfrm>
              <a:off x="6076485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7"/>
            <p:cNvSpPr/>
            <p:nvPr/>
          </p:nvSpPr>
          <p:spPr>
            <a:xfrm>
              <a:off x="6076485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7"/>
            <p:cNvSpPr/>
            <p:nvPr/>
          </p:nvSpPr>
          <p:spPr>
            <a:xfrm>
              <a:off x="6076485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7"/>
            <p:cNvSpPr/>
            <p:nvPr/>
          </p:nvSpPr>
          <p:spPr>
            <a:xfrm>
              <a:off x="6076485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7"/>
            <p:cNvSpPr/>
            <p:nvPr/>
          </p:nvSpPr>
          <p:spPr>
            <a:xfrm>
              <a:off x="6076485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7"/>
            <p:cNvSpPr/>
            <p:nvPr/>
          </p:nvSpPr>
          <p:spPr>
            <a:xfrm>
              <a:off x="6076485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7"/>
            <p:cNvSpPr/>
            <p:nvPr/>
          </p:nvSpPr>
          <p:spPr>
            <a:xfrm>
              <a:off x="6076485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7"/>
            <p:cNvSpPr/>
            <p:nvPr/>
          </p:nvSpPr>
          <p:spPr>
            <a:xfrm>
              <a:off x="6076485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7"/>
            <p:cNvSpPr/>
            <p:nvPr/>
          </p:nvSpPr>
          <p:spPr>
            <a:xfrm>
              <a:off x="6076485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7"/>
            <p:cNvSpPr/>
            <p:nvPr/>
          </p:nvSpPr>
          <p:spPr>
            <a:xfrm>
              <a:off x="6076485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7"/>
            <p:cNvSpPr/>
            <p:nvPr/>
          </p:nvSpPr>
          <p:spPr>
            <a:xfrm>
              <a:off x="6076485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7"/>
            <p:cNvSpPr/>
            <p:nvPr/>
          </p:nvSpPr>
          <p:spPr>
            <a:xfrm>
              <a:off x="6076485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7"/>
            <p:cNvSpPr/>
            <p:nvPr/>
          </p:nvSpPr>
          <p:spPr>
            <a:xfrm>
              <a:off x="6076485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7"/>
            <p:cNvSpPr/>
            <p:nvPr/>
          </p:nvSpPr>
          <p:spPr>
            <a:xfrm>
              <a:off x="6076485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7"/>
            <p:cNvSpPr/>
            <p:nvPr/>
          </p:nvSpPr>
          <p:spPr>
            <a:xfrm>
              <a:off x="6076485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7"/>
            <p:cNvSpPr/>
            <p:nvPr/>
          </p:nvSpPr>
          <p:spPr>
            <a:xfrm>
              <a:off x="6076485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7"/>
            <p:cNvSpPr/>
            <p:nvPr/>
          </p:nvSpPr>
          <p:spPr>
            <a:xfrm>
              <a:off x="6076485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7"/>
            <p:cNvSpPr/>
            <p:nvPr/>
          </p:nvSpPr>
          <p:spPr>
            <a:xfrm>
              <a:off x="6076485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7"/>
            <p:cNvSpPr/>
            <p:nvPr/>
          </p:nvSpPr>
          <p:spPr>
            <a:xfrm>
              <a:off x="6076485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7"/>
            <p:cNvSpPr/>
            <p:nvPr/>
          </p:nvSpPr>
          <p:spPr>
            <a:xfrm>
              <a:off x="6076485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7"/>
            <p:cNvSpPr/>
            <p:nvPr/>
          </p:nvSpPr>
          <p:spPr>
            <a:xfrm>
              <a:off x="6076485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0" y="247"/>
                    <a:pt x="20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7"/>
            <p:cNvSpPr/>
            <p:nvPr/>
          </p:nvSpPr>
          <p:spPr>
            <a:xfrm>
              <a:off x="6831592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7"/>
            <p:cNvSpPr/>
            <p:nvPr/>
          </p:nvSpPr>
          <p:spPr>
            <a:xfrm>
              <a:off x="6831592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7"/>
            <p:cNvSpPr/>
            <p:nvPr/>
          </p:nvSpPr>
          <p:spPr>
            <a:xfrm>
              <a:off x="6831592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7"/>
            <p:cNvSpPr/>
            <p:nvPr/>
          </p:nvSpPr>
          <p:spPr>
            <a:xfrm>
              <a:off x="6831592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7"/>
            <p:cNvSpPr/>
            <p:nvPr/>
          </p:nvSpPr>
          <p:spPr>
            <a:xfrm>
              <a:off x="6831592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7"/>
            <p:cNvSpPr/>
            <p:nvPr/>
          </p:nvSpPr>
          <p:spPr>
            <a:xfrm>
              <a:off x="6831592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7"/>
            <p:cNvSpPr/>
            <p:nvPr/>
          </p:nvSpPr>
          <p:spPr>
            <a:xfrm>
              <a:off x="6831592" y="1819791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7"/>
            <p:cNvSpPr/>
            <p:nvPr/>
          </p:nvSpPr>
          <p:spPr>
            <a:xfrm>
              <a:off x="6831592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7"/>
            <p:cNvSpPr/>
            <p:nvPr/>
          </p:nvSpPr>
          <p:spPr>
            <a:xfrm>
              <a:off x="6831592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7"/>
            <p:cNvSpPr/>
            <p:nvPr/>
          </p:nvSpPr>
          <p:spPr>
            <a:xfrm>
              <a:off x="6831592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7"/>
            <p:cNvSpPr/>
            <p:nvPr/>
          </p:nvSpPr>
          <p:spPr>
            <a:xfrm>
              <a:off x="6831592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7" name="Google Shape;8597;p7"/>
            <p:cNvSpPr/>
            <p:nvPr/>
          </p:nvSpPr>
          <p:spPr>
            <a:xfrm>
              <a:off x="6831592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8" name="Google Shape;8598;p7"/>
            <p:cNvSpPr/>
            <p:nvPr/>
          </p:nvSpPr>
          <p:spPr>
            <a:xfrm>
              <a:off x="6831592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9" name="Google Shape;8599;p7"/>
            <p:cNvSpPr/>
            <p:nvPr/>
          </p:nvSpPr>
          <p:spPr>
            <a:xfrm>
              <a:off x="6831592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0" name="Google Shape;8600;p7"/>
            <p:cNvSpPr/>
            <p:nvPr/>
          </p:nvSpPr>
          <p:spPr>
            <a:xfrm>
              <a:off x="6831592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1" name="Google Shape;8601;p7"/>
            <p:cNvSpPr/>
            <p:nvPr/>
          </p:nvSpPr>
          <p:spPr>
            <a:xfrm>
              <a:off x="6831592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2" name="Google Shape;8602;p7"/>
            <p:cNvSpPr/>
            <p:nvPr/>
          </p:nvSpPr>
          <p:spPr>
            <a:xfrm>
              <a:off x="6831592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3" name="Google Shape;8603;p7"/>
            <p:cNvSpPr/>
            <p:nvPr/>
          </p:nvSpPr>
          <p:spPr>
            <a:xfrm>
              <a:off x="6831592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7"/>
            <p:cNvSpPr/>
            <p:nvPr/>
          </p:nvSpPr>
          <p:spPr>
            <a:xfrm>
              <a:off x="6831592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7"/>
            <p:cNvSpPr/>
            <p:nvPr/>
          </p:nvSpPr>
          <p:spPr>
            <a:xfrm>
              <a:off x="6831592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7"/>
            <p:cNvSpPr/>
            <p:nvPr/>
          </p:nvSpPr>
          <p:spPr>
            <a:xfrm>
              <a:off x="6831592" y="434839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7"/>
            <p:cNvSpPr/>
            <p:nvPr/>
          </p:nvSpPr>
          <p:spPr>
            <a:xfrm>
              <a:off x="6831592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7"/>
            <p:cNvSpPr/>
            <p:nvPr/>
          </p:nvSpPr>
          <p:spPr>
            <a:xfrm>
              <a:off x="6831592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7"/>
            <p:cNvSpPr/>
            <p:nvPr/>
          </p:nvSpPr>
          <p:spPr>
            <a:xfrm>
              <a:off x="6831592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7"/>
            <p:cNvSpPr/>
            <p:nvPr/>
          </p:nvSpPr>
          <p:spPr>
            <a:xfrm>
              <a:off x="6831592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7"/>
            <p:cNvSpPr/>
            <p:nvPr/>
          </p:nvSpPr>
          <p:spPr>
            <a:xfrm>
              <a:off x="6831592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7"/>
            <p:cNvSpPr/>
            <p:nvPr/>
          </p:nvSpPr>
          <p:spPr>
            <a:xfrm>
              <a:off x="6831592" y="3658794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7"/>
            <p:cNvSpPr/>
            <p:nvPr/>
          </p:nvSpPr>
          <p:spPr>
            <a:xfrm>
              <a:off x="6831592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7"/>
            <p:cNvSpPr/>
            <p:nvPr/>
          </p:nvSpPr>
          <p:spPr>
            <a:xfrm>
              <a:off x="6831592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7"/>
            <p:cNvSpPr/>
            <p:nvPr/>
          </p:nvSpPr>
          <p:spPr>
            <a:xfrm>
              <a:off x="6831592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7"/>
            <p:cNvSpPr/>
            <p:nvPr/>
          </p:nvSpPr>
          <p:spPr>
            <a:xfrm>
              <a:off x="6831592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7"/>
            <p:cNvSpPr/>
            <p:nvPr/>
          </p:nvSpPr>
          <p:spPr>
            <a:xfrm>
              <a:off x="6831592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7"/>
            <p:cNvSpPr/>
            <p:nvPr/>
          </p:nvSpPr>
          <p:spPr>
            <a:xfrm>
              <a:off x="6831592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7"/>
            <p:cNvSpPr/>
            <p:nvPr/>
          </p:nvSpPr>
          <p:spPr>
            <a:xfrm>
              <a:off x="6831592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7"/>
            <p:cNvSpPr/>
            <p:nvPr/>
          </p:nvSpPr>
          <p:spPr>
            <a:xfrm>
              <a:off x="6831592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7"/>
            <p:cNvSpPr/>
            <p:nvPr/>
          </p:nvSpPr>
          <p:spPr>
            <a:xfrm>
              <a:off x="6831592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7"/>
            <p:cNvSpPr/>
            <p:nvPr/>
          </p:nvSpPr>
          <p:spPr>
            <a:xfrm>
              <a:off x="6831592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7"/>
            <p:cNvSpPr/>
            <p:nvPr/>
          </p:nvSpPr>
          <p:spPr>
            <a:xfrm>
              <a:off x="6831592" y="373553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7"/>
            <p:cNvSpPr/>
            <p:nvPr/>
          </p:nvSpPr>
          <p:spPr>
            <a:xfrm>
              <a:off x="6831592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7"/>
            <p:cNvSpPr/>
            <p:nvPr/>
          </p:nvSpPr>
          <p:spPr>
            <a:xfrm>
              <a:off x="6831592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7"/>
            <p:cNvSpPr/>
            <p:nvPr/>
          </p:nvSpPr>
          <p:spPr>
            <a:xfrm>
              <a:off x="6831592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7"/>
            <p:cNvSpPr/>
            <p:nvPr/>
          </p:nvSpPr>
          <p:spPr>
            <a:xfrm>
              <a:off x="6831592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7"/>
            <p:cNvSpPr/>
            <p:nvPr/>
          </p:nvSpPr>
          <p:spPr>
            <a:xfrm>
              <a:off x="6831592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7"/>
            <p:cNvSpPr/>
            <p:nvPr/>
          </p:nvSpPr>
          <p:spPr>
            <a:xfrm>
              <a:off x="6831592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7"/>
            <p:cNvSpPr/>
            <p:nvPr/>
          </p:nvSpPr>
          <p:spPr>
            <a:xfrm>
              <a:off x="6831592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7"/>
            <p:cNvSpPr/>
            <p:nvPr/>
          </p:nvSpPr>
          <p:spPr>
            <a:xfrm>
              <a:off x="6831592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7"/>
            <p:cNvSpPr/>
            <p:nvPr/>
          </p:nvSpPr>
          <p:spPr>
            <a:xfrm>
              <a:off x="6831592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7"/>
            <p:cNvSpPr/>
            <p:nvPr/>
          </p:nvSpPr>
          <p:spPr>
            <a:xfrm>
              <a:off x="6831592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7"/>
            <p:cNvSpPr/>
            <p:nvPr/>
          </p:nvSpPr>
          <p:spPr>
            <a:xfrm>
              <a:off x="6831592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7"/>
            <p:cNvSpPr/>
            <p:nvPr/>
          </p:nvSpPr>
          <p:spPr>
            <a:xfrm>
              <a:off x="6831592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7"/>
            <p:cNvSpPr/>
            <p:nvPr/>
          </p:nvSpPr>
          <p:spPr>
            <a:xfrm>
              <a:off x="6831592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7"/>
            <p:cNvSpPr/>
            <p:nvPr/>
          </p:nvSpPr>
          <p:spPr>
            <a:xfrm>
              <a:off x="6831592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7"/>
            <p:cNvSpPr/>
            <p:nvPr/>
          </p:nvSpPr>
          <p:spPr>
            <a:xfrm>
              <a:off x="6831592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7"/>
            <p:cNvSpPr/>
            <p:nvPr/>
          </p:nvSpPr>
          <p:spPr>
            <a:xfrm>
              <a:off x="6831592" y="21264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7"/>
            <p:cNvSpPr/>
            <p:nvPr/>
          </p:nvSpPr>
          <p:spPr>
            <a:xfrm>
              <a:off x="6831592" y="2815818"/>
              <a:ext cx="11211" cy="48195"/>
            </a:xfrm>
            <a:custGeom>
              <a:avLst/>
              <a:gdLst/>
              <a:ahLst/>
              <a:cxnLst/>
              <a:rect l="l" t="t" r="r" b="b"/>
              <a:pathLst>
                <a:path w="90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7"/>
            <p:cNvSpPr/>
            <p:nvPr/>
          </p:nvSpPr>
          <p:spPr>
            <a:xfrm>
              <a:off x="6831592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7"/>
            <p:cNvSpPr/>
            <p:nvPr/>
          </p:nvSpPr>
          <p:spPr>
            <a:xfrm>
              <a:off x="6831592" y="289266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7"/>
            <p:cNvSpPr/>
            <p:nvPr/>
          </p:nvSpPr>
          <p:spPr>
            <a:xfrm>
              <a:off x="6831592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7"/>
            <p:cNvSpPr/>
            <p:nvPr/>
          </p:nvSpPr>
          <p:spPr>
            <a:xfrm>
              <a:off x="6831592" y="296941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7"/>
            <p:cNvSpPr/>
            <p:nvPr/>
          </p:nvSpPr>
          <p:spPr>
            <a:xfrm>
              <a:off x="6831592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7"/>
            <p:cNvSpPr/>
            <p:nvPr/>
          </p:nvSpPr>
          <p:spPr>
            <a:xfrm>
              <a:off x="6831592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7"/>
            <p:cNvSpPr/>
            <p:nvPr/>
          </p:nvSpPr>
          <p:spPr>
            <a:xfrm>
              <a:off x="6831592" y="2049802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7"/>
            <p:cNvSpPr/>
            <p:nvPr/>
          </p:nvSpPr>
          <p:spPr>
            <a:xfrm>
              <a:off x="6831592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7"/>
            <p:cNvSpPr/>
            <p:nvPr/>
          </p:nvSpPr>
          <p:spPr>
            <a:xfrm>
              <a:off x="6831592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7"/>
            <p:cNvSpPr/>
            <p:nvPr/>
          </p:nvSpPr>
          <p:spPr>
            <a:xfrm>
              <a:off x="7586575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7"/>
            <p:cNvSpPr/>
            <p:nvPr/>
          </p:nvSpPr>
          <p:spPr>
            <a:xfrm>
              <a:off x="7586575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7"/>
            <p:cNvSpPr/>
            <p:nvPr/>
          </p:nvSpPr>
          <p:spPr>
            <a:xfrm>
              <a:off x="7586575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7"/>
            <p:cNvSpPr/>
            <p:nvPr/>
          </p:nvSpPr>
          <p:spPr>
            <a:xfrm>
              <a:off x="7586575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7"/>
            <p:cNvSpPr/>
            <p:nvPr/>
          </p:nvSpPr>
          <p:spPr>
            <a:xfrm>
              <a:off x="7586575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7"/>
            <p:cNvSpPr/>
            <p:nvPr/>
          </p:nvSpPr>
          <p:spPr>
            <a:xfrm>
              <a:off x="7586575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7"/>
            <p:cNvSpPr/>
            <p:nvPr/>
          </p:nvSpPr>
          <p:spPr>
            <a:xfrm>
              <a:off x="7586575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7"/>
            <p:cNvSpPr/>
            <p:nvPr/>
          </p:nvSpPr>
          <p:spPr>
            <a:xfrm>
              <a:off x="7586575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7"/>
            <p:cNvSpPr/>
            <p:nvPr/>
          </p:nvSpPr>
          <p:spPr>
            <a:xfrm>
              <a:off x="7586575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7"/>
            <p:cNvSpPr/>
            <p:nvPr/>
          </p:nvSpPr>
          <p:spPr>
            <a:xfrm>
              <a:off x="7586575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7"/>
            <p:cNvSpPr/>
            <p:nvPr/>
          </p:nvSpPr>
          <p:spPr>
            <a:xfrm>
              <a:off x="7586575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7"/>
            <p:cNvSpPr/>
            <p:nvPr/>
          </p:nvSpPr>
          <p:spPr>
            <a:xfrm>
              <a:off x="7586575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7"/>
            <p:cNvSpPr/>
            <p:nvPr/>
          </p:nvSpPr>
          <p:spPr>
            <a:xfrm>
              <a:off x="7586575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7"/>
            <p:cNvSpPr/>
            <p:nvPr/>
          </p:nvSpPr>
          <p:spPr>
            <a:xfrm>
              <a:off x="7586575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7"/>
            <p:cNvSpPr/>
            <p:nvPr/>
          </p:nvSpPr>
          <p:spPr>
            <a:xfrm>
              <a:off x="7586575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7"/>
            <p:cNvSpPr/>
            <p:nvPr/>
          </p:nvSpPr>
          <p:spPr>
            <a:xfrm>
              <a:off x="7586575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7"/>
            <p:cNvSpPr/>
            <p:nvPr/>
          </p:nvSpPr>
          <p:spPr>
            <a:xfrm>
              <a:off x="7586575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7"/>
            <p:cNvSpPr/>
            <p:nvPr/>
          </p:nvSpPr>
          <p:spPr>
            <a:xfrm>
              <a:off x="7586575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7"/>
            <p:cNvSpPr/>
            <p:nvPr/>
          </p:nvSpPr>
          <p:spPr>
            <a:xfrm>
              <a:off x="7586575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7"/>
            <p:cNvSpPr/>
            <p:nvPr/>
          </p:nvSpPr>
          <p:spPr>
            <a:xfrm>
              <a:off x="7586575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7"/>
            <p:cNvSpPr/>
            <p:nvPr/>
          </p:nvSpPr>
          <p:spPr>
            <a:xfrm>
              <a:off x="7586575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7"/>
            <p:cNvSpPr/>
            <p:nvPr/>
          </p:nvSpPr>
          <p:spPr>
            <a:xfrm>
              <a:off x="7586575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7"/>
            <p:cNvSpPr/>
            <p:nvPr/>
          </p:nvSpPr>
          <p:spPr>
            <a:xfrm>
              <a:off x="7586575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7"/>
            <p:cNvSpPr/>
            <p:nvPr/>
          </p:nvSpPr>
          <p:spPr>
            <a:xfrm>
              <a:off x="7586575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7"/>
            <p:cNvSpPr/>
            <p:nvPr/>
          </p:nvSpPr>
          <p:spPr>
            <a:xfrm>
              <a:off x="7586575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7"/>
            <p:cNvSpPr/>
            <p:nvPr/>
          </p:nvSpPr>
          <p:spPr>
            <a:xfrm>
              <a:off x="7586575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7"/>
            <p:cNvSpPr/>
            <p:nvPr/>
          </p:nvSpPr>
          <p:spPr>
            <a:xfrm>
              <a:off x="7586575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7"/>
            <p:cNvSpPr/>
            <p:nvPr/>
          </p:nvSpPr>
          <p:spPr>
            <a:xfrm>
              <a:off x="7586575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7"/>
            <p:cNvSpPr/>
            <p:nvPr/>
          </p:nvSpPr>
          <p:spPr>
            <a:xfrm>
              <a:off x="7586575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7"/>
            <p:cNvSpPr/>
            <p:nvPr/>
          </p:nvSpPr>
          <p:spPr>
            <a:xfrm>
              <a:off x="7586575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7"/>
            <p:cNvSpPr/>
            <p:nvPr/>
          </p:nvSpPr>
          <p:spPr>
            <a:xfrm>
              <a:off x="7586575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7"/>
            <p:cNvSpPr/>
            <p:nvPr/>
          </p:nvSpPr>
          <p:spPr>
            <a:xfrm>
              <a:off x="7586575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7"/>
            <p:cNvSpPr/>
            <p:nvPr/>
          </p:nvSpPr>
          <p:spPr>
            <a:xfrm>
              <a:off x="7586575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7"/>
            <p:cNvSpPr/>
            <p:nvPr/>
          </p:nvSpPr>
          <p:spPr>
            <a:xfrm>
              <a:off x="7586575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7"/>
            <p:cNvSpPr/>
            <p:nvPr/>
          </p:nvSpPr>
          <p:spPr>
            <a:xfrm>
              <a:off x="7586575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7"/>
            <p:cNvSpPr/>
            <p:nvPr/>
          </p:nvSpPr>
          <p:spPr>
            <a:xfrm>
              <a:off x="7586575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7"/>
            <p:cNvSpPr/>
            <p:nvPr/>
          </p:nvSpPr>
          <p:spPr>
            <a:xfrm>
              <a:off x="7586575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7"/>
            <p:cNvSpPr/>
            <p:nvPr/>
          </p:nvSpPr>
          <p:spPr>
            <a:xfrm>
              <a:off x="7586575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7"/>
            <p:cNvSpPr/>
            <p:nvPr/>
          </p:nvSpPr>
          <p:spPr>
            <a:xfrm>
              <a:off x="7586575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7"/>
            <p:cNvSpPr/>
            <p:nvPr/>
          </p:nvSpPr>
          <p:spPr>
            <a:xfrm>
              <a:off x="7586575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7"/>
            <p:cNvSpPr/>
            <p:nvPr/>
          </p:nvSpPr>
          <p:spPr>
            <a:xfrm>
              <a:off x="7586575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7"/>
            <p:cNvSpPr/>
            <p:nvPr/>
          </p:nvSpPr>
          <p:spPr>
            <a:xfrm>
              <a:off x="7586575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7"/>
            <p:cNvSpPr/>
            <p:nvPr/>
          </p:nvSpPr>
          <p:spPr>
            <a:xfrm>
              <a:off x="7586575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7"/>
            <p:cNvSpPr/>
            <p:nvPr/>
          </p:nvSpPr>
          <p:spPr>
            <a:xfrm>
              <a:off x="7586575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7"/>
            <p:cNvSpPr/>
            <p:nvPr/>
          </p:nvSpPr>
          <p:spPr>
            <a:xfrm>
              <a:off x="7586575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7"/>
            <p:cNvSpPr/>
            <p:nvPr/>
          </p:nvSpPr>
          <p:spPr>
            <a:xfrm>
              <a:off x="7586575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7"/>
            <p:cNvSpPr/>
            <p:nvPr/>
          </p:nvSpPr>
          <p:spPr>
            <a:xfrm>
              <a:off x="7586575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7"/>
            <p:cNvSpPr/>
            <p:nvPr/>
          </p:nvSpPr>
          <p:spPr>
            <a:xfrm>
              <a:off x="7586575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7"/>
            <p:cNvSpPr/>
            <p:nvPr/>
          </p:nvSpPr>
          <p:spPr>
            <a:xfrm>
              <a:off x="7586575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7"/>
            <p:cNvSpPr/>
            <p:nvPr/>
          </p:nvSpPr>
          <p:spPr>
            <a:xfrm>
              <a:off x="7586575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7"/>
            <p:cNvSpPr/>
            <p:nvPr/>
          </p:nvSpPr>
          <p:spPr>
            <a:xfrm>
              <a:off x="7586575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7"/>
            <p:cNvSpPr/>
            <p:nvPr/>
          </p:nvSpPr>
          <p:spPr>
            <a:xfrm>
              <a:off x="7586575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7"/>
            <p:cNvSpPr/>
            <p:nvPr/>
          </p:nvSpPr>
          <p:spPr>
            <a:xfrm>
              <a:off x="7586575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7"/>
            <p:cNvSpPr/>
            <p:nvPr/>
          </p:nvSpPr>
          <p:spPr>
            <a:xfrm>
              <a:off x="7586575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7"/>
            <p:cNvSpPr/>
            <p:nvPr/>
          </p:nvSpPr>
          <p:spPr>
            <a:xfrm>
              <a:off x="7586575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7"/>
            <p:cNvSpPr/>
            <p:nvPr/>
          </p:nvSpPr>
          <p:spPr>
            <a:xfrm>
              <a:off x="7586575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7"/>
            <p:cNvSpPr/>
            <p:nvPr/>
          </p:nvSpPr>
          <p:spPr>
            <a:xfrm>
              <a:off x="7586575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7"/>
            <p:cNvSpPr/>
            <p:nvPr/>
          </p:nvSpPr>
          <p:spPr>
            <a:xfrm>
              <a:off x="7586575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7"/>
            <p:cNvSpPr/>
            <p:nvPr/>
          </p:nvSpPr>
          <p:spPr>
            <a:xfrm>
              <a:off x="7586575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7"/>
            <p:cNvSpPr/>
            <p:nvPr/>
          </p:nvSpPr>
          <p:spPr>
            <a:xfrm>
              <a:off x="7586575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7"/>
            <p:cNvSpPr/>
            <p:nvPr/>
          </p:nvSpPr>
          <p:spPr>
            <a:xfrm>
              <a:off x="7586575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7"/>
            <p:cNvSpPr/>
            <p:nvPr/>
          </p:nvSpPr>
          <p:spPr>
            <a:xfrm>
              <a:off x="7586575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7"/>
            <p:cNvSpPr/>
            <p:nvPr/>
          </p:nvSpPr>
          <p:spPr>
            <a:xfrm>
              <a:off x="7586575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7"/>
            <p:cNvSpPr/>
            <p:nvPr/>
          </p:nvSpPr>
          <p:spPr>
            <a:xfrm>
              <a:off x="7586575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7"/>
            <p:cNvSpPr/>
            <p:nvPr/>
          </p:nvSpPr>
          <p:spPr>
            <a:xfrm>
              <a:off x="7586575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7"/>
            <p:cNvSpPr/>
            <p:nvPr/>
          </p:nvSpPr>
          <p:spPr>
            <a:xfrm>
              <a:off x="7586575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7"/>
            <p:cNvSpPr/>
            <p:nvPr/>
          </p:nvSpPr>
          <p:spPr>
            <a:xfrm>
              <a:off x="7586575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7"/>
            <p:cNvSpPr/>
            <p:nvPr/>
          </p:nvSpPr>
          <p:spPr>
            <a:xfrm>
              <a:off x="7586575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7"/>
            <p:cNvSpPr/>
            <p:nvPr/>
          </p:nvSpPr>
          <p:spPr>
            <a:xfrm>
              <a:off x="8341683" y="5114626"/>
              <a:ext cx="11086" cy="28874"/>
            </a:xfrm>
            <a:custGeom>
              <a:avLst/>
              <a:gdLst/>
              <a:ahLst/>
              <a:cxnLst/>
              <a:rect l="l" t="t" r="r" b="b"/>
              <a:pathLst>
                <a:path w="89" h="266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19" y="266"/>
                    <a:pt x="44" y="266"/>
                  </a:cubicBezTo>
                  <a:cubicBezTo>
                    <a:pt x="68" y="266"/>
                    <a:pt x="88" y="246"/>
                    <a:pt x="88" y="221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7"/>
            <p:cNvSpPr/>
            <p:nvPr/>
          </p:nvSpPr>
          <p:spPr>
            <a:xfrm>
              <a:off x="8341683" y="59386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7"/>
            <p:cNvSpPr/>
            <p:nvPr/>
          </p:nvSpPr>
          <p:spPr>
            <a:xfrm>
              <a:off x="8341807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7"/>
            <p:cNvSpPr/>
            <p:nvPr/>
          </p:nvSpPr>
          <p:spPr>
            <a:xfrm>
              <a:off x="8341807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7"/>
            <p:cNvSpPr/>
            <p:nvPr/>
          </p:nvSpPr>
          <p:spPr>
            <a:xfrm>
              <a:off x="8341807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7"/>
            <p:cNvSpPr/>
            <p:nvPr/>
          </p:nvSpPr>
          <p:spPr>
            <a:xfrm>
              <a:off x="8341807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7"/>
            <p:cNvSpPr/>
            <p:nvPr/>
          </p:nvSpPr>
          <p:spPr>
            <a:xfrm>
              <a:off x="8341807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7"/>
            <p:cNvSpPr/>
            <p:nvPr/>
          </p:nvSpPr>
          <p:spPr>
            <a:xfrm>
              <a:off x="8341683" y="44059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7"/>
            <p:cNvSpPr/>
            <p:nvPr/>
          </p:nvSpPr>
          <p:spPr>
            <a:xfrm>
              <a:off x="8341683" y="28754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7"/>
            <p:cNvSpPr/>
            <p:nvPr/>
          </p:nvSpPr>
          <p:spPr>
            <a:xfrm>
              <a:off x="8341683" y="3639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7"/>
            <p:cNvSpPr/>
            <p:nvPr/>
          </p:nvSpPr>
          <p:spPr>
            <a:xfrm>
              <a:off x="8341683" y="51722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7"/>
            <p:cNvSpPr/>
            <p:nvPr/>
          </p:nvSpPr>
          <p:spPr>
            <a:xfrm>
              <a:off x="8341683" y="2107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7"/>
            <p:cNvSpPr/>
            <p:nvPr/>
          </p:nvSpPr>
          <p:spPr>
            <a:xfrm>
              <a:off x="8341683" y="5763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7"/>
            <p:cNvSpPr/>
            <p:nvPr/>
          </p:nvSpPr>
          <p:spPr>
            <a:xfrm>
              <a:off x="8341807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7"/>
            <p:cNvSpPr/>
            <p:nvPr/>
          </p:nvSpPr>
          <p:spPr>
            <a:xfrm>
              <a:off x="8341683" y="1341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7"/>
            <p:cNvSpPr/>
            <p:nvPr/>
          </p:nvSpPr>
          <p:spPr>
            <a:xfrm>
              <a:off x="8341807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7"/>
            <p:cNvSpPr/>
            <p:nvPr/>
          </p:nvSpPr>
          <p:spPr>
            <a:xfrm>
              <a:off x="8341807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7"/>
            <p:cNvSpPr/>
            <p:nvPr/>
          </p:nvSpPr>
          <p:spPr>
            <a:xfrm>
              <a:off x="8341683" y="327562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7"/>
            <p:cNvSpPr/>
            <p:nvPr/>
          </p:nvSpPr>
          <p:spPr>
            <a:xfrm>
              <a:off x="8341807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7"/>
            <p:cNvSpPr/>
            <p:nvPr/>
          </p:nvSpPr>
          <p:spPr>
            <a:xfrm>
              <a:off x="8341807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7"/>
            <p:cNvSpPr/>
            <p:nvPr/>
          </p:nvSpPr>
          <p:spPr>
            <a:xfrm>
              <a:off x="8341807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7"/>
            <p:cNvSpPr/>
            <p:nvPr/>
          </p:nvSpPr>
          <p:spPr>
            <a:xfrm>
              <a:off x="8341807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7"/>
            <p:cNvSpPr/>
            <p:nvPr/>
          </p:nvSpPr>
          <p:spPr>
            <a:xfrm>
              <a:off x="8341807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7"/>
            <p:cNvSpPr/>
            <p:nvPr/>
          </p:nvSpPr>
          <p:spPr>
            <a:xfrm>
              <a:off x="8341807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7"/>
            <p:cNvSpPr/>
            <p:nvPr/>
          </p:nvSpPr>
          <p:spPr>
            <a:xfrm>
              <a:off x="8341807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7"/>
            <p:cNvSpPr/>
            <p:nvPr/>
          </p:nvSpPr>
          <p:spPr>
            <a:xfrm>
              <a:off x="8341807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7"/>
            <p:cNvSpPr/>
            <p:nvPr/>
          </p:nvSpPr>
          <p:spPr>
            <a:xfrm>
              <a:off x="8341807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7"/>
            <p:cNvSpPr/>
            <p:nvPr/>
          </p:nvSpPr>
          <p:spPr>
            <a:xfrm>
              <a:off x="8341683" y="48847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19" y="441"/>
                    <a:pt x="44" y="441"/>
                  </a:cubicBezTo>
                  <a:cubicBezTo>
                    <a:pt x="68" y="441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7"/>
            <p:cNvSpPr/>
            <p:nvPr/>
          </p:nvSpPr>
          <p:spPr>
            <a:xfrm>
              <a:off x="8341807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7"/>
            <p:cNvSpPr/>
            <p:nvPr/>
          </p:nvSpPr>
          <p:spPr>
            <a:xfrm>
              <a:off x="8341807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7"/>
            <p:cNvSpPr/>
            <p:nvPr/>
          </p:nvSpPr>
          <p:spPr>
            <a:xfrm>
              <a:off x="8341683" y="480809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19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7"/>
            <p:cNvSpPr/>
            <p:nvPr/>
          </p:nvSpPr>
          <p:spPr>
            <a:xfrm>
              <a:off x="8341683" y="50381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7"/>
            <p:cNvSpPr/>
            <p:nvPr/>
          </p:nvSpPr>
          <p:spPr>
            <a:xfrm>
              <a:off x="8341683" y="49613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19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7"/>
            <p:cNvSpPr/>
            <p:nvPr/>
          </p:nvSpPr>
          <p:spPr>
            <a:xfrm>
              <a:off x="8341807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7"/>
            <p:cNvSpPr/>
            <p:nvPr/>
          </p:nvSpPr>
          <p:spPr>
            <a:xfrm>
              <a:off x="8341807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7"/>
            <p:cNvSpPr/>
            <p:nvPr/>
          </p:nvSpPr>
          <p:spPr>
            <a:xfrm>
              <a:off x="8341683" y="38885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7"/>
            <p:cNvSpPr/>
            <p:nvPr/>
          </p:nvSpPr>
          <p:spPr>
            <a:xfrm>
              <a:off x="8341807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7"/>
            <p:cNvSpPr/>
            <p:nvPr/>
          </p:nvSpPr>
          <p:spPr>
            <a:xfrm>
              <a:off x="8341683" y="45781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7"/>
            <p:cNvSpPr/>
            <p:nvPr/>
          </p:nvSpPr>
          <p:spPr>
            <a:xfrm>
              <a:off x="8341683" y="465471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19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7"/>
            <p:cNvSpPr/>
            <p:nvPr/>
          </p:nvSpPr>
          <p:spPr>
            <a:xfrm>
              <a:off x="8341683" y="47315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7"/>
            <p:cNvSpPr/>
            <p:nvPr/>
          </p:nvSpPr>
          <p:spPr>
            <a:xfrm>
              <a:off x="8341807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7"/>
            <p:cNvSpPr/>
            <p:nvPr/>
          </p:nvSpPr>
          <p:spPr>
            <a:xfrm>
              <a:off x="8341807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7"/>
            <p:cNvSpPr/>
            <p:nvPr/>
          </p:nvSpPr>
          <p:spPr>
            <a:xfrm>
              <a:off x="8341683" y="128335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7"/>
            <p:cNvSpPr/>
            <p:nvPr/>
          </p:nvSpPr>
          <p:spPr>
            <a:xfrm>
              <a:off x="8341807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7"/>
            <p:cNvSpPr/>
            <p:nvPr/>
          </p:nvSpPr>
          <p:spPr>
            <a:xfrm>
              <a:off x="8341807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7"/>
            <p:cNvSpPr/>
            <p:nvPr/>
          </p:nvSpPr>
          <p:spPr>
            <a:xfrm>
              <a:off x="8341807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7"/>
            <p:cNvSpPr/>
            <p:nvPr/>
          </p:nvSpPr>
          <p:spPr>
            <a:xfrm>
              <a:off x="8341807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7"/>
            <p:cNvSpPr/>
            <p:nvPr/>
          </p:nvSpPr>
          <p:spPr>
            <a:xfrm>
              <a:off x="8341807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7"/>
            <p:cNvSpPr/>
            <p:nvPr/>
          </p:nvSpPr>
          <p:spPr>
            <a:xfrm>
              <a:off x="8341807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7"/>
            <p:cNvSpPr/>
            <p:nvPr/>
          </p:nvSpPr>
          <p:spPr>
            <a:xfrm>
              <a:off x="8341807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7"/>
            <p:cNvSpPr/>
            <p:nvPr/>
          </p:nvSpPr>
          <p:spPr>
            <a:xfrm>
              <a:off x="8341807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7"/>
            <p:cNvSpPr/>
            <p:nvPr/>
          </p:nvSpPr>
          <p:spPr>
            <a:xfrm>
              <a:off x="8341807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7"/>
            <p:cNvSpPr/>
            <p:nvPr/>
          </p:nvSpPr>
          <p:spPr>
            <a:xfrm>
              <a:off x="8341807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7"/>
            <p:cNvSpPr/>
            <p:nvPr/>
          </p:nvSpPr>
          <p:spPr>
            <a:xfrm>
              <a:off x="8341807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7"/>
            <p:cNvSpPr/>
            <p:nvPr/>
          </p:nvSpPr>
          <p:spPr>
            <a:xfrm>
              <a:off x="8341807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7"/>
            <p:cNvSpPr/>
            <p:nvPr/>
          </p:nvSpPr>
          <p:spPr>
            <a:xfrm>
              <a:off x="8341807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7"/>
            <p:cNvSpPr/>
            <p:nvPr/>
          </p:nvSpPr>
          <p:spPr>
            <a:xfrm>
              <a:off x="8341683" y="25860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7"/>
            <p:cNvSpPr/>
            <p:nvPr/>
          </p:nvSpPr>
          <p:spPr>
            <a:xfrm>
              <a:off x="8341807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7"/>
            <p:cNvSpPr/>
            <p:nvPr/>
          </p:nvSpPr>
          <p:spPr>
            <a:xfrm>
              <a:off x="8341807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7"/>
            <p:cNvSpPr/>
            <p:nvPr/>
          </p:nvSpPr>
          <p:spPr>
            <a:xfrm>
              <a:off x="8341683" y="197295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2"/>
                    <a:pt x="21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7"/>
            <p:cNvSpPr/>
            <p:nvPr/>
          </p:nvSpPr>
          <p:spPr>
            <a:xfrm>
              <a:off x="8341807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7"/>
            <p:cNvSpPr/>
            <p:nvPr/>
          </p:nvSpPr>
          <p:spPr>
            <a:xfrm>
              <a:off x="8341807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7"/>
            <p:cNvSpPr/>
            <p:nvPr/>
          </p:nvSpPr>
          <p:spPr>
            <a:xfrm>
              <a:off x="8341807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7"/>
            <p:cNvSpPr/>
            <p:nvPr/>
          </p:nvSpPr>
          <p:spPr>
            <a:xfrm>
              <a:off x="8341683" y="0"/>
              <a:ext cx="11086" cy="28982"/>
            </a:xfrm>
            <a:custGeom>
              <a:avLst/>
              <a:gdLst/>
              <a:ahLst/>
              <a:cxnLst/>
              <a:rect l="l" t="t" r="r" b="b"/>
              <a:pathLst>
                <a:path w="89" h="267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1" y="247"/>
                    <a:pt x="21" y="267"/>
                    <a:pt x="44" y="267"/>
                  </a:cubicBezTo>
                  <a:cubicBezTo>
                    <a:pt x="68" y="267"/>
                    <a:pt x="88" y="247"/>
                    <a:pt x="88" y="221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82" name="Google Shape;8782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783" name="Google Shape;8783;p7"/>
          <p:cNvSpPr txBox="1">
            <a:spLocks noGrp="1"/>
          </p:cNvSpPr>
          <p:nvPr>
            <p:ph type="subTitle" idx="1"/>
          </p:nvPr>
        </p:nvSpPr>
        <p:spPr>
          <a:xfrm rot="-443">
            <a:off x="960000" y="2695732"/>
            <a:ext cx="6205200" cy="27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90745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546CE9-EDCA-45B6-8880-463F40E43B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693892D-4720-4379-AE6C-49DACB8C38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698DBD-7266-41AB-84BD-D63F6CF423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F1DC9-BBF5-49BF-8A05-640B809A245C}" type="datetime1">
              <a:rPr lang="en-US" smtClean="0"/>
              <a:t>3/26/2024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D150DB2-E5D2-488E-A56F-F61CA1ECCD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Participant Training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9E2726-9EBE-4A77-926B-84933275F0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186064-6B12-4039-A8F2-5F85BE26CF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78304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75BEB7-CBF2-4241-8147-6ECD796A11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E93D59-A665-4465-BE3D-74FE8069970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A9FAB96-1964-4DAC-8DCE-2F79B5601E4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FD17226-8B46-43A3-9B5A-BE83D37C1F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47924C-45E0-48F5-BDF1-6CE0E15FD177}" type="datetime1">
              <a:rPr lang="en-US" smtClean="0"/>
              <a:t>3/26/2024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3710A0F-A1A8-4CE9-897A-096341778E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Welcome Webinar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ED75D1-9AD2-4BC4-8915-A4D9561752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186064-6B12-4039-A8F2-5F85BE26CF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18669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B08DE63-E877-476D-9F6C-AC321B03203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81264" y="1681163"/>
            <a:ext cx="551631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2D2E740-9BD0-424B-B24F-6F2853943F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81264" y="2505075"/>
            <a:ext cx="551631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FC4DA40-755B-4278-BDFB-CBACE2276B2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199" y="1681163"/>
            <a:ext cx="553452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6FDEBA5-BE72-4962-B6FD-414D2F90F8F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199" y="2505075"/>
            <a:ext cx="5534526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5B12312-72CF-4882-8030-56A9EF2738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D21075-B459-46D4-A8E6-5EAFC26ED66E}" type="datetime1">
              <a:rPr lang="en-US" smtClean="0"/>
              <a:t>3/26/2024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0AB72C-2ADA-4991-B8DD-E05F23D162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Welcome Webinar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170E5AA-B8EF-4B84-8BF2-B9DA0BB529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186064-6B12-4039-A8F2-5F85BE26CF9F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3D157F25-865D-4D52-8E41-842F070787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1264" y="365125"/>
            <a:ext cx="9492915" cy="88615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896359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BE43B2-C784-4D11-882C-72D7CA3A5F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A53C34F-7DDD-4179-AE31-CD56A71E1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CA5C12-AA6C-4BCC-937D-11F84CAE371E}" type="datetime1">
              <a:rPr lang="en-US" smtClean="0"/>
              <a:t>3/26/2024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B927530-7B41-40DE-AF27-30C6BFD170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Welcome Webinar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63F9D52-5EBB-4DAF-BE25-A9DB37E3BD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186064-6B12-4039-A8F2-5F85BE26CF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57359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A4C9294-2DF5-44F9-94EF-16EEFD24D8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AC173E-B595-4659-9662-92CB2D947BD9}" type="datetime1">
              <a:rPr lang="en-US" smtClean="0"/>
              <a:t>3/26/2024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1733C50-DB43-4E9E-B982-FC57F8D091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Welcome Webinar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CED6091-C995-4076-ADE5-5A46160D9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186064-6B12-4039-A8F2-5F85BE26CF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6017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7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6" name="Google Shape;7326;p7"/>
          <p:cNvGrpSpPr/>
          <p:nvPr/>
        </p:nvGrpSpPr>
        <p:grpSpPr>
          <a:xfrm>
            <a:off x="0" y="0"/>
            <a:ext cx="12192000" cy="6858000"/>
            <a:chOff x="0" y="0"/>
            <a:chExt cx="9144000" cy="5143500"/>
          </a:xfrm>
        </p:grpSpPr>
        <p:sp>
          <p:nvSpPr>
            <p:cNvPr id="7327" name="Google Shape;7327;p7"/>
            <p:cNvSpPr/>
            <p:nvPr/>
          </p:nvSpPr>
          <p:spPr>
            <a:xfrm>
              <a:off x="0" y="584091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4"/>
                  </a:cubicBezTo>
                  <a:cubicBezTo>
                    <a:pt x="267" y="19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7"/>
            <p:cNvSpPr/>
            <p:nvPr/>
          </p:nvSpPr>
          <p:spPr>
            <a:xfrm>
              <a:off x="568622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7"/>
            <p:cNvSpPr/>
            <p:nvPr/>
          </p:nvSpPr>
          <p:spPr>
            <a:xfrm>
              <a:off x="57739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7"/>
            <p:cNvSpPr/>
            <p:nvPr/>
          </p:nvSpPr>
          <p:spPr>
            <a:xfrm>
              <a:off x="2416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7"/>
            <p:cNvSpPr/>
            <p:nvPr/>
          </p:nvSpPr>
          <p:spPr>
            <a:xfrm>
              <a:off x="55982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7"/>
            <p:cNvSpPr/>
            <p:nvPr/>
          </p:nvSpPr>
          <p:spPr>
            <a:xfrm>
              <a:off x="6125190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0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7"/>
            <p:cNvSpPr/>
            <p:nvPr/>
          </p:nvSpPr>
          <p:spPr>
            <a:xfrm>
              <a:off x="153837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7"/>
            <p:cNvSpPr/>
            <p:nvPr/>
          </p:nvSpPr>
          <p:spPr>
            <a:xfrm>
              <a:off x="55105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7"/>
            <p:cNvSpPr/>
            <p:nvPr/>
          </p:nvSpPr>
          <p:spPr>
            <a:xfrm>
              <a:off x="32934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7"/>
            <p:cNvSpPr/>
            <p:nvPr/>
          </p:nvSpPr>
          <p:spPr>
            <a:xfrm>
              <a:off x="129546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7"/>
            <p:cNvSpPr/>
            <p:nvPr/>
          </p:nvSpPr>
          <p:spPr>
            <a:xfrm>
              <a:off x="82328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7"/>
            <p:cNvSpPr/>
            <p:nvPr/>
          </p:nvSpPr>
          <p:spPr>
            <a:xfrm>
              <a:off x="6037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7"/>
            <p:cNvSpPr/>
            <p:nvPr/>
          </p:nvSpPr>
          <p:spPr>
            <a:xfrm>
              <a:off x="13831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7"/>
            <p:cNvSpPr/>
            <p:nvPr/>
          </p:nvSpPr>
          <p:spPr>
            <a:xfrm>
              <a:off x="586186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7"/>
            <p:cNvSpPr/>
            <p:nvPr/>
          </p:nvSpPr>
          <p:spPr>
            <a:xfrm>
              <a:off x="59495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7"/>
            <p:cNvSpPr/>
            <p:nvPr/>
          </p:nvSpPr>
          <p:spPr>
            <a:xfrm>
              <a:off x="53349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7"/>
            <p:cNvSpPr/>
            <p:nvPr/>
          </p:nvSpPr>
          <p:spPr>
            <a:xfrm>
              <a:off x="14711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7"/>
            <p:cNvSpPr/>
            <p:nvPr/>
          </p:nvSpPr>
          <p:spPr>
            <a:xfrm>
              <a:off x="54228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7"/>
            <p:cNvSpPr/>
            <p:nvPr/>
          </p:nvSpPr>
          <p:spPr>
            <a:xfrm>
              <a:off x="48957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7"/>
            <p:cNvSpPr/>
            <p:nvPr/>
          </p:nvSpPr>
          <p:spPr>
            <a:xfrm>
              <a:off x="49836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7"/>
            <p:cNvSpPr/>
            <p:nvPr/>
          </p:nvSpPr>
          <p:spPr>
            <a:xfrm>
              <a:off x="48080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7"/>
            <p:cNvSpPr/>
            <p:nvPr/>
          </p:nvSpPr>
          <p:spPr>
            <a:xfrm>
              <a:off x="472010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7"/>
            <p:cNvSpPr/>
            <p:nvPr/>
          </p:nvSpPr>
          <p:spPr>
            <a:xfrm>
              <a:off x="454472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7"/>
            <p:cNvSpPr/>
            <p:nvPr/>
          </p:nvSpPr>
          <p:spPr>
            <a:xfrm>
              <a:off x="507137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7"/>
            <p:cNvSpPr/>
            <p:nvPr/>
          </p:nvSpPr>
          <p:spPr>
            <a:xfrm>
              <a:off x="463241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7"/>
            <p:cNvSpPr/>
            <p:nvPr/>
          </p:nvSpPr>
          <p:spPr>
            <a:xfrm>
              <a:off x="51591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7"/>
            <p:cNvSpPr/>
            <p:nvPr/>
          </p:nvSpPr>
          <p:spPr>
            <a:xfrm>
              <a:off x="164648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7"/>
            <p:cNvSpPr/>
            <p:nvPr/>
          </p:nvSpPr>
          <p:spPr>
            <a:xfrm>
              <a:off x="6601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7"/>
            <p:cNvSpPr/>
            <p:nvPr/>
          </p:nvSpPr>
          <p:spPr>
            <a:xfrm>
              <a:off x="173443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7"/>
            <p:cNvSpPr/>
            <p:nvPr/>
          </p:nvSpPr>
          <p:spPr>
            <a:xfrm>
              <a:off x="18223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7"/>
            <p:cNvSpPr/>
            <p:nvPr/>
          </p:nvSpPr>
          <p:spPr>
            <a:xfrm>
              <a:off x="52472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7"/>
            <p:cNvSpPr/>
            <p:nvPr/>
          </p:nvSpPr>
          <p:spPr>
            <a:xfrm>
              <a:off x="19101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7"/>
            <p:cNvSpPr/>
            <p:nvPr/>
          </p:nvSpPr>
          <p:spPr>
            <a:xfrm>
              <a:off x="15587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7"/>
            <p:cNvSpPr/>
            <p:nvPr/>
          </p:nvSpPr>
          <p:spPr>
            <a:xfrm>
              <a:off x="8563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7"/>
            <p:cNvSpPr/>
            <p:nvPr/>
          </p:nvSpPr>
          <p:spPr>
            <a:xfrm>
              <a:off x="76179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7"/>
            <p:cNvSpPr/>
            <p:nvPr/>
          </p:nvSpPr>
          <p:spPr>
            <a:xfrm>
              <a:off x="7705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7"/>
            <p:cNvSpPr/>
            <p:nvPr/>
          </p:nvSpPr>
          <p:spPr>
            <a:xfrm>
              <a:off x="71790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7"/>
            <p:cNvSpPr/>
            <p:nvPr/>
          </p:nvSpPr>
          <p:spPr>
            <a:xfrm>
              <a:off x="72669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7"/>
            <p:cNvSpPr/>
            <p:nvPr/>
          </p:nvSpPr>
          <p:spPr>
            <a:xfrm>
              <a:off x="7793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7"/>
            <p:cNvSpPr/>
            <p:nvPr/>
          </p:nvSpPr>
          <p:spPr>
            <a:xfrm>
              <a:off x="700361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7"/>
            <p:cNvSpPr/>
            <p:nvPr/>
          </p:nvSpPr>
          <p:spPr>
            <a:xfrm>
              <a:off x="68277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7"/>
            <p:cNvSpPr/>
            <p:nvPr/>
          </p:nvSpPr>
          <p:spPr>
            <a:xfrm>
              <a:off x="69154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7"/>
            <p:cNvSpPr/>
            <p:nvPr/>
          </p:nvSpPr>
          <p:spPr>
            <a:xfrm>
              <a:off x="7091059" y="584091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7"/>
            <p:cNvSpPr/>
            <p:nvPr/>
          </p:nvSpPr>
          <p:spPr>
            <a:xfrm>
              <a:off x="59292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7"/>
            <p:cNvSpPr/>
            <p:nvPr/>
          </p:nvSpPr>
          <p:spPr>
            <a:xfrm>
              <a:off x="73546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7"/>
            <p:cNvSpPr/>
            <p:nvPr/>
          </p:nvSpPr>
          <p:spPr>
            <a:xfrm>
              <a:off x="50498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7"/>
            <p:cNvSpPr/>
            <p:nvPr/>
          </p:nvSpPr>
          <p:spPr>
            <a:xfrm>
              <a:off x="4172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7"/>
            <p:cNvSpPr/>
            <p:nvPr/>
          </p:nvSpPr>
          <p:spPr>
            <a:xfrm>
              <a:off x="6806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7"/>
            <p:cNvSpPr/>
            <p:nvPr/>
          </p:nvSpPr>
          <p:spPr>
            <a:xfrm>
              <a:off x="744257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7"/>
            <p:cNvSpPr/>
            <p:nvPr/>
          </p:nvSpPr>
          <p:spPr>
            <a:xfrm>
              <a:off x="62131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7"/>
            <p:cNvSpPr/>
            <p:nvPr/>
          </p:nvSpPr>
          <p:spPr>
            <a:xfrm>
              <a:off x="75302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4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7"/>
            <p:cNvSpPr/>
            <p:nvPr/>
          </p:nvSpPr>
          <p:spPr>
            <a:xfrm>
              <a:off x="80571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7"/>
            <p:cNvSpPr/>
            <p:nvPr/>
          </p:nvSpPr>
          <p:spPr>
            <a:xfrm>
              <a:off x="656440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7"/>
            <p:cNvSpPr/>
            <p:nvPr/>
          </p:nvSpPr>
          <p:spPr>
            <a:xfrm>
              <a:off x="673978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7"/>
            <p:cNvSpPr/>
            <p:nvPr/>
          </p:nvSpPr>
          <p:spPr>
            <a:xfrm>
              <a:off x="66520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7"/>
            <p:cNvSpPr/>
            <p:nvPr/>
          </p:nvSpPr>
          <p:spPr>
            <a:xfrm>
              <a:off x="64764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7"/>
            <p:cNvSpPr/>
            <p:nvPr/>
          </p:nvSpPr>
          <p:spPr>
            <a:xfrm>
              <a:off x="814512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7"/>
            <p:cNvSpPr/>
            <p:nvPr/>
          </p:nvSpPr>
          <p:spPr>
            <a:xfrm>
              <a:off x="63887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7"/>
            <p:cNvSpPr/>
            <p:nvPr/>
          </p:nvSpPr>
          <p:spPr>
            <a:xfrm>
              <a:off x="630107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38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7"/>
            <p:cNvSpPr/>
            <p:nvPr/>
          </p:nvSpPr>
          <p:spPr>
            <a:xfrm>
              <a:off x="788166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39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7"/>
            <p:cNvSpPr/>
            <p:nvPr/>
          </p:nvSpPr>
          <p:spPr>
            <a:xfrm>
              <a:off x="76831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7"/>
            <p:cNvSpPr/>
            <p:nvPr/>
          </p:nvSpPr>
          <p:spPr>
            <a:xfrm>
              <a:off x="94419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7"/>
            <p:cNvSpPr/>
            <p:nvPr/>
          </p:nvSpPr>
          <p:spPr>
            <a:xfrm>
              <a:off x="1997883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7"/>
            <p:cNvSpPr/>
            <p:nvPr/>
          </p:nvSpPr>
          <p:spPr>
            <a:xfrm>
              <a:off x="10320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7"/>
            <p:cNvSpPr/>
            <p:nvPr/>
          </p:nvSpPr>
          <p:spPr>
            <a:xfrm>
              <a:off x="79694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7"/>
            <p:cNvSpPr/>
            <p:nvPr/>
          </p:nvSpPr>
          <p:spPr>
            <a:xfrm>
              <a:off x="11198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7"/>
            <p:cNvSpPr/>
            <p:nvPr/>
          </p:nvSpPr>
          <p:spPr>
            <a:xfrm>
              <a:off x="120752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7"/>
            <p:cNvSpPr/>
            <p:nvPr/>
          </p:nvSpPr>
          <p:spPr>
            <a:xfrm>
              <a:off x="884766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7"/>
            <p:cNvSpPr/>
            <p:nvPr/>
          </p:nvSpPr>
          <p:spPr>
            <a:xfrm>
              <a:off x="39298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7"/>
            <p:cNvSpPr/>
            <p:nvPr/>
          </p:nvSpPr>
          <p:spPr>
            <a:xfrm>
              <a:off x="34028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7"/>
            <p:cNvSpPr/>
            <p:nvPr/>
          </p:nvSpPr>
          <p:spPr>
            <a:xfrm>
              <a:off x="35786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7"/>
            <p:cNvSpPr/>
            <p:nvPr/>
          </p:nvSpPr>
          <p:spPr>
            <a:xfrm>
              <a:off x="34909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7"/>
            <p:cNvSpPr/>
            <p:nvPr/>
          </p:nvSpPr>
          <p:spPr>
            <a:xfrm>
              <a:off x="858408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7"/>
            <p:cNvSpPr/>
            <p:nvPr/>
          </p:nvSpPr>
          <p:spPr>
            <a:xfrm>
              <a:off x="401769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7"/>
            <p:cNvSpPr/>
            <p:nvPr/>
          </p:nvSpPr>
          <p:spPr>
            <a:xfrm>
              <a:off x="384205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7"/>
            <p:cNvSpPr/>
            <p:nvPr/>
          </p:nvSpPr>
          <p:spPr>
            <a:xfrm>
              <a:off x="322733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7"/>
            <p:cNvSpPr/>
            <p:nvPr/>
          </p:nvSpPr>
          <p:spPr>
            <a:xfrm>
              <a:off x="419320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7"/>
            <p:cNvSpPr/>
            <p:nvPr/>
          </p:nvSpPr>
          <p:spPr>
            <a:xfrm>
              <a:off x="410550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7"/>
            <p:cNvSpPr/>
            <p:nvPr/>
          </p:nvSpPr>
          <p:spPr>
            <a:xfrm>
              <a:off x="849614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7"/>
            <p:cNvSpPr/>
            <p:nvPr/>
          </p:nvSpPr>
          <p:spPr>
            <a:xfrm>
              <a:off x="428101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7"/>
            <p:cNvSpPr/>
            <p:nvPr/>
          </p:nvSpPr>
          <p:spPr>
            <a:xfrm>
              <a:off x="331514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7"/>
            <p:cNvSpPr/>
            <p:nvPr/>
          </p:nvSpPr>
          <p:spPr>
            <a:xfrm>
              <a:off x="261273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7"/>
            <p:cNvSpPr/>
            <p:nvPr/>
          </p:nvSpPr>
          <p:spPr>
            <a:xfrm>
              <a:off x="278836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7"/>
            <p:cNvSpPr/>
            <p:nvPr/>
          </p:nvSpPr>
          <p:spPr>
            <a:xfrm>
              <a:off x="252466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7"/>
            <p:cNvSpPr/>
            <p:nvPr/>
          </p:nvSpPr>
          <p:spPr>
            <a:xfrm>
              <a:off x="8759471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2" y="19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7"/>
            <p:cNvSpPr/>
            <p:nvPr/>
          </p:nvSpPr>
          <p:spPr>
            <a:xfrm>
              <a:off x="2700300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4"/>
                  </a:cubicBezTo>
                  <a:cubicBezTo>
                    <a:pt x="443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7"/>
            <p:cNvSpPr/>
            <p:nvPr/>
          </p:nvSpPr>
          <p:spPr>
            <a:xfrm>
              <a:off x="3666544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7"/>
            <p:cNvSpPr/>
            <p:nvPr/>
          </p:nvSpPr>
          <p:spPr>
            <a:xfrm>
              <a:off x="8671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4"/>
                  </a:cubicBezTo>
                  <a:cubicBezTo>
                    <a:pt x="442" y="19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7"/>
            <p:cNvSpPr/>
            <p:nvPr/>
          </p:nvSpPr>
          <p:spPr>
            <a:xfrm>
              <a:off x="2349154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4"/>
                  </a:cubicBezTo>
                  <a:cubicBezTo>
                    <a:pt x="441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7"/>
            <p:cNvSpPr/>
            <p:nvPr/>
          </p:nvSpPr>
          <p:spPr>
            <a:xfrm>
              <a:off x="375423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7"/>
            <p:cNvSpPr/>
            <p:nvPr/>
          </p:nvSpPr>
          <p:spPr>
            <a:xfrm>
              <a:off x="2436972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4"/>
                  </a:cubicBezTo>
                  <a:cubicBezTo>
                    <a:pt x="441" y="19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7"/>
            <p:cNvSpPr/>
            <p:nvPr/>
          </p:nvSpPr>
          <p:spPr>
            <a:xfrm>
              <a:off x="226133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7"/>
            <p:cNvSpPr/>
            <p:nvPr/>
          </p:nvSpPr>
          <p:spPr>
            <a:xfrm>
              <a:off x="893535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7"/>
            <p:cNvSpPr/>
            <p:nvPr/>
          </p:nvSpPr>
          <p:spPr>
            <a:xfrm>
              <a:off x="2085701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7"/>
            <p:cNvSpPr/>
            <p:nvPr/>
          </p:nvSpPr>
          <p:spPr>
            <a:xfrm>
              <a:off x="436908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7"/>
            <p:cNvSpPr/>
            <p:nvPr/>
          </p:nvSpPr>
          <p:spPr>
            <a:xfrm>
              <a:off x="9023297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7"/>
            <p:cNvSpPr/>
            <p:nvPr/>
          </p:nvSpPr>
          <p:spPr>
            <a:xfrm>
              <a:off x="2876060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7"/>
            <p:cNvSpPr/>
            <p:nvPr/>
          </p:nvSpPr>
          <p:spPr>
            <a:xfrm>
              <a:off x="3051695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7"/>
            <p:cNvSpPr/>
            <p:nvPr/>
          </p:nvSpPr>
          <p:spPr>
            <a:xfrm>
              <a:off x="8320756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0" y="19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7"/>
            <p:cNvSpPr/>
            <p:nvPr/>
          </p:nvSpPr>
          <p:spPr>
            <a:xfrm>
              <a:off x="2173519" y="584091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4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7"/>
            <p:cNvSpPr/>
            <p:nvPr/>
          </p:nvSpPr>
          <p:spPr>
            <a:xfrm>
              <a:off x="44567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4"/>
                  </a:cubicBezTo>
                  <a:cubicBezTo>
                    <a:pt x="442" y="19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7"/>
            <p:cNvSpPr/>
            <p:nvPr/>
          </p:nvSpPr>
          <p:spPr>
            <a:xfrm>
              <a:off x="3139513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7"/>
            <p:cNvSpPr/>
            <p:nvPr/>
          </p:nvSpPr>
          <p:spPr>
            <a:xfrm>
              <a:off x="8408449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4"/>
                  </a:cubicBezTo>
                  <a:cubicBezTo>
                    <a:pt x="441" y="19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7"/>
            <p:cNvSpPr/>
            <p:nvPr/>
          </p:nvSpPr>
          <p:spPr>
            <a:xfrm>
              <a:off x="2963878" y="584091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4"/>
                  </a:cubicBezTo>
                  <a:cubicBezTo>
                    <a:pt x="441" y="19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7"/>
            <p:cNvSpPr/>
            <p:nvPr/>
          </p:nvSpPr>
          <p:spPr>
            <a:xfrm>
              <a:off x="9110991" y="584091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4"/>
                  </a:cubicBezTo>
                  <a:cubicBezTo>
                    <a:pt x="265" y="19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7"/>
            <p:cNvSpPr/>
            <p:nvPr/>
          </p:nvSpPr>
          <p:spPr>
            <a:xfrm>
              <a:off x="0" y="1241995"/>
              <a:ext cx="33383" cy="9661"/>
            </a:xfrm>
            <a:custGeom>
              <a:avLst/>
              <a:gdLst/>
              <a:ahLst/>
              <a:cxnLst/>
              <a:rect l="l" t="t" r="r" b="b"/>
              <a:pathLst>
                <a:path w="268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69"/>
                    <a:pt x="267" y="45"/>
                  </a:cubicBezTo>
                  <a:cubicBezTo>
                    <a:pt x="267" y="22"/>
                    <a:pt x="246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7"/>
            <p:cNvSpPr/>
            <p:nvPr/>
          </p:nvSpPr>
          <p:spPr>
            <a:xfrm>
              <a:off x="28760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7"/>
            <p:cNvSpPr/>
            <p:nvPr/>
          </p:nvSpPr>
          <p:spPr>
            <a:xfrm>
              <a:off x="10320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7"/>
            <p:cNvSpPr/>
            <p:nvPr/>
          </p:nvSpPr>
          <p:spPr>
            <a:xfrm>
              <a:off x="5049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7"/>
            <p:cNvSpPr/>
            <p:nvPr/>
          </p:nvSpPr>
          <p:spPr>
            <a:xfrm>
              <a:off x="11198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7"/>
            <p:cNvSpPr/>
            <p:nvPr/>
          </p:nvSpPr>
          <p:spPr>
            <a:xfrm>
              <a:off x="59292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7"/>
            <p:cNvSpPr/>
            <p:nvPr/>
          </p:nvSpPr>
          <p:spPr>
            <a:xfrm>
              <a:off x="36665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7"/>
            <p:cNvSpPr/>
            <p:nvPr/>
          </p:nvSpPr>
          <p:spPr>
            <a:xfrm>
              <a:off x="673978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7"/>
            <p:cNvSpPr/>
            <p:nvPr/>
          </p:nvSpPr>
          <p:spPr>
            <a:xfrm>
              <a:off x="3051571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0"/>
                  </a:moveTo>
                  <a:cubicBezTo>
                    <a:pt x="59" y="0"/>
                    <a:pt x="39" y="20"/>
                    <a:pt x="39" y="44"/>
                  </a:cubicBezTo>
                  <a:lnTo>
                    <a:pt x="39" y="326"/>
                  </a:lnTo>
                  <a:cubicBezTo>
                    <a:pt x="17" y="329"/>
                    <a:pt x="0" y="347"/>
                    <a:pt x="0" y="369"/>
                  </a:cubicBezTo>
                  <a:cubicBezTo>
                    <a:pt x="0" y="391"/>
                    <a:pt x="17" y="411"/>
                    <a:pt x="42" y="411"/>
                  </a:cubicBezTo>
                  <a:cubicBezTo>
                    <a:pt x="46" y="428"/>
                    <a:pt x="63" y="441"/>
                    <a:pt x="82" y="441"/>
                  </a:cubicBezTo>
                  <a:cubicBezTo>
                    <a:pt x="101" y="441"/>
                    <a:pt x="117" y="428"/>
                    <a:pt x="123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3" y="346"/>
                    <a:pt x="422" y="324"/>
                    <a:pt x="399" y="324"/>
                  </a:cubicBezTo>
                  <a:lnTo>
                    <a:pt x="128" y="324"/>
                  </a:lnTo>
                  <a:lnTo>
                    <a:pt x="128" y="44"/>
                  </a:lnTo>
                  <a:cubicBezTo>
                    <a:pt x="128" y="20"/>
                    <a:pt x="10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7"/>
            <p:cNvSpPr/>
            <p:nvPr/>
          </p:nvSpPr>
          <p:spPr>
            <a:xfrm>
              <a:off x="6806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7"/>
            <p:cNvSpPr/>
            <p:nvPr/>
          </p:nvSpPr>
          <p:spPr>
            <a:xfrm>
              <a:off x="66520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7"/>
            <p:cNvSpPr/>
            <p:nvPr/>
          </p:nvSpPr>
          <p:spPr>
            <a:xfrm>
              <a:off x="37542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7"/>
            <p:cNvSpPr/>
            <p:nvPr/>
          </p:nvSpPr>
          <p:spPr>
            <a:xfrm>
              <a:off x="29638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7"/>
            <p:cNvSpPr/>
            <p:nvPr/>
          </p:nvSpPr>
          <p:spPr>
            <a:xfrm>
              <a:off x="12075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7"/>
            <p:cNvSpPr/>
            <p:nvPr/>
          </p:nvSpPr>
          <p:spPr>
            <a:xfrm>
              <a:off x="735463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7"/>
            <p:cNvSpPr/>
            <p:nvPr/>
          </p:nvSpPr>
          <p:spPr>
            <a:xfrm>
              <a:off x="700361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18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7"/>
            <p:cNvSpPr/>
            <p:nvPr/>
          </p:nvSpPr>
          <p:spPr>
            <a:xfrm>
              <a:off x="34028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7"/>
            <p:cNvSpPr/>
            <p:nvPr/>
          </p:nvSpPr>
          <p:spPr>
            <a:xfrm>
              <a:off x="65644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7"/>
            <p:cNvSpPr/>
            <p:nvPr/>
          </p:nvSpPr>
          <p:spPr>
            <a:xfrm>
              <a:off x="691542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7"/>
            <p:cNvSpPr/>
            <p:nvPr/>
          </p:nvSpPr>
          <p:spPr>
            <a:xfrm>
              <a:off x="322733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7"/>
            <p:cNvSpPr/>
            <p:nvPr/>
          </p:nvSpPr>
          <p:spPr>
            <a:xfrm>
              <a:off x="71790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7"/>
            <p:cNvSpPr/>
            <p:nvPr/>
          </p:nvSpPr>
          <p:spPr>
            <a:xfrm>
              <a:off x="7091059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7"/>
            <p:cNvSpPr/>
            <p:nvPr/>
          </p:nvSpPr>
          <p:spPr>
            <a:xfrm>
              <a:off x="726694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7"/>
            <p:cNvSpPr/>
            <p:nvPr/>
          </p:nvSpPr>
          <p:spPr>
            <a:xfrm>
              <a:off x="331514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7"/>
            <p:cNvSpPr/>
            <p:nvPr/>
          </p:nvSpPr>
          <p:spPr>
            <a:xfrm>
              <a:off x="6827731" y="1206826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76" y="0"/>
                  </a:moveTo>
                  <a:cubicBezTo>
                    <a:pt x="50" y="0"/>
                    <a:pt x="32" y="20"/>
                    <a:pt x="32" y="44"/>
                  </a:cubicBezTo>
                  <a:lnTo>
                    <a:pt x="32" y="327"/>
                  </a:lnTo>
                  <a:cubicBezTo>
                    <a:pt x="13" y="333"/>
                    <a:pt x="1" y="349"/>
                    <a:pt x="1" y="369"/>
                  </a:cubicBezTo>
                  <a:cubicBezTo>
                    <a:pt x="1" y="390"/>
                    <a:pt x="15" y="406"/>
                    <a:pt x="35" y="411"/>
                  </a:cubicBezTo>
                  <a:cubicBezTo>
                    <a:pt x="40" y="428"/>
                    <a:pt x="56" y="443"/>
                    <a:pt x="76" y="443"/>
                  </a:cubicBezTo>
                  <a:cubicBezTo>
                    <a:pt x="96" y="443"/>
                    <a:pt x="112" y="430"/>
                    <a:pt x="117" y="414"/>
                  </a:cubicBezTo>
                  <a:lnTo>
                    <a:pt x="398" y="414"/>
                  </a:lnTo>
                  <a:cubicBezTo>
                    <a:pt x="423" y="414"/>
                    <a:pt x="442" y="394"/>
                    <a:pt x="442" y="370"/>
                  </a:cubicBezTo>
                  <a:cubicBezTo>
                    <a:pt x="442" y="346"/>
                    <a:pt x="423" y="324"/>
                    <a:pt x="398" y="324"/>
                  </a:cubicBezTo>
                  <a:lnTo>
                    <a:pt x="120" y="324"/>
                  </a:lnTo>
                  <a:lnTo>
                    <a:pt x="120" y="44"/>
                  </a:lnTo>
                  <a:cubicBezTo>
                    <a:pt x="120" y="20"/>
                    <a:pt x="100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7"/>
            <p:cNvSpPr/>
            <p:nvPr/>
          </p:nvSpPr>
          <p:spPr>
            <a:xfrm>
              <a:off x="313951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7"/>
            <p:cNvSpPr/>
            <p:nvPr/>
          </p:nvSpPr>
          <p:spPr>
            <a:xfrm>
              <a:off x="8563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7"/>
            <p:cNvSpPr/>
            <p:nvPr/>
          </p:nvSpPr>
          <p:spPr>
            <a:xfrm>
              <a:off x="94419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7"/>
            <p:cNvSpPr/>
            <p:nvPr/>
          </p:nvSpPr>
          <p:spPr>
            <a:xfrm>
              <a:off x="3578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7"/>
            <p:cNvSpPr/>
            <p:nvPr/>
          </p:nvSpPr>
          <p:spPr>
            <a:xfrm>
              <a:off x="744257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7"/>
            <p:cNvSpPr/>
            <p:nvPr/>
          </p:nvSpPr>
          <p:spPr>
            <a:xfrm>
              <a:off x="75302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7"/>
            <p:cNvSpPr/>
            <p:nvPr/>
          </p:nvSpPr>
          <p:spPr>
            <a:xfrm>
              <a:off x="3490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7"/>
            <p:cNvSpPr/>
            <p:nvPr/>
          </p:nvSpPr>
          <p:spPr>
            <a:xfrm>
              <a:off x="768187" y="1206826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229" y="0"/>
                  </a:moveTo>
                  <a:cubicBezTo>
                    <a:pt x="205" y="0"/>
                    <a:pt x="185" y="20"/>
                    <a:pt x="185" y="44"/>
                  </a:cubicBezTo>
                  <a:lnTo>
                    <a:pt x="185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187" y="413"/>
                  </a:lnTo>
                  <a:cubicBezTo>
                    <a:pt x="192" y="431"/>
                    <a:pt x="208" y="441"/>
                    <a:pt x="228" y="441"/>
                  </a:cubicBezTo>
                  <a:cubicBezTo>
                    <a:pt x="248" y="441"/>
                    <a:pt x="264" y="428"/>
                    <a:pt x="269" y="413"/>
                  </a:cubicBezTo>
                  <a:lnTo>
                    <a:pt x="397" y="413"/>
                  </a:lnTo>
                  <a:cubicBezTo>
                    <a:pt x="421" y="413"/>
                    <a:pt x="441" y="393"/>
                    <a:pt x="441" y="369"/>
                  </a:cubicBezTo>
                  <a:cubicBezTo>
                    <a:pt x="443" y="346"/>
                    <a:pt x="424" y="324"/>
                    <a:pt x="399" y="324"/>
                  </a:cubicBezTo>
                  <a:lnTo>
                    <a:pt x="275" y="324"/>
                  </a:lnTo>
                  <a:lnTo>
                    <a:pt x="275" y="44"/>
                  </a:lnTo>
                  <a:cubicBezTo>
                    <a:pt x="275" y="20"/>
                    <a:pt x="255" y="0"/>
                    <a:pt x="2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7"/>
            <p:cNvSpPr/>
            <p:nvPr/>
          </p:nvSpPr>
          <p:spPr>
            <a:xfrm>
              <a:off x="2700300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3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7"/>
            <p:cNvSpPr/>
            <p:nvPr/>
          </p:nvSpPr>
          <p:spPr>
            <a:xfrm>
              <a:off x="428101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7"/>
            <p:cNvSpPr/>
            <p:nvPr/>
          </p:nvSpPr>
          <p:spPr>
            <a:xfrm>
              <a:off x="18223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7"/>
            <p:cNvSpPr/>
            <p:nvPr/>
          </p:nvSpPr>
          <p:spPr>
            <a:xfrm>
              <a:off x="173443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7"/>
            <p:cNvSpPr/>
            <p:nvPr/>
          </p:nvSpPr>
          <p:spPr>
            <a:xfrm>
              <a:off x="43690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7"/>
            <p:cNvSpPr/>
            <p:nvPr/>
          </p:nvSpPr>
          <p:spPr>
            <a:xfrm>
              <a:off x="19101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7"/>
            <p:cNvSpPr/>
            <p:nvPr/>
          </p:nvSpPr>
          <p:spPr>
            <a:xfrm>
              <a:off x="164648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7"/>
            <p:cNvSpPr/>
            <p:nvPr/>
          </p:nvSpPr>
          <p:spPr>
            <a:xfrm>
              <a:off x="53349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7"/>
            <p:cNvSpPr/>
            <p:nvPr/>
          </p:nvSpPr>
          <p:spPr>
            <a:xfrm>
              <a:off x="54228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7"/>
            <p:cNvSpPr/>
            <p:nvPr/>
          </p:nvSpPr>
          <p:spPr>
            <a:xfrm>
              <a:off x="15587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7"/>
            <p:cNvSpPr/>
            <p:nvPr/>
          </p:nvSpPr>
          <p:spPr>
            <a:xfrm>
              <a:off x="419320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7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7"/>
            <p:cNvSpPr/>
            <p:nvPr/>
          </p:nvSpPr>
          <p:spPr>
            <a:xfrm>
              <a:off x="4456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7"/>
            <p:cNvSpPr/>
            <p:nvPr/>
          </p:nvSpPr>
          <p:spPr>
            <a:xfrm>
              <a:off x="515919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7"/>
            <p:cNvSpPr/>
            <p:nvPr/>
          </p:nvSpPr>
          <p:spPr>
            <a:xfrm>
              <a:off x="20857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7"/>
            <p:cNvSpPr/>
            <p:nvPr/>
          </p:nvSpPr>
          <p:spPr>
            <a:xfrm>
              <a:off x="472010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7"/>
            <p:cNvSpPr/>
            <p:nvPr/>
          </p:nvSpPr>
          <p:spPr>
            <a:xfrm>
              <a:off x="4544720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21" y="0"/>
                  </a:moveTo>
                  <a:cubicBezTo>
                    <a:pt x="195" y="0"/>
                    <a:pt x="177" y="20"/>
                    <a:pt x="177" y="44"/>
                  </a:cubicBezTo>
                  <a:lnTo>
                    <a:pt x="177" y="324"/>
                  </a:lnTo>
                  <a:lnTo>
                    <a:pt x="44" y="324"/>
                  </a:lnTo>
                  <a:cubicBezTo>
                    <a:pt x="19" y="324"/>
                    <a:pt x="0" y="343"/>
                    <a:pt x="0" y="369"/>
                  </a:cubicBezTo>
                  <a:cubicBezTo>
                    <a:pt x="0" y="393"/>
                    <a:pt x="19" y="413"/>
                    <a:pt x="44" y="413"/>
                  </a:cubicBezTo>
                  <a:lnTo>
                    <a:pt x="180" y="413"/>
                  </a:lnTo>
                  <a:cubicBezTo>
                    <a:pt x="185" y="431"/>
                    <a:pt x="201" y="441"/>
                    <a:pt x="221" y="441"/>
                  </a:cubicBezTo>
                  <a:cubicBezTo>
                    <a:pt x="239" y="441"/>
                    <a:pt x="256" y="428"/>
                    <a:pt x="262" y="413"/>
                  </a:cubicBezTo>
                  <a:lnTo>
                    <a:pt x="397" y="413"/>
                  </a:lnTo>
                  <a:cubicBezTo>
                    <a:pt x="422" y="413"/>
                    <a:pt x="441" y="393"/>
                    <a:pt x="441" y="369"/>
                  </a:cubicBezTo>
                  <a:cubicBezTo>
                    <a:pt x="440" y="346"/>
                    <a:pt x="420" y="324"/>
                    <a:pt x="397" y="324"/>
                  </a:cubicBezTo>
                  <a:lnTo>
                    <a:pt x="265" y="324"/>
                  </a:lnTo>
                  <a:lnTo>
                    <a:pt x="265" y="44"/>
                  </a:lnTo>
                  <a:cubicBezTo>
                    <a:pt x="265" y="20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7"/>
            <p:cNvSpPr/>
            <p:nvPr/>
          </p:nvSpPr>
          <p:spPr>
            <a:xfrm>
              <a:off x="48080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7"/>
            <p:cNvSpPr/>
            <p:nvPr/>
          </p:nvSpPr>
          <p:spPr>
            <a:xfrm>
              <a:off x="46324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7"/>
            <p:cNvSpPr/>
            <p:nvPr/>
          </p:nvSpPr>
          <p:spPr>
            <a:xfrm>
              <a:off x="52472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7"/>
            <p:cNvSpPr/>
            <p:nvPr/>
          </p:nvSpPr>
          <p:spPr>
            <a:xfrm>
              <a:off x="41055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7"/>
            <p:cNvSpPr/>
            <p:nvPr/>
          </p:nvSpPr>
          <p:spPr>
            <a:xfrm>
              <a:off x="507137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7"/>
            <p:cNvSpPr/>
            <p:nvPr/>
          </p:nvSpPr>
          <p:spPr>
            <a:xfrm>
              <a:off x="49836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7"/>
            <p:cNvSpPr/>
            <p:nvPr/>
          </p:nvSpPr>
          <p:spPr>
            <a:xfrm>
              <a:off x="1997883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7"/>
            <p:cNvSpPr/>
            <p:nvPr/>
          </p:nvSpPr>
          <p:spPr>
            <a:xfrm>
              <a:off x="2173519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7"/>
            <p:cNvSpPr/>
            <p:nvPr/>
          </p:nvSpPr>
          <p:spPr>
            <a:xfrm>
              <a:off x="48957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7"/>
            <p:cNvSpPr/>
            <p:nvPr/>
          </p:nvSpPr>
          <p:spPr>
            <a:xfrm>
              <a:off x="6125190" y="1241995"/>
              <a:ext cx="55307" cy="9661"/>
            </a:xfrm>
            <a:custGeom>
              <a:avLst/>
              <a:gdLst/>
              <a:ahLst/>
              <a:cxnLst/>
              <a:rect l="l" t="t" r="r" b="b"/>
              <a:pathLst>
                <a:path w="444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69"/>
                    <a:pt x="443" y="45"/>
                  </a:cubicBezTo>
                  <a:cubicBezTo>
                    <a:pt x="440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7"/>
            <p:cNvSpPr/>
            <p:nvPr/>
          </p:nvSpPr>
          <p:spPr>
            <a:xfrm>
              <a:off x="24369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7"/>
            <p:cNvSpPr/>
            <p:nvPr/>
          </p:nvSpPr>
          <p:spPr>
            <a:xfrm>
              <a:off x="6037372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0" y="0"/>
                  </a:moveTo>
                  <a:cubicBezTo>
                    <a:pt x="334" y="0"/>
                    <a:pt x="314" y="20"/>
                    <a:pt x="314" y="44"/>
                  </a:cubicBezTo>
                  <a:lnTo>
                    <a:pt x="314" y="324"/>
                  </a:lnTo>
                  <a:lnTo>
                    <a:pt x="46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6" y="413"/>
                  </a:cubicBezTo>
                  <a:lnTo>
                    <a:pt x="319" y="413"/>
                  </a:lnTo>
                  <a:cubicBezTo>
                    <a:pt x="324" y="431"/>
                    <a:pt x="340" y="441"/>
                    <a:pt x="360" y="441"/>
                  </a:cubicBezTo>
                  <a:cubicBezTo>
                    <a:pt x="380" y="441"/>
                    <a:pt x="396" y="428"/>
                    <a:pt x="401" y="411"/>
                  </a:cubicBezTo>
                  <a:cubicBezTo>
                    <a:pt x="424" y="410"/>
                    <a:pt x="441" y="391"/>
                    <a:pt x="441" y="369"/>
                  </a:cubicBezTo>
                  <a:cubicBezTo>
                    <a:pt x="441" y="347"/>
                    <a:pt x="425" y="329"/>
                    <a:pt x="404" y="326"/>
                  </a:cubicBezTo>
                  <a:lnTo>
                    <a:pt x="404" y="44"/>
                  </a:lnTo>
                  <a:cubicBezTo>
                    <a:pt x="404" y="20"/>
                    <a:pt x="384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7"/>
            <p:cNvSpPr/>
            <p:nvPr/>
          </p:nvSpPr>
          <p:spPr>
            <a:xfrm>
              <a:off x="55105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7"/>
            <p:cNvSpPr/>
            <p:nvPr/>
          </p:nvSpPr>
          <p:spPr>
            <a:xfrm>
              <a:off x="62131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7"/>
            <p:cNvSpPr/>
            <p:nvPr/>
          </p:nvSpPr>
          <p:spPr>
            <a:xfrm>
              <a:off x="25246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7"/>
            <p:cNvSpPr/>
            <p:nvPr/>
          </p:nvSpPr>
          <p:spPr>
            <a:xfrm>
              <a:off x="63887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7"/>
            <p:cNvSpPr/>
            <p:nvPr/>
          </p:nvSpPr>
          <p:spPr>
            <a:xfrm>
              <a:off x="64764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7"/>
            <p:cNvSpPr/>
            <p:nvPr/>
          </p:nvSpPr>
          <p:spPr>
            <a:xfrm>
              <a:off x="261273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7"/>
            <p:cNvSpPr/>
            <p:nvPr/>
          </p:nvSpPr>
          <p:spPr>
            <a:xfrm>
              <a:off x="138316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7"/>
            <p:cNvSpPr/>
            <p:nvPr/>
          </p:nvSpPr>
          <p:spPr>
            <a:xfrm>
              <a:off x="630107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38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7"/>
            <p:cNvSpPr/>
            <p:nvPr/>
          </p:nvSpPr>
          <p:spPr>
            <a:xfrm>
              <a:off x="129546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7"/>
            <p:cNvSpPr/>
            <p:nvPr/>
          </p:nvSpPr>
          <p:spPr>
            <a:xfrm>
              <a:off x="57739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7"/>
            <p:cNvSpPr/>
            <p:nvPr/>
          </p:nvSpPr>
          <p:spPr>
            <a:xfrm>
              <a:off x="5686226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7"/>
            <p:cNvSpPr/>
            <p:nvPr/>
          </p:nvSpPr>
          <p:spPr>
            <a:xfrm>
              <a:off x="2349154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7"/>
            <p:cNvSpPr/>
            <p:nvPr/>
          </p:nvSpPr>
          <p:spPr>
            <a:xfrm>
              <a:off x="40176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7"/>
            <p:cNvSpPr/>
            <p:nvPr/>
          </p:nvSpPr>
          <p:spPr>
            <a:xfrm>
              <a:off x="5598283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7"/>
            <p:cNvSpPr/>
            <p:nvPr/>
          </p:nvSpPr>
          <p:spPr>
            <a:xfrm>
              <a:off x="392987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7"/>
            <p:cNvSpPr/>
            <p:nvPr/>
          </p:nvSpPr>
          <p:spPr>
            <a:xfrm>
              <a:off x="147110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7"/>
            <p:cNvSpPr/>
            <p:nvPr/>
          </p:nvSpPr>
          <p:spPr>
            <a:xfrm>
              <a:off x="2261336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367" y="0"/>
                  </a:moveTo>
                  <a:cubicBezTo>
                    <a:pt x="342" y="0"/>
                    <a:pt x="322" y="20"/>
                    <a:pt x="322" y="44"/>
                  </a:cubicBezTo>
                  <a:lnTo>
                    <a:pt x="322" y="324"/>
                  </a:lnTo>
                  <a:lnTo>
                    <a:pt x="44" y="324"/>
                  </a:lnTo>
                  <a:cubicBezTo>
                    <a:pt x="20" y="324"/>
                    <a:pt x="0" y="343"/>
                    <a:pt x="0" y="369"/>
                  </a:cubicBezTo>
                  <a:cubicBezTo>
                    <a:pt x="0" y="393"/>
                    <a:pt x="20" y="413"/>
                    <a:pt x="44" y="413"/>
                  </a:cubicBezTo>
                  <a:lnTo>
                    <a:pt x="326" y="413"/>
                  </a:lnTo>
                  <a:cubicBezTo>
                    <a:pt x="332" y="431"/>
                    <a:pt x="347" y="441"/>
                    <a:pt x="367" y="441"/>
                  </a:cubicBezTo>
                  <a:cubicBezTo>
                    <a:pt x="386" y="441"/>
                    <a:pt x="403" y="428"/>
                    <a:pt x="407" y="410"/>
                  </a:cubicBezTo>
                  <a:cubicBezTo>
                    <a:pt x="427" y="404"/>
                    <a:pt x="441" y="388"/>
                    <a:pt x="441" y="367"/>
                  </a:cubicBezTo>
                  <a:cubicBezTo>
                    <a:pt x="441" y="349"/>
                    <a:pt x="429" y="333"/>
                    <a:pt x="411" y="327"/>
                  </a:cubicBezTo>
                  <a:lnTo>
                    <a:pt x="411" y="44"/>
                  </a:lnTo>
                  <a:cubicBezTo>
                    <a:pt x="411" y="20"/>
                    <a:pt x="392" y="0"/>
                    <a:pt x="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7"/>
            <p:cNvSpPr/>
            <p:nvPr/>
          </p:nvSpPr>
          <p:spPr>
            <a:xfrm>
              <a:off x="59495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7"/>
            <p:cNvSpPr/>
            <p:nvPr/>
          </p:nvSpPr>
          <p:spPr>
            <a:xfrm>
              <a:off x="586186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7"/>
            <p:cNvSpPr/>
            <p:nvPr/>
          </p:nvSpPr>
          <p:spPr>
            <a:xfrm>
              <a:off x="38420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7"/>
            <p:cNvSpPr/>
            <p:nvPr/>
          </p:nvSpPr>
          <p:spPr>
            <a:xfrm>
              <a:off x="278836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0" y="22"/>
                    <a:pt x="420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7"/>
            <p:cNvSpPr/>
            <p:nvPr/>
          </p:nvSpPr>
          <p:spPr>
            <a:xfrm>
              <a:off x="823281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7"/>
            <p:cNvSpPr/>
            <p:nvPr/>
          </p:nvSpPr>
          <p:spPr>
            <a:xfrm>
              <a:off x="32934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7"/>
            <p:cNvSpPr/>
            <p:nvPr/>
          </p:nvSpPr>
          <p:spPr>
            <a:xfrm>
              <a:off x="153837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1" y="22"/>
                    <a:pt x="421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7"/>
            <p:cNvSpPr/>
            <p:nvPr/>
          </p:nvSpPr>
          <p:spPr>
            <a:xfrm>
              <a:off x="24165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7"/>
            <p:cNvSpPr/>
            <p:nvPr/>
          </p:nvSpPr>
          <p:spPr>
            <a:xfrm>
              <a:off x="814512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7"/>
            <p:cNvSpPr/>
            <p:nvPr/>
          </p:nvSpPr>
          <p:spPr>
            <a:xfrm>
              <a:off x="796948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7"/>
            <p:cNvSpPr/>
            <p:nvPr/>
          </p:nvSpPr>
          <p:spPr>
            <a:xfrm>
              <a:off x="7793601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7"/>
            <p:cNvSpPr/>
            <p:nvPr/>
          </p:nvSpPr>
          <p:spPr>
            <a:xfrm>
              <a:off x="761796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7"/>
            <p:cNvSpPr/>
            <p:nvPr/>
          </p:nvSpPr>
          <p:spPr>
            <a:xfrm>
              <a:off x="80571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7"/>
            <p:cNvSpPr/>
            <p:nvPr/>
          </p:nvSpPr>
          <p:spPr>
            <a:xfrm>
              <a:off x="6601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7"/>
            <p:cNvSpPr/>
            <p:nvPr/>
          </p:nvSpPr>
          <p:spPr>
            <a:xfrm>
              <a:off x="788166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cubicBezTo>
                    <a:pt x="1" y="69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39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7"/>
            <p:cNvSpPr/>
            <p:nvPr/>
          </p:nvSpPr>
          <p:spPr>
            <a:xfrm>
              <a:off x="8759471" y="1241995"/>
              <a:ext cx="55182" cy="9661"/>
            </a:xfrm>
            <a:custGeom>
              <a:avLst/>
              <a:gdLst/>
              <a:ahLst/>
              <a:cxnLst/>
              <a:rect l="l" t="t" r="r" b="b"/>
              <a:pathLst>
                <a:path w="443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69"/>
                    <a:pt x="442" y="45"/>
                  </a:cubicBezTo>
                  <a:cubicBezTo>
                    <a:pt x="442" y="22"/>
                    <a:pt x="424" y="0"/>
                    <a:pt x="3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7"/>
            <p:cNvSpPr/>
            <p:nvPr/>
          </p:nvSpPr>
          <p:spPr>
            <a:xfrm>
              <a:off x="8935355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7"/>
            <p:cNvSpPr/>
            <p:nvPr/>
          </p:nvSpPr>
          <p:spPr>
            <a:xfrm>
              <a:off x="884766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69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7"/>
            <p:cNvSpPr/>
            <p:nvPr/>
          </p:nvSpPr>
          <p:spPr>
            <a:xfrm>
              <a:off x="8320507" y="1206826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4" y="0"/>
                  </a:moveTo>
                  <a:cubicBezTo>
                    <a:pt x="189" y="0"/>
                    <a:pt x="170" y="20"/>
                    <a:pt x="170" y="44"/>
                  </a:cubicBezTo>
                  <a:lnTo>
                    <a:pt x="170" y="324"/>
                  </a:lnTo>
                  <a:lnTo>
                    <a:pt x="45" y="324"/>
                  </a:lnTo>
                  <a:cubicBezTo>
                    <a:pt x="21" y="324"/>
                    <a:pt x="1" y="343"/>
                    <a:pt x="1" y="369"/>
                  </a:cubicBezTo>
                  <a:cubicBezTo>
                    <a:pt x="1" y="393"/>
                    <a:pt x="21" y="413"/>
                    <a:pt x="45" y="413"/>
                  </a:cubicBezTo>
                  <a:lnTo>
                    <a:pt x="173" y="413"/>
                  </a:lnTo>
                  <a:cubicBezTo>
                    <a:pt x="179" y="431"/>
                    <a:pt x="194" y="441"/>
                    <a:pt x="214" y="441"/>
                  </a:cubicBezTo>
                  <a:cubicBezTo>
                    <a:pt x="234" y="441"/>
                    <a:pt x="250" y="428"/>
                    <a:pt x="255" y="413"/>
                  </a:cubicBezTo>
                  <a:lnTo>
                    <a:pt x="398" y="413"/>
                  </a:lnTo>
                  <a:cubicBezTo>
                    <a:pt x="422" y="413"/>
                    <a:pt x="442" y="393"/>
                    <a:pt x="442" y="369"/>
                  </a:cubicBezTo>
                  <a:cubicBezTo>
                    <a:pt x="442" y="346"/>
                    <a:pt x="422" y="324"/>
                    <a:pt x="399" y="324"/>
                  </a:cubicBezTo>
                  <a:lnTo>
                    <a:pt x="258" y="324"/>
                  </a:lnTo>
                  <a:lnTo>
                    <a:pt x="258" y="44"/>
                  </a:lnTo>
                  <a:cubicBezTo>
                    <a:pt x="258" y="20"/>
                    <a:pt x="238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7"/>
            <p:cNvSpPr/>
            <p:nvPr/>
          </p:nvSpPr>
          <p:spPr>
            <a:xfrm>
              <a:off x="9023297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7"/>
            <p:cNvSpPr/>
            <p:nvPr/>
          </p:nvSpPr>
          <p:spPr>
            <a:xfrm>
              <a:off x="8496142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2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7"/>
            <p:cNvSpPr/>
            <p:nvPr/>
          </p:nvSpPr>
          <p:spPr>
            <a:xfrm>
              <a:off x="8408449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69"/>
                    <a:pt x="441" y="45"/>
                  </a:cubicBezTo>
                  <a:cubicBezTo>
                    <a:pt x="441" y="22"/>
                    <a:pt x="422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7"/>
            <p:cNvSpPr/>
            <p:nvPr/>
          </p:nvSpPr>
          <p:spPr>
            <a:xfrm>
              <a:off x="867177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cubicBezTo>
                    <a:pt x="1" y="69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7"/>
            <p:cNvSpPr/>
            <p:nvPr/>
          </p:nvSpPr>
          <p:spPr>
            <a:xfrm>
              <a:off x="8584084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69"/>
                    <a:pt x="441" y="45"/>
                  </a:cubicBezTo>
                  <a:cubicBezTo>
                    <a:pt x="441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7"/>
            <p:cNvSpPr/>
            <p:nvPr/>
          </p:nvSpPr>
          <p:spPr>
            <a:xfrm>
              <a:off x="7705908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5" y="0"/>
                  </a:moveTo>
                  <a:cubicBezTo>
                    <a:pt x="20" y="0"/>
                    <a:pt x="1" y="19"/>
                    <a:pt x="1" y="45"/>
                  </a:cubicBezTo>
                  <a:cubicBezTo>
                    <a:pt x="1" y="69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69"/>
                    <a:pt x="442" y="45"/>
                  </a:cubicBezTo>
                  <a:cubicBezTo>
                    <a:pt x="442" y="22"/>
                    <a:pt x="423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7"/>
            <p:cNvSpPr/>
            <p:nvPr/>
          </p:nvSpPr>
          <p:spPr>
            <a:xfrm>
              <a:off x="417290" y="1241995"/>
              <a:ext cx="55058" cy="9661"/>
            </a:xfrm>
            <a:custGeom>
              <a:avLst/>
              <a:gdLst/>
              <a:ahLst/>
              <a:cxnLst/>
              <a:rect l="l" t="t" r="r" b="b"/>
              <a:pathLst>
                <a:path w="442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69"/>
                    <a:pt x="441" y="45"/>
                  </a:cubicBezTo>
                  <a:cubicBezTo>
                    <a:pt x="441" y="22"/>
                    <a:pt x="420" y="0"/>
                    <a:pt x="3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7"/>
            <p:cNvSpPr/>
            <p:nvPr/>
          </p:nvSpPr>
          <p:spPr>
            <a:xfrm>
              <a:off x="9110991" y="1241995"/>
              <a:ext cx="33010" cy="9661"/>
            </a:xfrm>
            <a:custGeom>
              <a:avLst/>
              <a:gdLst/>
              <a:ahLst/>
              <a:cxnLst/>
              <a:rect l="l" t="t" r="r" b="b"/>
              <a:pathLst>
                <a:path w="265" h="89" extrusionOk="0">
                  <a:moveTo>
                    <a:pt x="44" y="0"/>
                  </a:moveTo>
                  <a:cubicBezTo>
                    <a:pt x="20" y="0"/>
                    <a:pt x="0" y="19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69"/>
                    <a:pt x="265" y="45"/>
                  </a:cubicBezTo>
                  <a:cubicBezTo>
                    <a:pt x="265" y="22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7"/>
            <p:cNvSpPr/>
            <p:nvPr/>
          </p:nvSpPr>
          <p:spPr>
            <a:xfrm>
              <a:off x="0" y="190000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7"/>
            <p:cNvSpPr/>
            <p:nvPr/>
          </p:nvSpPr>
          <p:spPr>
            <a:xfrm>
              <a:off x="69154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7"/>
            <p:cNvSpPr/>
            <p:nvPr/>
          </p:nvSpPr>
          <p:spPr>
            <a:xfrm>
              <a:off x="2173519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7"/>
            <p:cNvSpPr/>
            <p:nvPr/>
          </p:nvSpPr>
          <p:spPr>
            <a:xfrm>
              <a:off x="4544720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0"/>
                  </a:moveTo>
                  <a:cubicBezTo>
                    <a:pt x="201" y="0"/>
                    <a:pt x="185" y="14"/>
                    <a:pt x="180" y="33"/>
                  </a:cubicBezTo>
                  <a:lnTo>
                    <a:pt x="44" y="33"/>
                  </a:lnTo>
                  <a:cubicBezTo>
                    <a:pt x="19" y="33"/>
                    <a:pt x="0" y="51"/>
                    <a:pt x="0" y="77"/>
                  </a:cubicBezTo>
                  <a:cubicBezTo>
                    <a:pt x="0" y="103"/>
                    <a:pt x="19" y="121"/>
                    <a:pt x="44" y="121"/>
                  </a:cubicBezTo>
                  <a:lnTo>
                    <a:pt x="177" y="121"/>
                  </a:lnTo>
                  <a:lnTo>
                    <a:pt x="177" y="399"/>
                  </a:lnTo>
                  <a:cubicBezTo>
                    <a:pt x="177" y="424"/>
                    <a:pt x="195" y="443"/>
                    <a:pt x="221" y="443"/>
                  </a:cubicBezTo>
                  <a:cubicBezTo>
                    <a:pt x="245" y="443"/>
                    <a:pt x="265" y="424"/>
                    <a:pt x="265" y="399"/>
                  </a:cubicBezTo>
                  <a:lnTo>
                    <a:pt x="265" y="120"/>
                  </a:lnTo>
                  <a:lnTo>
                    <a:pt x="397" y="120"/>
                  </a:lnTo>
                  <a:cubicBezTo>
                    <a:pt x="422" y="120"/>
                    <a:pt x="441" y="100"/>
                    <a:pt x="441" y="76"/>
                  </a:cubicBezTo>
                  <a:cubicBezTo>
                    <a:pt x="440" y="53"/>
                    <a:pt x="420" y="33"/>
                    <a:pt x="397" y="33"/>
                  </a:cubicBezTo>
                  <a:lnTo>
                    <a:pt x="262" y="33"/>
                  </a:lnTo>
                  <a:cubicBezTo>
                    <a:pt x="256" y="14"/>
                    <a:pt x="241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7"/>
            <p:cNvSpPr/>
            <p:nvPr/>
          </p:nvSpPr>
          <p:spPr>
            <a:xfrm>
              <a:off x="89353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7"/>
            <p:cNvSpPr/>
            <p:nvPr/>
          </p:nvSpPr>
          <p:spPr>
            <a:xfrm>
              <a:off x="62131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7"/>
            <p:cNvSpPr/>
            <p:nvPr/>
          </p:nvSpPr>
          <p:spPr>
            <a:xfrm>
              <a:off x="34028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7"/>
            <p:cNvSpPr/>
            <p:nvPr/>
          </p:nvSpPr>
          <p:spPr>
            <a:xfrm>
              <a:off x="7793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7"/>
            <p:cNvSpPr/>
            <p:nvPr/>
          </p:nvSpPr>
          <p:spPr>
            <a:xfrm>
              <a:off x="37542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7"/>
            <p:cNvSpPr/>
            <p:nvPr/>
          </p:nvSpPr>
          <p:spPr>
            <a:xfrm>
              <a:off x="3490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7"/>
            <p:cNvSpPr/>
            <p:nvPr/>
          </p:nvSpPr>
          <p:spPr>
            <a:xfrm>
              <a:off x="88476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7"/>
            <p:cNvSpPr/>
            <p:nvPr/>
          </p:nvSpPr>
          <p:spPr>
            <a:xfrm>
              <a:off x="261273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7"/>
            <p:cNvSpPr/>
            <p:nvPr/>
          </p:nvSpPr>
          <p:spPr>
            <a:xfrm>
              <a:off x="331514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7"/>
            <p:cNvSpPr/>
            <p:nvPr/>
          </p:nvSpPr>
          <p:spPr>
            <a:xfrm>
              <a:off x="630107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7"/>
            <p:cNvSpPr/>
            <p:nvPr/>
          </p:nvSpPr>
          <p:spPr>
            <a:xfrm>
              <a:off x="20857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7"/>
            <p:cNvSpPr/>
            <p:nvPr/>
          </p:nvSpPr>
          <p:spPr>
            <a:xfrm>
              <a:off x="1997883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7"/>
            <p:cNvSpPr/>
            <p:nvPr/>
          </p:nvSpPr>
          <p:spPr>
            <a:xfrm>
              <a:off x="71790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7"/>
            <p:cNvSpPr/>
            <p:nvPr/>
          </p:nvSpPr>
          <p:spPr>
            <a:xfrm>
              <a:off x="77059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7"/>
            <p:cNvSpPr/>
            <p:nvPr/>
          </p:nvSpPr>
          <p:spPr>
            <a:xfrm>
              <a:off x="533495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7"/>
            <p:cNvSpPr/>
            <p:nvPr/>
          </p:nvSpPr>
          <p:spPr>
            <a:xfrm>
              <a:off x="6806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7"/>
            <p:cNvSpPr/>
            <p:nvPr/>
          </p:nvSpPr>
          <p:spPr>
            <a:xfrm>
              <a:off x="4172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7"/>
            <p:cNvSpPr/>
            <p:nvPr/>
          </p:nvSpPr>
          <p:spPr>
            <a:xfrm>
              <a:off x="875947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7"/>
            <p:cNvSpPr/>
            <p:nvPr/>
          </p:nvSpPr>
          <p:spPr>
            <a:xfrm>
              <a:off x="129546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7"/>
            <p:cNvSpPr/>
            <p:nvPr/>
          </p:nvSpPr>
          <p:spPr>
            <a:xfrm>
              <a:off x="72669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7"/>
            <p:cNvSpPr/>
            <p:nvPr/>
          </p:nvSpPr>
          <p:spPr>
            <a:xfrm>
              <a:off x="2700300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7"/>
            <p:cNvSpPr/>
            <p:nvPr/>
          </p:nvSpPr>
          <p:spPr>
            <a:xfrm>
              <a:off x="5049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7"/>
            <p:cNvSpPr/>
            <p:nvPr/>
          </p:nvSpPr>
          <p:spPr>
            <a:xfrm>
              <a:off x="27883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7"/>
            <p:cNvSpPr/>
            <p:nvPr/>
          </p:nvSpPr>
          <p:spPr>
            <a:xfrm>
              <a:off x="82328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7"/>
            <p:cNvSpPr/>
            <p:nvPr/>
          </p:nvSpPr>
          <p:spPr>
            <a:xfrm>
              <a:off x="6125190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7"/>
            <p:cNvSpPr/>
            <p:nvPr/>
          </p:nvSpPr>
          <p:spPr>
            <a:xfrm>
              <a:off x="700361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7"/>
            <p:cNvSpPr/>
            <p:nvPr/>
          </p:nvSpPr>
          <p:spPr>
            <a:xfrm>
              <a:off x="7091059" y="190000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7"/>
            <p:cNvSpPr/>
            <p:nvPr/>
          </p:nvSpPr>
          <p:spPr>
            <a:xfrm>
              <a:off x="173443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7"/>
            <p:cNvSpPr/>
            <p:nvPr/>
          </p:nvSpPr>
          <p:spPr>
            <a:xfrm>
              <a:off x="80571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7"/>
            <p:cNvSpPr/>
            <p:nvPr/>
          </p:nvSpPr>
          <p:spPr>
            <a:xfrm>
              <a:off x="10320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7"/>
            <p:cNvSpPr/>
            <p:nvPr/>
          </p:nvSpPr>
          <p:spPr>
            <a:xfrm>
              <a:off x="51591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7"/>
            <p:cNvSpPr/>
            <p:nvPr/>
          </p:nvSpPr>
          <p:spPr>
            <a:xfrm>
              <a:off x="66520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7"/>
            <p:cNvSpPr/>
            <p:nvPr/>
          </p:nvSpPr>
          <p:spPr>
            <a:xfrm>
              <a:off x="507137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7"/>
            <p:cNvSpPr/>
            <p:nvPr/>
          </p:nvSpPr>
          <p:spPr>
            <a:xfrm>
              <a:off x="94419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7"/>
            <p:cNvSpPr/>
            <p:nvPr/>
          </p:nvSpPr>
          <p:spPr>
            <a:xfrm>
              <a:off x="8320881" y="189653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3" y="0"/>
                  </a:moveTo>
                  <a:cubicBezTo>
                    <a:pt x="193" y="0"/>
                    <a:pt x="177" y="14"/>
                    <a:pt x="171" y="33"/>
                  </a:cubicBezTo>
                  <a:lnTo>
                    <a:pt x="45" y="33"/>
                  </a:lnTo>
                  <a:cubicBezTo>
                    <a:pt x="20" y="33"/>
                    <a:pt x="1" y="51"/>
                    <a:pt x="1" y="77"/>
                  </a:cubicBezTo>
                  <a:cubicBezTo>
                    <a:pt x="1" y="103"/>
                    <a:pt x="20" y="121"/>
                    <a:pt x="45" y="121"/>
                  </a:cubicBezTo>
                  <a:lnTo>
                    <a:pt x="170" y="121"/>
                  </a:lnTo>
                  <a:lnTo>
                    <a:pt x="170" y="399"/>
                  </a:lnTo>
                  <a:cubicBezTo>
                    <a:pt x="170" y="424"/>
                    <a:pt x="190" y="443"/>
                    <a:pt x="214" y="443"/>
                  </a:cubicBezTo>
                  <a:cubicBezTo>
                    <a:pt x="240" y="443"/>
                    <a:pt x="258" y="424"/>
                    <a:pt x="258" y="399"/>
                  </a:cubicBezTo>
                  <a:lnTo>
                    <a:pt x="258" y="120"/>
                  </a:lnTo>
                  <a:lnTo>
                    <a:pt x="399" y="120"/>
                  </a:lnTo>
                  <a:cubicBezTo>
                    <a:pt x="425" y="120"/>
                    <a:pt x="443" y="100"/>
                    <a:pt x="443" y="76"/>
                  </a:cubicBezTo>
                  <a:cubicBezTo>
                    <a:pt x="439" y="53"/>
                    <a:pt x="419" y="33"/>
                    <a:pt x="396" y="33"/>
                  </a:cubicBezTo>
                  <a:lnTo>
                    <a:pt x="254" y="33"/>
                  </a:lnTo>
                  <a:cubicBezTo>
                    <a:pt x="248" y="14"/>
                    <a:pt x="232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7"/>
            <p:cNvSpPr/>
            <p:nvPr/>
          </p:nvSpPr>
          <p:spPr>
            <a:xfrm>
              <a:off x="19101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7"/>
            <p:cNvSpPr/>
            <p:nvPr/>
          </p:nvSpPr>
          <p:spPr>
            <a:xfrm>
              <a:off x="79694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7"/>
            <p:cNvSpPr/>
            <p:nvPr/>
          </p:nvSpPr>
          <p:spPr>
            <a:xfrm>
              <a:off x="18223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7"/>
            <p:cNvSpPr/>
            <p:nvPr/>
          </p:nvSpPr>
          <p:spPr>
            <a:xfrm>
              <a:off x="660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7"/>
            <p:cNvSpPr/>
            <p:nvPr/>
          </p:nvSpPr>
          <p:spPr>
            <a:xfrm>
              <a:off x="673978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7"/>
            <p:cNvSpPr/>
            <p:nvPr/>
          </p:nvSpPr>
          <p:spPr>
            <a:xfrm>
              <a:off x="120752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7"/>
            <p:cNvSpPr/>
            <p:nvPr/>
          </p:nvSpPr>
          <p:spPr>
            <a:xfrm>
              <a:off x="638876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7"/>
            <p:cNvSpPr/>
            <p:nvPr/>
          </p:nvSpPr>
          <p:spPr>
            <a:xfrm>
              <a:off x="524726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7"/>
            <p:cNvSpPr/>
            <p:nvPr/>
          </p:nvSpPr>
          <p:spPr>
            <a:xfrm>
              <a:off x="6827731" y="1896533"/>
              <a:ext cx="55058" cy="47761"/>
            </a:xfrm>
            <a:custGeom>
              <a:avLst/>
              <a:gdLst/>
              <a:ahLst/>
              <a:cxnLst/>
              <a:rect l="l" t="t" r="r" b="b"/>
              <a:pathLst>
                <a:path w="442" h="440" extrusionOk="0">
                  <a:moveTo>
                    <a:pt x="76" y="0"/>
                  </a:moveTo>
                  <a:cubicBezTo>
                    <a:pt x="55" y="0"/>
                    <a:pt x="38" y="14"/>
                    <a:pt x="33" y="34"/>
                  </a:cubicBezTo>
                  <a:cubicBezTo>
                    <a:pt x="13" y="40"/>
                    <a:pt x="1" y="56"/>
                    <a:pt x="1" y="76"/>
                  </a:cubicBezTo>
                  <a:cubicBezTo>
                    <a:pt x="1" y="94"/>
                    <a:pt x="13" y="111"/>
                    <a:pt x="32" y="117"/>
                  </a:cubicBezTo>
                  <a:lnTo>
                    <a:pt x="32" y="396"/>
                  </a:lnTo>
                  <a:cubicBezTo>
                    <a:pt x="32" y="420"/>
                    <a:pt x="50" y="440"/>
                    <a:pt x="76" y="440"/>
                  </a:cubicBezTo>
                  <a:cubicBezTo>
                    <a:pt x="100" y="440"/>
                    <a:pt x="120" y="420"/>
                    <a:pt x="120" y="396"/>
                  </a:cubicBezTo>
                  <a:lnTo>
                    <a:pt x="120" y="120"/>
                  </a:lnTo>
                  <a:lnTo>
                    <a:pt x="398" y="120"/>
                  </a:lnTo>
                  <a:cubicBezTo>
                    <a:pt x="423" y="120"/>
                    <a:pt x="442" y="100"/>
                    <a:pt x="442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117" y="33"/>
                  </a:lnTo>
                  <a:cubicBezTo>
                    <a:pt x="112" y="14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7"/>
            <p:cNvSpPr/>
            <p:nvPr/>
          </p:nvSpPr>
          <p:spPr>
            <a:xfrm>
              <a:off x="48080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7"/>
            <p:cNvSpPr/>
            <p:nvPr/>
          </p:nvSpPr>
          <p:spPr>
            <a:xfrm>
              <a:off x="64764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7"/>
            <p:cNvSpPr/>
            <p:nvPr/>
          </p:nvSpPr>
          <p:spPr>
            <a:xfrm>
              <a:off x="357860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7"/>
            <p:cNvSpPr/>
            <p:nvPr/>
          </p:nvSpPr>
          <p:spPr>
            <a:xfrm>
              <a:off x="814512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7"/>
            <p:cNvSpPr/>
            <p:nvPr/>
          </p:nvSpPr>
          <p:spPr>
            <a:xfrm>
              <a:off x="164648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7"/>
            <p:cNvSpPr/>
            <p:nvPr/>
          </p:nvSpPr>
          <p:spPr>
            <a:xfrm>
              <a:off x="472010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7"/>
            <p:cNvSpPr/>
            <p:nvPr/>
          </p:nvSpPr>
          <p:spPr>
            <a:xfrm>
              <a:off x="463241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7"/>
            <p:cNvSpPr/>
            <p:nvPr/>
          </p:nvSpPr>
          <p:spPr>
            <a:xfrm>
              <a:off x="155879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7"/>
            <p:cNvSpPr/>
            <p:nvPr/>
          </p:nvSpPr>
          <p:spPr>
            <a:xfrm>
              <a:off x="49836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7"/>
            <p:cNvSpPr/>
            <p:nvPr/>
          </p:nvSpPr>
          <p:spPr>
            <a:xfrm>
              <a:off x="48957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7"/>
            <p:cNvSpPr/>
            <p:nvPr/>
          </p:nvSpPr>
          <p:spPr>
            <a:xfrm>
              <a:off x="788166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7"/>
            <p:cNvSpPr/>
            <p:nvPr/>
          </p:nvSpPr>
          <p:spPr>
            <a:xfrm>
              <a:off x="366654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7"/>
            <p:cNvSpPr/>
            <p:nvPr/>
          </p:nvSpPr>
          <p:spPr>
            <a:xfrm>
              <a:off x="8563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7"/>
            <p:cNvSpPr/>
            <p:nvPr/>
          </p:nvSpPr>
          <p:spPr>
            <a:xfrm>
              <a:off x="65644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7"/>
            <p:cNvSpPr/>
            <p:nvPr/>
          </p:nvSpPr>
          <p:spPr>
            <a:xfrm>
              <a:off x="11198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7"/>
            <p:cNvSpPr/>
            <p:nvPr/>
          </p:nvSpPr>
          <p:spPr>
            <a:xfrm>
              <a:off x="40176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7"/>
            <p:cNvSpPr/>
            <p:nvPr/>
          </p:nvSpPr>
          <p:spPr>
            <a:xfrm>
              <a:off x="4193201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7"/>
            <p:cNvSpPr/>
            <p:nvPr/>
          </p:nvSpPr>
          <p:spPr>
            <a:xfrm>
              <a:off x="410550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7"/>
            <p:cNvSpPr/>
            <p:nvPr/>
          </p:nvSpPr>
          <p:spPr>
            <a:xfrm>
              <a:off x="28760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7"/>
            <p:cNvSpPr/>
            <p:nvPr/>
          </p:nvSpPr>
          <p:spPr>
            <a:xfrm>
              <a:off x="2416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7"/>
            <p:cNvSpPr/>
            <p:nvPr/>
          </p:nvSpPr>
          <p:spPr>
            <a:xfrm>
              <a:off x="849614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7"/>
            <p:cNvSpPr/>
            <p:nvPr/>
          </p:nvSpPr>
          <p:spPr>
            <a:xfrm>
              <a:off x="5686226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7"/>
            <p:cNvSpPr/>
            <p:nvPr/>
          </p:nvSpPr>
          <p:spPr>
            <a:xfrm>
              <a:off x="436908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7"/>
            <p:cNvSpPr/>
            <p:nvPr/>
          </p:nvSpPr>
          <p:spPr>
            <a:xfrm>
              <a:off x="3051695" y="1896533"/>
              <a:ext cx="55307" cy="47761"/>
            </a:xfrm>
            <a:custGeom>
              <a:avLst/>
              <a:gdLst/>
              <a:ahLst/>
              <a:cxnLst/>
              <a:rect l="l" t="t" r="r" b="b"/>
              <a:pathLst>
                <a:path w="444" h="440" extrusionOk="0">
                  <a:moveTo>
                    <a:pt x="85" y="0"/>
                  </a:moveTo>
                  <a:cubicBezTo>
                    <a:pt x="65" y="0"/>
                    <a:pt x="48" y="14"/>
                    <a:pt x="42" y="33"/>
                  </a:cubicBezTo>
                  <a:cubicBezTo>
                    <a:pt x="18" y="34"/>
                    <a:pt x="1" y="51"/>
                    <a:pt x="1" y="76"/>
                  </a:cubicBezTo>
                  <a:cubicBezTo>
                    <a:pt x="1" y="98"/>
                    <a:pt x="16" y="114"/>
                    <a:pt x="39" y="118"/>
                  </a:cubicBezTo>
                  <a:lnTo>
                    <a:pt x="39" y="396"/>
                  </a:lnTo>
                  <a:cubicBezTo>
                    <a:pt x="39" y="420"/>
                    <a:pt x="59" y="440"/>
                    <a:pt x="85" y="440"/>
                  </a:cubicBezTo>
                  <a:cubicBezTo>
                    <a:pt x="109" y="440"/>
                    <a:pt x="129" y="420"/>
                    <a:pt x="129" y="396"/>
                  </a:cubicBezTo>
                  <a:lnTo>
                    <a:pt x="129" y="120"/>
                  </a:lnTo>
                  <a:lnTo>
                    <a:pt x="399" y="120"/>
                  </a:lnTo>
                  <a:cubicBezTo>
                    <a:pt x="423" y="120"/>
                    <a:pt x="443" y="100"/>
                    <a:pt x="443" y="76"/>
                  </a:cubicBezTo>
                  <a:cubicBezTo>
                    <a:pt x="442" y="53"/>
                    <a:pt x="421" y="33"/>
                    <a:pt x="398" y="33"/>
                  </a:cubicBezTo>
                  <a:lnTo>
                    <a:pt x="126" y="33"/>
                  </a:lnTo>
                  <a:cubicBezTo>
                    <a:pt x="120" y="14"/>
                    <a:pt x="105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7"/>
            <p:cNvSpPr/>
            <p:nvPr/>
          </p:nvSpPr>
          <p:spPr>
            <a:xfrm>
              <a:off x="768311" y="1896533"/>
              <a:ext cx="55431" cy="48087"/>
            </a:xfrm>
            <a:custGeom>
              <a:avLst/>
              <a:gdLst/>
              <a:ahLst/>
              <a:cxnLst/>
              <a:rect l="l" t="t" r="r" b="b"/>
              <a:pathLst>
                <a:path w="445" h="443" extrusionOk="0">
                  <a:moveTo>
                    <a:pt x="228" y="0"/>
                  </a:moveTo>
                  <a:cubicBezTo>
                    <a:pt x="210" y="0"/>
                    <a:pt x="193" y="14"/>
                    <a:pt x="189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186" y="121"/>
                  </a:lnTo>
                  <a:lnTo>
                    <a:pt x="186" y="399"/>
                  </a:lnTo>
                  <a:cubicBezTo>
                    <a:pt x="186" y="424"/>
                    <a:pt x="206" y="443"/>
                    <a:pt x="231" y="443"/>
                  </a:cubicBezTo>
                  <a:cubicBezTo>
                    <a:pt x="255" y="443"/>
                    <a:pt x="275" y="424"/>
                    <a:pt x="275" y="399"/>
                  </a:cubicBezTo>
                  <a:lnTo>
                    <a:pt x="275" y="120"/>
                  </a:lnTo>
                  <a:lnTo>
                    <a:pt x="399" y="120"/>
                  </a:lnTo>
                  <a:cubicBezTo>
                    <a:pt x="425" y="120"/>
                    <a:pt x="445" y="100"/>
                    <a:pt x="445" y="76"/>
                  </a:cubicBezTo>
                  <a:cubicBezTo>
                    <a:pt x="442" y="53"/>
                    <a:pt x="423" y="33"/>
                    <a:pt x="398" y="33"/>
                  </a:cubicBezTo>
                  <a:lnTo>
                    <a:pt x="270" y="33"/>
                  </a:lnTo>
                  <a:cubicBezTo>
                    <a:pt x="264" y="14"/>
                    <a:pt x="248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7"/>
            <p:cNvSpPr/>
            <p:nvPr/>
          </p:nvSpPr>
          <p:spPr>
            <a:xfrm>
              <a:off x="29638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7"/>
            <p:cNvSpPr/>
            <p:nvPr/>
          </p:nvSpPr>
          <p:spPr>
            <a:xfrm>
              <a:off x="428101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7"/>
            <p:cNvSpPr/>
            <p:nvPr/>
          </p:nvSpPr>
          <p:spPr>
            <a:xfrm>
              <a:off x="559828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7"/>
            <p:cNvSpPr/>
            <p:nvPr/>
          </p:nvSpPr>
          <p:spPr>
            <a:xfrm>
              <a:off x="8671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7"/>
            <p:cNvSpPr/>
            <p:nvPr/>
          </p:nvSpPr>
          <p:spPr>
            <a:xfrm>
              <a:off x="577391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7"/>
            <p:cNvSpPr/>
            <p:nvPr/>
          </p:nvSpPr>
          <p:spPr>
            <a:xfrm>
              <a:off x="75302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7"/>
            <p:cNvSpPr/>
            <p:nvPr/>
          </p:nvSpPr>
          <p:spPr>
            <a:xfrm>
              <a:off x="24369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7"/>
            <p:cNvSpPr/>
            <p:nvPr/>
          </p:nvSpPr>
          <p:spPr>
            <a:xfrm>
              <a:off x="59495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7"/>
            <p:cNvSpPr/>
            <p:nvPr/>
          </p:nvSpPr>
          <p:spPr>
            <a:xfrm>
              <a:off x="2349154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7"/>
            <p:cNvSpPr/>
            <p:nvPr/>
          </p:nvSpPr>
          <p:spPr>
            <a:xfrm>
              <a:off x="322733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7"/>
            <p:cNvSpPr/>
            <p:nvPr/>
          </p:nvSpPr>
          <p:spPr>
            <a:xfrm>
              <a:off x="2261461" y="189653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6" y="0"/>
                  </a:moveTo>
                  <a:cubicBezTo>
                    <a:pt x="346" y="0"/>
                    <a:pt x="331" y="14"/>
                    <a:pt x="325" y="33"/>
                  </a:cubicBezTo>
                  <a:lnTo>
                    <a:pt x="46" y="33"/>
                  </a:lnTo>
                  <a:cubicBezTo>
                    <a:pt x="21" y="33"/>
                    <a:pt x="1" y="51"/>
                    <a:pt x="1" y="77"/>
                  </a:cubicBezTo>
                  <a:cubicBezTo>
                    <a:pt x="1" y="103"/>
                    <a:pt x="21" y="121"/>
                    <a:pt x="46" y="121"/>
                  </a:cubicBezTo>
                  <a:lnTo>
                    <a:pt x="322" y="121"/>
                  </a:lnTo>
                  <a:lnTo>
                    <a:pt x="322" y="399"/>
                  </a:lnTo>
                  <a:cubicBezTo>
                    <a:pt x="322" y="424"/>
                    <a:pt x="342" y="443"/>
                    <a:pt x="368" y="443"/>
                  </a:cubicBezTo>
                  <a:cubicBezTo>
                    <a:pt x="392" y="443"/>
                    <a:pt x="412" y="424"/>
                    <a:pt x="412" y="399"/>
                  </a:cubicBezTo>
                  <a:lnTo>
                    <a:pt x="412" y="120"/>
                  </a:lnTo>
                  <a:cubicBezTo>
                    <a:pt x="429" y="114"/>
                    <a:pt x="442" y="98"/>
                    <a:pt x="442" y="78"/>
                  </a:cubicBezTo>
                  <a:cubicBezTo>
                    <a:pt x="440" y="56"/>
                    <a:pt x="426" y="40"/>
                    <a:pt x="409" y="34"/>
                  </a:cubicBezTo>
                  <a:cubicBezTo>
                    <a:pt x="403" y="14"/>
                    <a:pt x="388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7"/>
            <p:cNvSpPr/>
            <p:nvPr/>
          </p:nvSpPr>
          <p:spPr>
            <a:xfrm>
              <a:off x="392987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7"/>
            <p:cNvSpPr/>
            <p:nvPr/>
          </p:nvSpPr>
          <p:spPr>
            <a:xfrm>
              <a:off x="5861861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7"/>
            <p:cNvSpPr/>
            <p:nvPr/>
          </p:nvSpPr>
          <p:spPr>
            <a:xfrm>
              <a:off x="858408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7"/>
            <p:cNvSpPr/>
            <p:nvPr/>
          </p:nvSpPr>
          <p:spPr>
            <a:xfrm>
              <a:off x="90232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7"/>
            <p:cNvSpPr/>
            <p:nvPr/>
          </p:nvSpPr>
          <p:spPr>
            <a:xfrm>
              <a:off x="3842054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7"/>
            <p:cNvSpPr/>
            <p:nvPr/>
          </p:nvSpPr>
          <p:spPr>
            <a:xfrm>
              <a:off x="3139513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7"/>
            <p:cNvSpPr/>
            <p:nvPr/>
          </p:nvSpPr>
          <p:spPr>
            <a:xfrm>
              <a:off x="59292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7"/>
            <p:cNvSpPr/>
            <p:nvPr/>
          </p:nvSpPr>
          <p:spPr>
            <a:xfrm>
              <a:off x="1471102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7"/>
            <p:cNvSpPr/>
            <p:nvPr/>
          </p:nvSpPr>
          <p:spPr>
            <a:xfrm>
              <a:off x="6037372" y="189653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59" y="0"/>
                  </a:moveTo>
                  <a:cubicBezTo>
                    <a:pt x="339" y="0"/>
                    <a:pt x="323" y="14"/>
                    <a:pt x="317" y="33"/>
                  </a:cubicBezTo>
                  <a:lnTo>
                    <a:pt x="46" y="33"/>
                  </a:lnTo>
                  <a:cubicBezTo>
                    <a:pt x="20" y="33"/>
                    <a:pt x="0" y="51"/>
                    <a:pt x="0" y="77"/>
                  </a:cubicBezTo>
                  <a:cubicBezTo>
                    <a:pt x="0" y="103"/>
                    <a:pt x="20" y="121"/>
                    <a:pt x="46" y="121"/>
                  </a:cubicBezTo>
                  <a:lnTo>
                    <a:pt x="314" y="121"/>
                  </a:lnTo>
                  <a:lnTo>
                    <a:pt x="314" y="399"/>
                  </a:lnTo>
                  <a:cubicBezTo>
                    <a:pt x="314" y="424"/>
                    <a:pt x="334" y="443"/>
                    <a:pt x="360" y="443"/>
                  </a:cubicBezTo>
                  <a:cubicBezTo>
                    <a:pt x="384" y="443"/>
                    <a:pt x="404" y="424"/>
                    <a:pt x="404" y="399"/>
                  </a:cubicBezTo>
                  <a:lnTo>
                    <a:pt x="404" y="120"/>
                  </a:lnTo>
                  <a:cubicBezTo>
                    <a:pt x="425" y="117"/>
                    <a:pt x="443" y="98"/>
                    <a:pt x="443" y="77"/>
                  </a:cubicBezTo>
                  <a:cubicBezTo>
                    <a:pt x="441" y="53"/>
                    <a:pt x="424" y="34"/>
                    <a:pt x="401" y="33"/>
                  </a:cubicBezTo>
                  <a:cubicBezTo>
                    <a:pt x="396" y="13"/>
                    <a:pt x="380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7"/>
            <p:cNvSpPr/>
            <p:nvPr/>
          </p:nvSpPr>
          <p:spPr>
            <a:xfrm>
              <a:off x="551059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7"/>
            <p:cNvSpPr/>
            <p:nvPr/>
          </p:nvSpPr>
          <p:spPr>
            <a:xfrm>
              <a:off x="744257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7"/>
            <p:cNvSpPr/>
            <p:nvPr/>
          </p:nvSpPr>
          <p:spPr>
            <a:xfrm>
              <a:off x="25246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7"/>
            <p:cNvSpPr/>
            <p:nvPr/>
          </p:nvSpPr>
          <p:spPr>
            <a:xfrm>
              <a:off x="1383160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7"/>
            <p:cNvSpPr/>
            <p:nvPr/>
          </p:nvSpPr>
          <p:spPr>
            <a:xfrm>
              <a:off x="7617965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7"/>
            <p:cNvSpPr/>
            <p:nvPr/>
          </p:nvSpPr>
          <p:spPr>
            <a:xfrm>
              <a:off x="542289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7"/>
            <p:cNvSpPr/>
            <p:nvPr/>
          </p:nvSpPr>
          <p:spPr>
            <a:xfrm>
              <a:off x="153837" y="190000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19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7"/>
            <p:cNvSpPr/>
            <p:nvPr/>
          </p:nvSpPr>
          <p:spPr>
            <a:xfrm>
              <a:off x="735463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7"/>
            <p:cNvSpPr/>
            <p:nvPr/>
          </p:nvSpPr>
          <p:spPr>
            <a:xfrm>
              <a:off x="4456778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7"/>
            <p:cNvSpPr/>
            <p:nvPr/>
          </p:nvSpPr>
          <p:spPr>
            <a:xfrm>
              <a:off x="8408449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7"/>
            <p:cNvSpPr/>
            <p:nvPr/>
          </p:nvSpPr>
          <p:spPr>
            <a:xfrm>
              <a:off x="329347" y="190000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19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7"/>
            <p:cNvSpPr/>
            <p:nvPr/>
          </p:nvSpPr>
          <p:spPr>
            <a:xfrm>
              <a:off x="9110991" y="190000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7"/>
            <p:cNvSpPr/>
            <p:nvPr/>
          </p:nvSpPr>
          <p:spPr>
            <a:xfrm>
              <a:off x="0" y="2557910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7"/>
            <p:cNvSpPr/>
            <p:nvPr/>
          </p:nvSpPr>
          <p:spPr>
            <a:xfrm>
              <a:off x="173443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7"/>
            <p:cNvSpPr/>
            <p:nvPr/>
          </p:nvSpPr>
          <p:spPr>
            <a:xfrm>
              <a:off x="630107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7"/>
            <p:cNvSpPr/>
            <p:nvPr/>
          </p:nvSpPr>
          <p:spPr>
            <a:xfrm>
              <a:off x="673978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7"/>
            <p:cNvSpPr/>
            <p:nvPr/>
          </p:nvSpPr>
          <p:spPr>
            <a:xfrm>
              <a:off x="59495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7"/>
            <p:cNvSpPr/>
            <p:nvPr/>
          </p:nvSpPr>
          <p:spPr>
            <a:xfrm>
              <a:off x="63887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7"/>
            <p:cNvSpPr/>
            <p:nvPr/>
          </p:nvSpPr>
          <p:spPr>
            <a:xfrm>
              <a:off x="80571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7"/>
            <p:cNvSpPr/>
            <p:nvPr/>
          </p:nvSpPr>
          <p:spPr>
            <a:xfrm>
              <a:off x="129546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7"/>
            <p:cNvSpPr/>
            <p:nvPr/>
          </p:nvSpPr>
          <p:spPr>
            <a:xfrm>
              <a:off x="31395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7"/>
            <p:cNvSpPr/>
            <p:nvPr/>
          </p:nvSpPr>
          <p:spPr>
            <a:xfrm>
              <a:off x="34028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7"/>
            <p:cNvSpPr/>
            <p:nvPr/>
          </p:nvSpPr>
          <p:spPr>
            <a:xfrm>
              <a:off x="5049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7"/>
            <p:cNvSpPr/>
            <p:nvPr/>
          </p:nvSpPr>
          <p:spPr>
            <a:xfrm>
              <a:off x="559828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7"/>
            <p:cNvSpPr/>
            <p:nvPr/>
          </p:nvSpPr>
          <p:spPr>
            <a:xfrm>
              <a:off x="6806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7"/>
            <p:cNvSpPr/>
            <p:nvPr/>
          </p:nvSpPr>
          <p:spPr>
            <a:xfrm>
              <a:off x="89353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7"/>
            <p:cNvSpPr/>
            <p:nvPr/>
          </p:nvSpPr>
          <p:spPr>
            <a:xfrm>
              <a:off x="1822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7"/>
            <p:cNvSpPr/>
            <p:nvPr/>
          </p:nvSpPr>
          <p:spPr>
            <a:xfrm>
              <a:off x="32273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7"/>
            <p:cNvSpPr/>
            <p:nvPr/>
          </p:nvSpPr>
          <p:spPr>
            <a:xfrm>
              <a:off x="153837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7"/>
            <p:cNvSpPr/>
            <p:nvPr/>
          </p:nvSpPr>
          <p:spPr>
            <a:xfrm>
              <a:off x="90232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7"/>
            <p:cNvSpPr/>
            <p:nvPr/>
          </p:nvSpPr>
          <p:spPr>
            <a:xfrm>
              <a:off x="660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7"/>
            <p:cNvSpPr/>
            <p:nvPr/>
          </p:nvSpPr>
          <p:spPr>
            <a:xfrm>
              <a:off x="13831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7"/>
            <p:cNvSpPr/>
            <p:nvPr/>
          </p:nvSpPr>
          <p:spPr>
            <a:xfrm>
              <a:off x="66520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7"/>
            <p:cNvSpPr/>
            <p:nvPr/>
          </p:nvSpPr>
          <p:spPr>
            <a:xfrm>
              <a:off x="542289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7"/>
            <p:cNvSpPr/>
            <p:nvPr/>
          </p:nvSpPr>
          <p:spPr>
            <a:xfrm>
              <a:off x="32934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7"/>
            <p:cNvSpPr/>
            <p:nvPr/>
          </p:nvSpPr>
          <p:spPr>
            <a:xfrm>
              <a:off x="814512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7"/>
            <p:cNvSpPr/>
            <p:nvPr/>
          </p:nvSpPr>
          <p:spPr>
            <a:xfrm>
              <a:off x="64764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7"/>
            <p:cNvSpPr/>
            <p:nvPr/>
          </p:nvSpPr>
          <p:spPr>
            <a:xfrm>
              <a:off x="4172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7"/>
            <p:cNvSpPr/>
            <p:nvPr/>
          </p:nvSpPr>
          <p:spPr>
            <a:xfrm>
              <a:off x="82328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7"/>
            <p:cNvSpPr/>
            <p:nvPr/>
          </p:nvSpPr>
          <p:spPr>
            <a:xfrm>
              <a:off x="36665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7"/>
            <p:cNvSpPr/>
            <p:nvPr/>
          </p:nvSpPr>
          <p:spPr>
            <a:xfrm>
              <a:off x="60373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7"/>
            <p:cNvSpPr/>
            <p:nvPr/>
          </p:nvSpPr>
          <p:spPr>
            <a:xfrm>
              <a:off x="577391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7"/>
            <p:cNvSpPr/>
            <p:nvPr/>
          </p:nvSpPr>
          <p:spPr>
            <a:xfrm>
              <a:off x="62131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7"/>
            <p:cNvSpPr/>
            <p:nvPr/>
          </p:nvSpPr>
          <p:spPr>
            <a:xfrm>
              <a:off x="568622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7"/>
            <p:cNvSpPr/>
            <p:nvPr/>
          </p:nvSpPr>
          <p:spPr>
            <a:xfrm>
              <a:off x="2416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7"/>
            <p:cNvSpPr/>
            <p:nvPr/>
          </p:nvSpPr>
          <p:spPr>
            <a:xfrm>
              <a:off x="331514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7"/>
            <p:cNvSpPr/>
            <p:nvPr/>
          </p:nvSpPr>
          <p:spPr>
            <a:xfrm>
              <a:off x="3578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7"/>
            <p:cNvSpPr/>
            <p:nvPr/>
          </p:nvSpPr>
          <p:spPr>
            <a:xfrm>
              <a:off x="3490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7"/>
            <p:cNvSpPr/>
            <p:nvPr/>
          </p:nvSpPr>
          <p:spPr>
            <a:xfrm>
              <a:off x="6125190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7"/>
            <p:cNvSpPr/>
            <p:nvPr/>
          </p:nvSpPr>
          <p:spPr>
            <a:xfrm>
              <a:off x="586186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7"/>
            <p:cNvSpPr/>
            <p:nvPr/>
          </p:nvSpPr>
          <p:spPr>
            <a:xfrm>
              <a:off x="29638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7"/>
            <p:cNvSpPr/>
            <p:nvPr/>
          </p:nvSpPr>
          <p:spPr>
            <a:xfrm>
              <a:off x="55105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7"/>
            <p:cNvSpPr/>
            <p:nvPr/>
          </p:nvSpPr>
          <p:spPr>
            <a:xfrm>
              <a:off x="533495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7"/>
            <p:cNvSpPr/>
            <p:nvPr/>
          </p:nvSpPr>
          <p:spPr>
            <a:xfrm>
              <a:off x="164648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7"/>
            <p:cNvSpPr/>
            <p:nvPr/>
          </p:nvSpPr>
          <p:spPr>
            <a:xfrm>
              <a:off x="15587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7"/>
            <p:cNvSpPr/>
            <p:nvPr/>
          </p:nvSpPr>
          <p:spPr>
            <a:xfrm>
              <a:off x="14711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7"/>
            <p:cNvSpPr/>
            <p:nvPr/>
          </p:nvSpPr>
          <p:spPr>
            <a:xfrm>
              <a:off x="287606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7"/>
            <p:cNvSpPr/>
            <p:nvPr/>
          </p:nvSpPr>
          <p:spPr>
            <a:xfrm>
              <a:off x="65644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7"/>
            <p:cNvSpPr/>
            <p:nvPr/>
          </p:nvSpPr>
          <p:spPr>
            <a:xfrm>
              <a:off x="1997883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7"/>
            <p:cNvSpPr/>
            <p:nvPr/>
          </p:nvSpPr>
          <p:spPr>
            <a:xfrm>
              <a:off x="77059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7"/>
            <p:cNvSpPr/>
            <p:nvPr/>
          </p:nvSpPr>
          <p:spPr>
            <a:xfrm>
              <a:off x="717900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7"/>
            <p:cNvSpPr/>
            <p:nvPr/>
          </p:nvSpPr>
          <p:spPr>
            <a:xfrm>
              <a:off x="875947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7"/>
            <p:cNvSpPr/>
            <p:nvPr/>
          </p:nvSpPr>
          <p:spPr>
            <a:xfrm>
              <a:off x="2700300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7"/>
            <p:cNvSpPr/>
            <p:nvPr/>
          </p:nvSpPr>
          <p:spPr>
            <a:xfrm>
              <a:off x="261273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7"/>
            <p:cNvSpPr/>
            <p:nvPr/>
          </p:nvSpPr>
          <p:spPr>
            <a:xfrm>
              <a:off x="73546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7"/>
            <p:cNvSpPr/>
            <p:nvPr/>
          </p:nvSpPr>
          <p:spPr>
            <a:xfrm>
              <a:off x="226133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7"/>
            <p:cNvSpPr/>
            <p:nvPr/>
          </p:nvSpPr>
          <p:spPr>
            <a:xfrm>
              <a:off x="726694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7"/>
            <p:cNvSpPr/>
            <p:nvPr/>
          </p:nvSpPr>
          <p:spPr>
            <a:xfrm>
              <a:off x="7091059" y="2557910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7"/>
            <p:cNvSpPr/>
            <p:nvPr/>
          </p:nvSpPr>
          <p:spPr>
            <a:xfrm>
              <a:off x="25246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7"/>
            <p:cNvSpPr/>
            <p:nvPr/>
          </p:nvSpPr>
          <p:spPr>
            <a:xfrm>
              <a:off x="77936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7"/>
            <p:cNvSpPr/>
            <p:nvPr/>
          </p:nvSpPr>
          <p:spPr>
            <a:xfrm>
              <a:off x="69154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7"/>
            <p:cNvSpPr/>
            <p:nvPr/>
          </p:nvSpPr>
          <p:spPr>
            <a:xfrm>
              <a:off x="2173519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7"/>
            <p:cNvSpPr/>
            <p:nvPr/>
          </p:nvSpPr>
          <p:spPr>
            <a:xfrm>
              <a:off x="375423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7"/>
            <p:cNvSpPr/>
            <p:nvPr/>
          </p:nvSpPr>
          <p:spPr>
            <a:xfrm>
              <a:off x="30516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7"/>
            <p:cNvSpPr/>
            <p:nvPr/>
          </p:nvSpPr>
          <p:spPr>
            <a:xfrm>
              <a:off x="700361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7"/>
            <p:cNvSpPr/>
            <p:nvPr/>
          </p:nvSpPr>
          <p:spPr>
            <a:xfrm>
              <a:off x="454472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7"/>
            <p:cNvSpPr/>
            <p:nvPr/>
          </p:nvSpPr>
          <p:spPr>
            <a:xfrm>
              <a:off x="278836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7"/>
            <p:cNvSpPr/>
            <p:nvPr/>
          </p:nvSpPr>
          <p:spPr>
            <a:xfrm>
              <a:off x="88476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7"/>
            <p:cNvSpPr/>
            <p:nvPr/>
          </p:nvSpPr>
          <p:spPr>
            <a:xfrm>
              <a:off x="8671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7"/>
            <p:cNvSpPr/>
            <p:nvPr/>
          </p:nvSpPr>
          <p:spPr>
            <a:xfrm>
              <a:off x="39298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7"/>
            <p:cNvSpPr/>
            <p:nvPr/>
          </p:nvSpPr>
          <p:spPr>
            <a:xfrm>
              <a:off x="85840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7"/>
            <p:cNvSpPr/>
            <p:nvPr/>
          </p:nvSpPr>
          <p:spPr>
            <a:xfrm>
              <a:off x="40176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7"/>
            <p:cNvSpPr/>
            <p:nvPr/>
          </p:nvSpPr>
          <p:spPr>
            <a:xfrm>
              <a:off x="59292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7"/>
            <p:cNvSpPr/>
            <p:nvPr/>
          </p:nvSpPr>
          <p:spPr>
            <a:xfrm>
              <a:off x="24369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7"/>
            <p:cNvSpPr/>
            <p:nvPr/>
          </p:nvSpPr>
          <p:spPr>
            <a:xfrm>
              <a:off x="384205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7"/>
            <p:cNvSpPr/>
            <p:nvPr/>
          </p:nvSpPr>
          <p:spPr>
            <a:xfrm>
              <a:off x="2349154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7"/>
            <p:cNvSpPr/>
            <p:nvPr/>
          </p:nvSpPr>
          <p:spPr>
            <a:xfrm>
              <a:off x="208570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7"/>
            <p:cNvSpPr/>
            <p:nvPr/>
          </p:nvSpPr>
          <p:spPr>
            <a:xfrm>
              <a:off x="410550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7"/>
            <p:cNvSpPr/>
            <p:nvPr/>
          </p:nvSpPr>
          <p:spPr>
            <a:xfrm>
              <a:off x="43690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7"/>
            <p:cNvSpPr/>
            <p:nvPr/>
          </p:nvSpPr>
          <p:spPr>
            <a:xfrm>
              <a:off x="44567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7"/>
            <p:cNvSpPr/>
            <p:nvPr/>
          </p:nvSpPr>
          <p:spPr>
            <a:xfrm>
              <a:off x="761796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7"/>
            <p:cNvSpPr/>
            <p:nvPr/>
          </p:nvSpPr>
          <p:spPr>
            <a:xfrm>
              <a:off x="753027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7"/>
            <p:cNvSpPr/>
            <p:nvPr/>
          </p:nvSpPr>
          <p:spPr>
            <a:xfrm>
              <a:off x="744257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7"/>
            <p:cNvSpPr/>
            <p:nvPr/>
          </p:nvSpPr>
          <p:spPr>
            <a:xfrm>
              <a:off x="428101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7"/>
            <p:cNvSpPr/>
            <p:nvPr/>
          </p:nvSpPr>
          <p:spPr>
            <a:xfrm>
              <a:off x="76831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7"/>
            <p:cNvSpPr/>
            <p:nvPr/>
          </p:nvSpPr>
          <p:spPr>
            <a:xfrm>
              <a:off x="84961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7"/>
            <p:cNvSpPr/>
            <p:nvPr/>
          </p:nvSpPr>
          <p:spPr>
            <a:xfrm>
              <a:off x="84084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7"/>
            <p:cNvSpPr/>
            <p:nvPr/>
          </p:nvSpPr>
          <p:spPr>
            <a:xfrm>
              <a:off x="4193201" y="2557910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7"/>
            <p:cNvSpPr/>
            <p:nvPr/>
          </p:nvSpPr>
          <p:spPr>
            <a:xfrm>
              <a:off x="1032013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7"/>
            <p:cNvSpPr/>
            <p:nvPr/>
          </p:nvSpPr>
          <p:spPr>
            <a:xfrm>
              <a:off x="4808049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7"/>
            <p:cNvSpPr/>
            <p:nvPr/>
          </p:nvSpPr>
          <p:spPr>
            <a:xfrm>
              <a:off x="68277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7"/>
            <p:cNvSpPr/>
            <p:nvPr/>
          </p:nvSpPr>
          <p:spPr>
            <a:xfrm>
              <a:off x="94419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7"/>
            <p:cNvSpPr/>
            <p:nvPr/>
          </p:nvSpPr>
          <p:spPr>
            <a:xfrm>
              <a:off x="498368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7"/>
            <p:cNvSpPr/>
            <p:nvPr/>
          </p:nvSpPr>
          <p:spPr>
            <a:xfrm>
              <a:off x="489574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7"/>
            <p:cNvSpPr/>
            <p:nvPr/>
          </p:nvSpPr>
          <p:spPr>
            <a:xfrm>
              <a:off x="85637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7"/>
            <p:cNvSpPr/>
            <p:nvPr/>
          </p:nvSpPr>
          <p:spPr>
            <a:xfrm>
              <a:off x="7881668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7"/>
            <p:cNvSpPr/>
            <p:nvPr/>
          </p:nvSpPr>
          <p:spPr>
            <a:xfrm>
              <a:off x="507137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7"/>
            <p:cNvSpPr/>
            <p:nvPr/>
          </p:nvSpPr>
          <p:spPr>
            <a:xfrm>
              <a:off x="8320756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7"/>
            <p:cNvSpPr/>
            <p:nvPr/>
          </p:nvSpPr>
          <p:spPr>
            <a:xfrm>
              <a:off x="1910190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7"/>
            <p:cNvSpPr/>
            <p:nvPr/>
          </p:nvSpPr>
          <p:spPr>
            <a:xfrm>
              <a:off x="1119831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7"/>
            <p:cNvSpPr/>
            <p:nvPr/>
          </p:nvSpPr>
          <p:spPr>
            <a:xfrm>
              <a:off x="5247262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7"/>
            <p:cNvSpPr/>
            <p:nvPr/>
          </p:nvSpPr>
          <p:spPr>
            <a:xfrm>
              <a:off x="515919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7"/>
            <p:cNvSpPr/>
            <p:nvPr/>
          </p:nvSpPr>
          <p:spPr>
            <a:xfrm>
              <a:off x="120752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7"/>
            <p:cNvSpPr/>
            <p:nvPr/>
          </p:nvSpPr>
          <p:spPr>
            <a:xfrm>
              <a:off x="7969485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7"/>
            <p:cNvSpPr/>
            <p:nvPr/>
          </p:nvSpPr>
          <p:spPr>
            <a:xfrm>
              <a:off x="4720107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7"/>
            <p:cNvSpPr/>
            <p:nvPr/>
          </p:nvSpPr>
          <p:spPr>
            <a:xfrm>
              <a:off x="4632414" y="2557910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7"/>
            <p:cNvSpPr/>
            <p:nvPr/>
          </p:nvSpPr>
          <p:spPr>
            <a:xfrm>
              <a:off x="9110991" y="2557910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7"/>
            <p:cNvSpPr/>
            <p:nvPr/>
          </p:nvSpPr>
          <p:spPr>
            <a:xfrm>
              <a:off x="0" y="3215814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7"/>
            <p:cNvSpPr/>
            <p:nvPr/>
          </p:nvSpPr>
          <p:spPr>
            <a:xfrm>
              <a:off x="90232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7"/>
            <p:cNvSpPr/>
            <p:nvPr/>
          </p:nvSpPr>
          <p:spPr>
            <a:xfrm>
              <a:off x="57739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7"/>
            <p:cNvSpPr/>
            <p:nvPr/>
          </p:nvSpPr>
          <p:spPr>
            <a:xfrm>
              <a:off x="40176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7"/>
            <p:cNvSpPr/>
            <p:nvPr/>
          </p:nvSpPr>
          <p:spPr>
            <a:xfrm>
              <a:off x="85840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7"/>
            <p:cNvSpPr/>
            <p:nvPr/>
          </p:nvSpPr>
          <p:spPr>
            <a:xfrm>
              <a:off x="41055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7"/>
            <p:cNvSpPr/>
            <p:nvPr/>
          </p:nvSpPr>
          <p:spPr>
            <a:xfrm>
              <a:off x="2173519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7"/>
            <p:cNvSpPr/>
            <p:nvPr/>
          </p:nvSpPr>
          <p:spPr>
            <a:xfrm>
              <a:off x="6806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7"/>
            <p:cNvSpPr/>
            <p:nvPr/>
          </p:nvSpPr>
          <p:spPr>
            <a:xfrm>
              <a:off x="3490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7"/>
            <p:cNvSpPr/>
            <p:nvPr/>
          </p:nvSpPr>
          <p:spPr>
            <a:xfrm>
              <a:off x="419320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7"/>
            <p:cNvSpPr/>
            <p:nvPr/>
          </p:nvSpPr>
          <p:spPr>
            <a:xfrm>
              <a:off x="84961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7"/>
            <p:cNvSpPr/>
            <p:nvPr/>
          </p:nvSpPr>
          <p:spPr>
            <a:xfrm>
              <a:off x="428101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7"/>
            <p:cNvSpPr/>
            <p:nvPr/>
          </p:nvSpPr>
          <p:spPr>
            <a:xfrm>
              <a:off x="173443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7"/>
            <p:cNvSpPr/>
            <p:nvPr/>
          </p:nvSpPr>
          <p:spPr>
            <a:xfrm>
              <a:off x="52472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7"/>
            <p:cNvSpPr/>
            <p:nvPr/>
          </p:nvSpPr>
          <p:spPr>
            <a:xfrm>
              <a:off x="59495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7"/>
            <p:cNvSpPr/>
            <p:nvPr/>
          </p:nvSpPr>
          <p:spPr>
            <a:xfrm>
              <a:off x="24369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7"/>
            <p:cNvSpPr/>
            <p:nvPr/>
          </p:nvSpPr>
          <p:spPr>
            <a:xfrm>
              <a:off x="331514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7"/>
            <p:cNvSpPr/>
            <p:nvPr/>
          </p:nvSpPr>
          <p:spPr>
            <a:xfrm>
              <a:off x="6601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7"/>
            <p:cNvSpPr/>
            <p:nvPr/>
          </p:nvSpPr>
          <p:spPr>
            <a:xfrm>
              <a:off x="37542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7"/>
            <p:cNvSpPr/>
            <p:nvPr/>
          </p:nvSpPr>
          <p:spPr>
            <a:xfrm>
              <a:off x="38420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7"/>
            <p:cNvSpPr/>
            <p:nvPr/>
          </p:nvSpPr>
          <p:spPr>
            <a:xfrm>
              <a:off x="19101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7"/>
            <p:cNvSpPr/>
            <p:nvPr/>
          </p:nvSpPr>
          <p:spPr>
            <a:xfrm>
              <a:off x="8671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7"/>
            <p:cNvSpPr/>
            <p:nvPr/>
          </p:nvSpPr>
          <p:spPr>
            <a:xfrm>
              <a:off x="2349154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7"/>
            <p:cNvSpPr/>
            <p:nvPr/>
          </p:nvSpPr>
          <p:spPr>
            <a:xfrm>
              <a:off x="18223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7"/>
            <p:cNvSpPr/>
            <p:nvPr/>
          </p:nvSpPr>
          <p:spPr>
            <a:xfrm>
              <a:off x="1997883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7"/>
            <p:cNvSpPr/>
            <p:nvPr/>
          </p:nvSpPr>
          <p:spPr>
            <a:xfrm>
              <a:off x="20857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7"/>
            <p:cNvSpPr/>
            <p:nvPr/>
          </p:nvSpPr>
          <p:spPr>
            <a:xfrm>
              <a:off x="32934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7"/>
            <p:cNvSpPr/>
            <p:nvPr/>
          </p:nvSpPr>
          <p:spPr>
            <a:xfrm>
              <a:off x="39298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7"/>
            <p:cNvSpPr/>
            <p:nvPr/>
          </p:nvSpPr>
          <p:spPr>
            <a:xfrm>
              <a:off x="43690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7"/>
            <p:cNvSpPr/>
            <p:nvPr/>
          </p:nvSpPr>
          <p:spPr>
            <a:xfrm>
              <a:off x="586186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7"/>
            <p:cNvSpPr/>
            <p:nvPr/>
          </p:nvSpPr>
          <p:spPr>
            <a:xfrm>
              <a:off x="89353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7"/>
            <p:cNvSpPr/>
            <p:nvPr/>
          </p:nvSpPr>
          <p:spPr>
            <a:xfrm>
              <a:off x="48957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7"/>
            <p:cNvSpPr/>
            <p:nvPr/>
          </p:nvSpPr>
          <p:spPr>
            <a:xfrm>
              <a:off x="340284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7"/>
            <p:cNvSpPr/>
            <p:nvPr/>
          </p:nvSpPr>
          <p:spPr>
            <a:xfrm>
              <a:off x="153837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7"/>
            <p:cNvSpPr/>
            <p:nvPr/>
          </p:nvSpPr>
          <p:spPr>
            <a:xfrm>
              <a:off x="15587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7"/>
            <p:cNvSpPr/>
            <p:nvPr/>
          </p:nvSpPr>
          <p:spPr>
            <a:xfrm>
              <a:off x="3578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7"/>
            <p:cNvSpPr/>
            <p:nvPr/>
          </p:nvSpPr>
          <p:spPr>
            <a:xfrm>
              <a:off x="26127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7"/>
            <p:cNvSpPr/>
            <p:nvPr/>
          </p:nvSpPr>
          <p:spPr>
            <a:xfrm>
              <a:off x="498368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7"/>
            <p:cNvSpPr/>
            <p:nvPr/>
          </p:nvSpPr>
          <p:spPr>
            <a:xfrm>
              <a:off x="542289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7"/>
            <p:cNvSpPr/>
            <p:nvPr/>
          </p:nvSpPr>
          <p:spPr>
            <a:xfrm>
              <a:off x="2261336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67" y="1"/>
                  </a:moveTo>
                  <a:cubicBezTo>
                    <a:pt x="342" y="1"/>
                    <a:pt x="322" y="21"/>
                    <a:pt x="322" y="45"/>
                  </a:cubicBezTo>
                  <a:lnTo>
                    <a:pt x="322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322" y="244"/>
                  </a:lnTo>
                  <a:lnTo>
                    <a:pt x="322" y="399"/>
                  </a:lnTo>
                  <a:cubicBezTo>
                    <a:pt x="322" y="425"/>
                    <a:pt x="342" y="443"/>
                    <a:pt x="367" y="443"/>
                  </a:cubicBezTo>
                  <a:cubicBezTo>
                    <a:pt x="392" y="443"/>
                    <a:pt x="411" y="425"/>
                    <a:pt x="411" y="399"/>
                  </a:cubicBezTo>
                  <a:lnTo>
                    <a:pt x="411" y="243"/>
                  </a:lnTo>
                  <a:cubicBezTo>
                    <a:pt x="429" y="237"/>
                    <a:pt x="441" y="221"/>
                    <a:pt x="441" y="201"/>
                  </a:cubicBezTo>
                  <a:cubicBezTo>
                    <a:pt x="441" y="180"/>
                    <a:pt x="429" y="164"/>
                    <a:pt x="411" y="159"/>
                  </a:cubicBezTo>
                  <a:lnTo>
                    <a:pt x="411" y="45"/>
                  </a:lnTo>
                  <a:cubicBezTo>
                    <a:pt x="411" y="21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7"/>
            <p:cNvSpPr/>
            <p:nvPr/>
          </p:nvSpPr>
          <p:spPr>
            <a:xfrm>
              <a:off x="4544720" y="3198989"/>
              <a:ext cx="55058" cy="48195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221" y="1"/>
                  </a:moveTo>
                  <a:cubicBezTo>
                    <a:pt x="195" y="1"/>
                    <a:pt x="177" y="21"/>
                    <a:pt x="177" y="45"/>
                  </a:cubicBezTo>
                  <a:lnTo>
                    <a:pt x="177" y="156"/>
                  </a:lnTo>
                  <a:lnTo>
                    <a:pt x="44" y="156"/>
                  </a:lnTo>
                  <a:cubicBezTo>
                    <a:pt x="19" y="156"/>
                    <a:pt x="0" y="176"/>
                    <a:pt x="0" y="200"/>
                  </a:cubicBezTo>
                  <a:cubicBezTo>
                    <a:pt x="0" y="226"/>
                    <a:pt x="19" y="244"/>
                    <a:pt x="44" y="244"/>
                  </a:cubicBezTo>
                  <a:lnTo>
                    <a:pt x="177" y="244"/>
                  </a:lnTo>
                  <a:lnTo>
                    <a:pt x="177" y="399"/>
                  </a:lnTo>
                  <a:cubicBezTo>
                    <a:pt x="177" y="425"/>
                    <a:pt x="195" y="443"/>
                    <a:pt x="221" y="443"/>
                  </a:cubicBezTo>
                  <a:cubicBezTo>
                    <a:pt x="245" y="443"/>
                    <a:pt x="265" y="425"/>
                    <a:pt x="265" y="399"/>
                  </a:cubicBezTo>
                  <a:lnTo>
                    <a:pt x="265" y="244"/>
                  </a:lnTo>
                  <a:lnTo>
                    <a:pt x="397" y="244"/>
                  </a:lnTo>
                  <a:cubicBezTo>
                    <a:pt x="422" y="244"/>
                    <a:pt x="441" y="226"/>
                    <a:pt x="441" y="200"/>
                  </a:cubicBezTo>
                  <a:cubicBezTo>
                    <a:pt x="440" y="176"/>
                    <a:pt x="420" y="156"/>
                    <a:pt x="397" y="156"/>
                  </a:cubicBezTo>
                  <a:lnTo>
                    <a:pt x="265" y="156"/>
                  </a:lnTo>
                  <a:lnTo>
                    <a:pt x="265" y="45"/>
                  </a:ln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7"/>
            <p:cNvSpPr/>
            <p:nvPr/>
          </p:nvSpPr>
          <p:spPr>
            <a:xfrm>
              <a:off x="48080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7"/>
            <p:cNvSpPr/>
            <p:nvPr/>
          </p:nvSpPr>
          <p:spPr>
            <a:xfrm>
              <a:off x="27883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7"/>
            <p:cNvSpPr/>
            <p:nvPr/>
          </p:nvSpPr>
          <p:spPr>
            <a:xfrm>
              <a:off x="36665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7"/>
            <p:cNvSpPr/>
            <p:nvPr/>
          </p:nvSpPr>
          <p:spPr>
            <a:xfrm>
              <a:off x="533495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7"/>
            <p:cNvSpPr/>
            <p:nvPr/>
          </p:nvSpPr>
          <p:spPr>
            <a:xfrm>
              <a:off x="2700300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7"/>
            <p:cNvSpPr/>
            <p:nvPr/>
          </p:nvSpPr>
          <p:spPr>
            <a:xfrm>
              <a:off x="840844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7"/>
            <p:cNvSpPr/>
            <p:nvPr/>
          </p:nvSpPr>
          <p:spPr>
            <a:xfrm>
              <a:off x="884766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7"/>
            <p:cNvSpPr/>
            <p:nvPr/>
          </p:nvSpPr>
          <p:spPr>
            <a:xfrm>
              <a:off x="55982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7"/>
            <p:cNvSpPr/>
            <p:nvPr/>
          </p:nvSpPr>
          <p:spPr>
            <a:xfrm>
              <a:off x="515919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7"/>
            <p:cNvSpPr/>
            <p:nvPr/>
          </p:nvSpPr>
          <p:spPr>
            <a:xfrm>
              <a:off x="50498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7"/>
            <p:cNvSpPr/>
            <p:nvPr/>
          </p:nvSpPr>
          <p:spPr>
            <a:xfrm>
              <a:off x="46324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7"/>
            <p:cNvSpPr/>
            <p:nvPr/>
          </p:nvSpPr>
          <p:spPr>
            <a:xfrm>
              <a:off x="24165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7"/>
            <p:cNvSpPr/>
            <p:nvPr/>
          </p:nvSpPr>
          <p:spPr>
            <a:xfrm>
              <a:off x="507137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7"/>
            <p:cNvSpPr/>
            <p:nvPr/>
          </p:nvSpPr>
          <p:spPr>
            <a:xfrm>
              <a:off x="44567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7"/>
            <p:cNvSpPr/>
            <p:nvPr/>
          </p:nvSpPr>
          <p:spPr>
            <a:xfrm>
              <a:off x="8320507" y="3198989"/>
              <a:ext cx="55307" cy="48195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214" y="1"/>
                  </a:moveTo>
                  <a:cubicBezTo>
                    <a:pt x="189" y="1"/>
                    <a:pt x="170" y="21"/>
                    <a:pt x="170" y="45"/>
                  </a:cubicBezTo>
                  <a:lnTo>
                    <a:pt x="170" y="156"/>
                  </a:lnTo>
                  <a:lnTo>
                    <a:pt x="45" y="156"/>
                  </a:lnTo>
                  <a:cubicBezTo>
                    <a:pt x="21" y="156"/>
                    <a:pt x="1" y="176"/>
                    <a:pt x="1" y="200"/>
                  </a:cubicBezTo>
                  <a:cubicBezTo>
                    <a:pt x="1" y="226"/>
                    <a:pt x="21" y="244"/>
                    <a:pt x="45" y="244"/>
                  </a:cubicBezTo>
                  <a:lnTo>
                    <a:pt x="170" y="244"/>
                  </a:lnTo>
                  <a:lnTo>
                    <a:pt x="170" y="399"/>
                  </a:lnTo>
                  <a:cubicBezTo>
                    <a:pt x="170" y="425"/>
                    <a:pt x="189" y="443"/>
                    <a:pt x="214" y="443"/>
                  </a:cubicBezTo>
                  <a:cubicBezTo>
                    <a:pt x="238" y="443"/>
                    <a:pt x="258" y="425"/>
                    <a:pt x="258" y="399"/>
                  </a:cubicBezTo>
                  <a:lnTo>
                    <a:pt x="258" y="244"/>
                  </a:lnTo>
                  <a:lnTo>
                    <a:pt x="399" y="244"/>
                  </a:lnTo>
                  <a:cubicBezTo>
                    <a:pt x="423" y="244"/>
                    <a:pt x="443" y="226"/>
                    <a:pt x="443" y="200"/>
                  </a:cubicBezTo>
                  <a:cubicBezTo>
                    <a:pt x="442" y="176"/>
                    <a:pt x="422" y="156"/>
                    <a:pt x="399" y="156"/>
                  </a:cubicBezTo>
                  <a:lnTo>
                    <a:pt x="258" y="156"/>
                  </a:lnTo>
                  <a:lnTo>
                    <a:pt x="258" y="45"/>
                  </a:lnTo>
                  <a:cubicBezTo>
                    <a:pt x="258" y="21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7"/>
            <p:cNvSpPr/>
            <p:nvPr/>
          </p:nvSpPr>
          <p:spPr>
            <a:xfrm>
              <a:off x="472010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7"/>
            <p:cNvSpPr/>
            <p:nvPr/>
          </p:nvSpPr>
          <p:spPr>
            <a:xfrm>
              <a:off x="164648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7"/>
            <p:cNvSpPr/>
            <p:nvPr/>
          </p:nvSpPr>
          <p:spPr>
            <a:xfrm>
              <a:off x="55105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7"/>
            <p:cNvSpPr/>
            <p:nvPr/>
          </p:nvSpPr>
          <p:spPr>
            <a:xfrm>
              <a:off x="568622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7"/>
            <p:cNvSpPr/>
            <p:nvPr/>
          </p:nvSpPr>
          <p:spPr>
            <a:xfrm>
              <a:off x="59292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7"/>
            <p:cNvSpPr/>
            <p:nvPr/>
          </p:nvSpPr>
          <p:spPr>
            <a:xfrm>
              <a:off x="8759471" y="3215814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7"/>
            <p:cNvSpPr/>
            <p:nvPr/>
          </p:nvSpPr>
          <p:spPr>
            <a:xfrm>
              <a:off x="25246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7"/>
            <p:cNvSpPr/>
            <p:nvPr/>
          </p:nvSpPr>
          <p:spPr>
            <a:xfrm>
              <a:off x="10320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7"/>
            <p:cNvSpPr/>
            <p:nvPr/>
          </p:nvSpPr>
          <p:spPr>
            <a:xfrm>
              <a:off x="41729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7"/>
            <p:cNvSpPr/>
            <p:nvPr/>
          </p:nvSpPr>
          <p:spPr>
            <a:xfrm>
              <a:off x="12075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7"/>
            <p:cNvSpPr/>
            <p:nvPr/>
          </p:nvSpPr>
          <p:spPr>
            <a:xfrm>
              <a:off x="11198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7"/>
            <p:cNvSpPr/>
            <p:nvPr/>
          </p:nvSpPr>
          <p:spPr>
            <a:xfrm>
              <a:off x="796948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7"/>
            <p:cNvSpPr/>
            <p:nvPr/>
          </p:nvSpPr>
          <p:spPr>
            <a:xfrm>
              <a:off x="770590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7"/>
            <p:cNvSpPr/>
            <p:nvPr/>
          </p:nvSpPr>
          <p:spPr>
            <a:xfrm>
              <a:off x="726694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7"/>
            <p:cNvSpPr/>
            <p:nvPr/>
          </p:nvSpPr>
          <p:spPr>
            <a:xfrm>
              <a:off x="6125190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7"/>
            <p:cNvSpPr/>
            <p:nvPr/>
          </p:nvSpPr>
          <p:spPr>
            <a:xfrm>
              <a:off x="13831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7"/>
            <p:cNvSpPr/>
            <p:nvPr/>
          </p:nvSpPr>
          <p:spPr>
            <a:xfrm>
              <a:off x="71790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7"/>
            <p:cNvSpPr/>
            <p:nvPr/>
          </p:nvSpPr>
          <p:spPr>
            <a:xfrm>
              <a:off x="3051571" y="3198989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1"/>
                    <a:pt x="39" y="45"/>
                  </a:cubicBezTo>
                  <a:lnTo>
                    <a:pt x="39" y="157"/>
                  </a:lnTo>
                  <a:cubicBezTo>
                    <a:pt x="17" y="162"/>
                    <a:pt x="0" y="179"/>
                    <a:pt x="0" y="200"/>
                  </a:cubicBezTo>
                  <a:cubicBezTo>
                    <a:pt x="0" y="223"/>
                    <a:pt x="16" y="240"/>
                    <a:pt x="39" y="243"/>
                  </a:cubicBezTo>
                  <a:lnTo>
                    <a:pt x="39" y="398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8"/>
                  </a:cubicBezTo>
                  <a:lnTo>
                    <a:pt x="128" y="243"/>
                  </a:lnTo>
                  <a:lnTo>
                    <a:pt x="399" y="243"/>
                  </a:lnTo>
                  <a:cubicBezTo>
                    <a:pt x="423" y="243"/>
                    <a:pt x="443" y="223"/>
                    <a:pt x="443" y="199"/>
                  </a:cubicBezTo>
                  <a:cubicBezTo>
                    <a:pt x="443" y="176"/>
                    <a:pt x="422" y="156"/>
                    <a:pt x="399" y="156"/>
                  </a:cubicBezTo>
                  <a:lnTo>
                    <a:pt x="128" y="156"/>
                  </a:lnTo>
                  <a:lnTo>
                    <a:pt x="128" y="45"/>
                  </a:lnTo>
                  <a:cubicBezTo>
                    <a:pt x="128" y="21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7"/>
            <p:cNvSpPr/>
            <p:nvPr/>
          </p:nvSpPr>
          <p:spPr>
            <a:xfrm>
              <a:off x="768187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229" y="1"/>
                  </a:moveTo>
                  <a:cubicBezTo>
                    <a:pt x="205" y="1"/>
                    <a:pt x="185" y="21"/>
                    <a:pt x="185" y="45"/>
                  </a:cubicBezTo>
                  <a:lnTo>
                    <a:pt x="185" y="156"/>
                  </a:lnTo>
                  <a:lnTo>
                    <a:pt x="44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4" y="244"/>
                  </a:cubicBezTo>
                  <a:lnTo>
                    <a:pt x="185" y="244"/>
                  </a:lnTo>
                  <a:lnTo>
                    <a:pt x="185" y="399"/>
                  </a:lnTo>
                  <a:cubicBezTo>
                    <a:pt x="185" y="425"/>
                    <a:pt x="205" y="443"/>
                    <a:pt x="229" y="443"/>
                  </a:cubicBezTo>
                  <a:cubicBezTo>
                    <a:pt x="255" y="443"/>
                    <a:pt x="275" y="425"/>
                    <a:pt x="275" y="399"/>
                  </a:cubicBezTo>
                  <a:lnTo>
                    <a:pt x="275" y="244"/>
                  </a:lnTo>
                  <a:lnTo>
                    <a:pt x="399" y="244"/>
                  </a:lnTo>
                  <a:cubicBezTo>
                    <a:pt x="424" y="244"/>
                    <a:pt x="443" y="226"/>
                    <a:pt x="443" y="200"/>
                  </a:cubicBezTo>
                  <a:cubicBezTo>
                    <a:pt x="443" y="176"/>
                    <a:pt x="424" y="156"/>
                    <a:pt x="399" y="156"/>
                  </a:cubicBezTo>
                  <a:lnTo>
                    <a:pt x="275" y="156"/>
                  </a:lnTo>
                  <a:lnTo>
                    <a:pt x="275" y="45"/>
                  </a:lnTo>
                  <a:cubicBezTo>
                    <a:pt x="275" y="21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7"/>
            <p:cNvSpPr/>
            <p:nvPr/>
          </p:nvSpPr>
          <p:spPr>
            <a:xfrm>
              <a:off x="9441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7"/>
            <p:cNvSpPr/>
            <p:nvPr/>
          </p:nvSpPr>
          <p:spPr>
            <a:xfrm>
              <a:off x="6827731" y="3198989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1"/>
                    <a:pt x="32" y="45"/>
                  </a:cubicBezTo>
                  <a:lnTo>
                    <a:pt x="32" y="159"/>
                  </a:lnTo>
                  <a:cubicBezTo>
                    <a:pt x="13" y="164"/>
                    <a:pt x="1" y="180"/>
                    <a:pt x="1" y="200"/>
                  </a:cubicBezTo>
                  <a:cubicBezTo>
                    <a:pt x="1" y="220"/>
                    <a:pt x="13" y="236"/>
                    <a:pt x="32" y="241"/>
                  </a:cubicBezTo>
                  <a:lnTo>
                    <a:pt x="32" y="398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8"/>
                  </a:cubicBezTo>
                  <a:lnTo>
                    <a:pt x="120" y="243"/>
                  </a:lnTo>
                  <a:lnTo>
                    <a:pt x="398" y="243"/>
                  </a:lnTo>
                  <a:cubicBezTo>
                    <a:pt x="423" y="243"/>
                    <a:pt x="442" y="223"/>
                    <a:pt x="442" y="199"/>
                  </a:cubicBezTo>
                  <a:cubicBezTo>
                    <a:pt x="442" y="176"/>
                    <a:pt x="423" y="156"/>
                    <a:pt x="398" y="156"/>
                  </a:cubicBezTo>
                  <a:lnTo>
                    <a:pt x="120" y="156"/>
                  </a:lnTo>
                  <a:lnTo>
                    <a:pt x="120" y="45"/>
                  </a:lnTo>
                  <a:cubicBezTo>
                    <a:pt x="120" y="21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7"/>
            <p:cNvSpPr/>
            <p:nvPr/>
          </p:nvSpPr>
          <p:spPr>
            <a:xfrm>
              <a:off x="14711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7"/>
            <p:cNvSpPr/>
            <p:nvPr/>
          </p:nvSpPr>
          <p:spPr>
            <a:xfrm>
              <a:off x="761796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7"/>
            <p:cNvSpPr/>
            <p:nvPr/>
          </p:nvSpPr>
          <p:spPr>
            <a:xfrm>
              <a:off x="735463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7"/>
            <p:cNvSpPr/>
            <p:nvPr/>
          </p:nvSpPr>
          <p:spPr>
            <a:xfrm>
              <a:off x="7091059" y="3215814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7"/>
            <p:cNvSpPr/>
            <p:nvPr/>
          </p:nvSpPr>
          <p:spPr>
            <a:xfrm>
              <a:off x="753027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7"/>
            <p:cNvSpPr/>
            <p:nvPr/>
          </p:nvSpPr>
          <p:spPr>
            <a:xfrm>
              <a:off x="64764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7"/>
            <p:cNvSpPr/>
            <p:nvPr/>
          </p:nvSpPr>
          <p:spPr>
            <a:xfrm>
              <a:off x="744257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7"/>
            <p:cNvSpPr/>
            <p:nvPr/>
          </p:nvSpPr>
          <p:spPr>
            <a:xfrm>
              <a:off x="814512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7"/>
            <p:cNvSpPr/>
            <p:nvPr/>
          </p:nvSpPr>
          <p:spPr>
            <a:xfrm>
              <a:off x="665209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7"/>
            <p:cNvSpPr/>
            <p:nvPr/>
          </p:nvSpPr>
          <p:spPr>
            <a:xfrm>
              <a:off x="621313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7"/>
            <p:cNvSpPr/>
            <p:nvPr/>
          </p:nvSpPr>
          <p:spPr>
            <a:xfrm>
              <a:off x="1295466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7"/>
            <p:cNvSpPr/>
            <p:nvPr/>
          </p:nvSpPr>
          <p:spPr>
            <a:xfrm>
              <a:off x="823281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7"/>
            <p:cNvSpPr/>
            <p:nvPr/>
          </p:nvSpPr>
          <p:spPr>
            <a:xfrm>
              <a:off x="6388767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7"/>
            <p:cNvSpPr/>
            <p:nvPr/>
          </p:nvSpPr>
          <p:spPr>
            <a:xfrm>
              <a:off x="630107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7"/>
            <p:cNvSpPr/>
            <p:nvPr/>
          </p:nvSpPr>
          <p:spPr>
            <a:xfrm>
              <a:off x="6564402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7"/>
            <p:cNvSpPr/>
            <p:nvPr/>
          </p:nvSpPr>
          <p:spPr>
            <a:xfrm>
              <a:off x="80571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7"/>
            <p:cNvSpPr/>
            <p:nvPr/>
          </p:nvSpPr>
          <p:spPr>
            <a:xfrm>
              <a:off x="6739789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7"/>
            <p:cNvSpPr/>
            <p:nvPr/>
          </p:nvSpPr>
          <p:spPr>
            <a:xfrm>
              <a:off x="2876060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7"/>
            <p:cNvSpPr/>
            <p:nvPr/>
          </p:nvSpPr>
          <p:spPr>
            <a:xfrm>
              <a:off x="7003615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7"/>
            <p:cNvSpPr/>
            <p:nvPr/>
          </p:nvSpPr>
          <p:spPr>
            <a:xfrm>
              <a:off x="322733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7"/>
            <p:cNvSpPr/>
            <p:nvPr/>
          </p:nvSpPr>
          <p:spPr>
            <a:xfrm>
              <a:off x="6915424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7"/>
            <p:cNvSpPr/>
            <p:nvPr/>
          </p:nvSpPr>
          <p:spPr>
            <a:xfrm>
              <a:off x="6037372" y="3198989"/>
              <a:ext cx="55182" cy="48195"/>
            </a:xfrm>
            <a:custGeom>
              <a:avLst/>
              <a:gdLst/>
              <a:ahLst/>
              <a:cxnLst/>
              <a:rect l="l" t="t" r="r" b="b"/>
              <a:pathLst>
                <a:path w="443" h="444" extrusionOk="0">
                  <a:moveTo>
                    <a:pt x="360" y="1"/>
                  </a:moveTo>
                  <a:cubicBezTo>
                    <a:pt x="334" y="1"/>
                    <a:pt x="314" y="21"/>
                    <a:pt x="314" y="45"/>
                  </a:cubicBezTo>
                  <a:lnTo>
                    <a:pt x="314" y="156"/>
                  </a:lnTo>
                  <a:lnTo>
                    <a:pt x="46" y="156"/>
                  </a:lnTo>
                  <a:cubicBezTo>
                    <a:pt x="20" y="156"/>
                    <a:pt x="0" y="176"/>
                    <a:pt x="0" y="200"/>
                  </a:cubicBezTo>
                  <a:cubicBezTo>
                    <a:pt x="0" y="226"/>
                    <a:pt x="20" y="244"/>
                    <a:pt x="46" y="244"/>
                  </a:cubicBezTo>
                  <a:lnTo>
                    <a:pt x="314" y="244"/>
                  </a:lnTo>
                  <a:lnTo>
                    <a:pt x="314" y="399"/>
                  </a:lnTo>
                  <a:cubicBezTo>
                    <a:pt x="314" y="425"/>
                    <a:pt x="334" y="443"/>
                    <a:pt x="360" y="443"/>
                  </a:cubicBezTo>
                  <a:cubicBezTo>
                    <a:pt x="384" y="443"/>
                    <a:pt x="404" y="425"/>
                    <a:pt x="404" y="399"/>
                  </a:cubicBezTo>
                  <a:lnTo>
                    <a:pt x="404" y="244"/>
                  </a:lnTo>
                  <a:cubicBezTo>
                    <a:pt x="425" y="241"/>
                    <a:pt x="443" y="223"/>
                    <a:pt x="443" y="201"/>
                  </a:cubicBezTo>
                  <a:cubicBezTo>
                    <a:pt x="441" y="177"/>
                    <a:pt x="425" y="159"/>
                    <a:pt x="404" y="157"/>
                  </a:cubicBezTo>
                  <a:lnTo>
                    <a:pt x="404" y="45"/>
                  </a:lnTo>
                  <a:cubicBezTo>
                    <a:pt x="404" y="21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7"/>
            <p:cNvSpPr/>
            <p:nvPr/>
          </p:nvSpPr>
          <p:spPr>
            <a:xfrm>
              <a:off x="7793601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7"/>
            <p:cNvSpPr/>
            <p:nvPr/>
          </p:nvSpPr>
          <p:spPr>
            <a:xfrm>
              <a:off x="8563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7"/>
            <p:cNvSpPr/>
            <p:nvPr/>
          </p:nvSpPr>
          <p:spPr>
            <a:xfrm>
              <a:off x="3139513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7"/>
            <p:cNvSpPr/>
            <p:nvPr/>
          </p:nvSpPr>
          <p:spPr>
            <a:xfrm>
              <a:off x="788166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7"/>
            <p:cNvSpPr/>
            <p:nvPr/>
          </p:nvSpPr>
          <p:spPr>
            <a:xfrm>
              <a:off x="2963878" y="3215814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7"/>
            <p:cNvSpPr/>
            <p:nvPr/>
          </p:nvSpPr>
          <p:spPr>
            <a:xfrm>
              <a:off x="9110991" y="3215814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7"/>
            <p:cNvSpPr/>
            <p:nvPr/>
          </p:nvSpPr>
          <p:spPr>
            <a:xfrm>
              <a:off x="0" y="3873717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1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7"/>
            <p:cNvSpPr/>
            <p:nvPr/>
          </p:nvSpPr>
          <p:spPr>
            <a:xfrm>
              <a:off x="80571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7"/>
            <p:cNvSpPr/>
            <p:nvPr/>
          </p:nvSpPr>
          <p:spPr>
            <a:xfrm>
              <a:off x="700361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7"/>
            <p:cNvSpPr/>
            <p:nvPr/>
          </p:nvSpPr>
          <p:spPr>
            <a:xfrm>
              <a:off x="660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7"/>
            <p:cNvSpPr/>
            <p:nvPr/>
          </p:nvSpPr>
          <p:spPr>
            <a:xfrm>
              <a:off x="84084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7"/>
            <p:cNvSpPr/>
            <p:nvPr/>
          </p:nvSpPr>
          <p:spPr>
            <a:xfrm>
              <a:off x="480804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7"/>
            <p:cNvSpPr/>
            <p:nvPr/>
          </p:nvSpPr>
          <p:spPr>
            <a:xfrm>
              <a:off x="129546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7"/>
            <p:cNvSpPr/>
            <p:nvPr/>
          </p:nvSpPr>
          <p:spPr>
            <a:xfrm>
              <a:off x="73546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7"/>
            <p:cNvSpPr/>
            <p:nvPr/>
          </p:nvSpPr>
          <p:spPr>
            <a:xfrm>
              <a:off x="1822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7"/>
            <p:cNvSpPr/>
            <p:nvPr/>
          </p:nvSpPr>
          <p:spPr>
            <a:xfrm>
              <a:off x="472010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7"/>
            <p:cNvSpPr/>
            <p:nvPr/>
          </p:nvSpPr>
          <p:spPr>
            <a:xfrm>
              <a:off x="66520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7"/>
            <p:cNvSpPr/>
            <p:nvPr/>
          </p:nvSpPr>
          <p:spPr>
            <a:xfrm>
              <a:off x="375423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7"/>
            <p:cNvSpPr/>
            <p:nvPr/>
          </p:nvSpPr>
          <p:spPr>
            <a:xfrm>
              <a:off x="25246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7"/>
            <p:cNvSpPr/>
            <p:nvPr/>
          </p:nvSpPr>
          <p:spPr>
            <a:xfrm>
              <a:off x="88476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7"/>
            <p:cNvSpPr/>
            <p:nvPr/>
          </p:nvSpPr>
          <p:spPr>
            <a:xfrm>
              <a:off x="94419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7"/>
            <p:cNvSpPr/>
            <p:nvPr/>
          </p:nvSpPr>
          <p:spPr>
            <a:xfrm>
              <a:off x="164648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7"/>
            <p:cNvSpPr/>
            <p:nvPr/>
          </p:nvSpPr>
          <p:spPr>
            <a:xfrm>
              <a:off x="153837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7"/>
            <p:cNvSpPr/>
            <p:nvPr/>
          </p:nvSpPr>
          <p:spPr>
            <a:xfrm>
              <a:off x="20857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7"/>
            <p:cNvSpPr/>
            <p:nvPr/>
          </p:nvSpPr>
          <p:spPr>
            <a:xfrm>
              <a:off x="788166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7"/>
            <p:cNvSpPr/>
            <p:nvPr/>
          </p:nvSpPr>
          <p:spPr>
            <a:xfrm>
              <a:off x="2173519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7"/>
            <p:cNvSpPr/>
            <p:nvPr/>
          </p:nvSpPr>
          <p:spPr>
            <a:xfrm>
              <a:off x="673978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7"/>
            <p:cNvSpPr/>
            <p:nvPr/>
          </p:nvSpPr>
          <p:spPr>
            <a:xfrm>
              <a:off x="875947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7"/>
            <p:cNvSpPr/>
            <p:nvPr/>
          </p:nvSpPr>
          <p:spPr>
            <a:xfrm>
              <a:off x="173443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7"/>
            <p:cNvSpPr/>
            <p:nvPr/>
          </p:nvSpPr>
          <p:spPr>
            <a:xfrm>
              <a:off x="69154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7"/>
            <p:cNvSpPr/>
            <p:nvPr/>
          </p:nvSpPr>
          <p:spPr>
            <a:xfrm>
              <a:off x="46324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7"/>
            <p:cNvSpPr/>
            <p:nvPr/>
          </p:nvSpPr>
          <p:spPr>
            <a:xfrm>
              <a:off x="51591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7"/>
            <p:cNvSpPr/>
            <p:nvPr/>
          </p:nvSpPr>
          <p:spPr>
            <a:xfrm>
              <a:off x="226133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7"/>
            <p:cNvSpPr/>
            <p:nvPr/>
          </p:nvSpPr>
          <p:spPr>
            <a:xfrm>
              <a:off x="8563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7"/>
            <p:cNvSpPr/>
            <p:nvPr/>
          </p:nvSpPr>
          <p:spPr>
            <a:xfrm>
              <a:off x="79694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7"/>
            <p:cNvSpPr/>
            <p:nvPr/>
          </p:nvSpPr>
          <p:spPr>
            <a:xfrm>
              <a:off x="26127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7"/>
            <p:cNvSpPr/>
            <p:nvPr/>
          </p:nvSpPr>
          <p:spPr>
            <a:xfrm>
              <a:off x="27883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7"/>
            <p:cNvSpPr/>
            <p:nvPr/>
          </p:nvSpPr>
          <p:spPr>
            <a:xfrm>
              <a:off x="10320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7"/>
            <p:cNvSpPr/>
            <p:nvPr/>
          </p:nvSpPr>
          <p:spPr>
            <a:xfrm>
              <a:off x="507137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7"/>
            <p:cNvSpPr/>
            <p:nvPr/>
          </p:nvSpPr>
          <p:spPr>
            <a:xfrm>
              <a:off x="2700300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7"/>
            <p:cNvSpPr/>
            <p:nvPr/>
          </p:nvSpPr>
          <p:spPr>
            <a:xfrm>
              <a:off x="59292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7"/>
            <p:cNvSpPr/>
            <p:nvPr/>
          </p:nvSpPr>
          <p:spPr>
            <a:xfrm>
              <a:off x="49836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7"/>
            <p:cNvSpPr/>
            <p:nvPr/>
          </p:nvSpPr>
          <p:spPr>
            <a:xfrm>
              <a:off x="71790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7"/>
            <p:cNvSpPr/>
            <p:nvPr/>
          </p:nvSpPr>
          <p:spPr>
            <a:xfrm>
              <a:off x="8671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7"/>
            <p:cNvSpPr/>
            <p:nvPr/>
          </p:nvSpPr>
          <p:spPr>
            <a:xfrm>
              <a:off x="120752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7"/>
            <p:cNvSpPr/>
            <p:nvPr/>
          </p:nvSpPr>
          <p:spPr>
            <a:xfrm>
              <a:off x="524726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7"/>
            <p:cNvSpPr/>
            <p:nvPr/>
          </p:nvSpPr>
          <p:spPr>
            <a:xfrm>
              <a:off x="454472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7"/>
            <p:cNvSpPr/>
            <p:nvPr/>
          </p:nvSpPr>
          <p:spPr>
            <a:xfrm>
              <a:off x="19101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7"/>
            <p:cNvSpPr/>
            <p:nvPr/>
          </p:nvSpPr>
          <p:spPr>
            <a:xfrm>
              <a:off x="7091059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7"/>
            <p:cNvSpPr/>
            <p:nvPr/>
          </p:nvSpPr>
          <p:spPr>
            <a:xfrm>
              <a:off x="7705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7"/>
            <p:cNvSpPr/>
            <p:nvPr/>
          </p:nvSpPr>
          <p:spPr>
            <a:xfrm>
              <a:off x="7793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7"/>
            <p:cNvSpPr/>
            <p:nvPr/>
          </p:nvSpPr>
          <p:spPr>
            <a:xfrm>
              <a:off x="48957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7"/>
            <p:cNvSpPr/>
            <p:nvPr/>
          </p:nvSpPr>
          <p:spPr>
            <a:xfrm>
              <a:off x="1997883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7"/>
            <p:cNvSpPr/>
            <p:nvPr/>
          </p:nvSpPr>
          <p:spPr>
            <a:xfrm>
              <a:off x="68277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7"/>
            <p:cNvSpPr/>
            <p:nvPr/>
          </p:nvSpPr>
          <p:spPr>
            <a:xfrm>
              <a:off x="11198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7"/>
            <p:cNvSpPr/>
            <p:nvPr/>
          </p:nvSpPr>
          <p:spPr>
            <a:xfrm>
              <a:off x="72669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7"/>
            <p:cNvSpPr/>
            <p:nvPr/>
          </p:nvSpPr>
          <p:spPr>
            <a:xfrm>
              <a:off x="41055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7"/>
            <p:cNvSpPr/>
            <p:nvPr/>
          </p:nvSpPr>
          <p:spPr>
            <a:xfrm>
              <a:off x="55105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7"/>
            <p:cNvSpPr/>
            <p:nvPr/>
          </p:nvSpPr>
          <p:spPr>
            <a:xfrm>
              <a:off x="568622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7"/>
            <p:cNvSpPr/>
            <p:nvPr/>
          </p:nvSpPr>
          <p:spPr>
            <a:xfrm>
              <a:off x="53349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7"/>
            <p:cNvSpPr/>
            <p:nvPr/>
          </p:nvSpPr>
          <p:spPr>
            <a:xfrm>
              <a:off x="14711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7"/>
            <p:cNvSpPr/>
            <p:nvPr/>
          </p:nvSpPr>
          <p:spPr>
            <a:xfrm>
              <a:off x="2416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7"/>
            <p:cNvSpPr/>
            <p:nvPr/>
          </p:nvSpPr>
          <p:spPr>
            <a:xfrm>
              <a:off x="40176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7"/>
            <p:cNvSpPr/>
            <p:nvPr/>
          </p:nvSpPr>
          <p:spPr>
            <a:xfrm>
              <a:off x="8320756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7"/>
            <p:cNvSpPr/>
            <p:nvPr/>
          </p:nvSpPr>
          <p:spPr>
            <a:xfrm>
              <a:off x="30516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7"/>
            <p:cNvSpPr/>
            <p:nvPr/>
          </p:nvSpPr>
          <p:spPr>
            <a:xfrm>
              <a:off x="55982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7"/>
            <p:cNvSpPr/>
            <p:nvPr/>
          </p:nvSpPr>
          <p:spPr>
            <a:xfrm>
              <a:off x="13831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7"/>
            <p:cNvSpPr/>
            <p:nvPr/>
          </p:nvSpPr>
          <p:spPr>
            <a:xfrm>
              <a:off x="42810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7"/>
            <p:cNvSpPr/>
            <p:nvPr/>
          </p:nvSpPr>
          <p:spPr>
            <a:xfrm>
              <a:off x="6125190" y="3873717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7"/>
            <p:cNvSpPr/>
            <p:nvPr/>
          </p:nvSpPr>
          <p:spPr>
            <a:xfrm>
              <a:off x="68061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7"/>
            <p:cNvSpPr/>
            <p:nvPr/>
          </p:nvSpPr>
          <p:spPr>
            <a:xfrm>
              <a:off x="41729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7"/>
            <p:cNvSpPr/>
            <p:nvPr/>
          </p:nvSpPr>
          <p:spPr>
            <a:xfrm>
              <a:off x="54228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7"/>
            <p:cNvSpPr/>
            <p:nvPr/>
          </p:nvSpPr>
          <p:spPr>
            <a:xfrm>
              <a:off x="4193201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1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7"/>
            <p:cNvSpPr/>
            <p:nvPr/>
          </p:nvSpPr>
          <p:spPr>
            <a:xfrm>
              <a:off x="858408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7"/>
            <p:cNvSpPr/>
            <p:nvPr/>
          </p:nvSpPr>
          <p:spPr>
            <a:xfrm>
              <a:off x="313951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7"/>
            <p:cNvSpPr/>
            <p:nvPr/>
          </p:nvSpPr>
          <p:spPr>
            <a:xfrm>
              <a:off x="59495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7"/>
            <p:cNvSpPr/>
            <p:nvPr/>
          </p:nvSpPr>
          <p:spPr>
            <a:xfrm>
              <a:off x="60373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7"/>
            <p:cNvSpPr/>
            <p:nvPr/>
          </p:nvSpPr>
          <p:spPr>
            <a:xfrm>
              <a:off x="32934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7"/>
            <p:cNvSpPr/>
            <p:nvPr/>
          </p:nvSpPr>
          <p:spPr>
            <a:xfrm>
              <a:off x="39298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7"/>
            <p:cNvSpPr/>
            <p:nvPr/>
          </p:nvSpPr>
          <p:spPr>
            <a:xfrm>
              <a:off x="331514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7"/>
            <p:cNvSpPr/>
            <p:nvPr/>
          </p:nvSpPr>
          <p:spPr>
            <a:xfrm>
              <a:off x="2349154" y="3873717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7"/>
            <p:cNvSpPr/>
            <p:nvPr/>
          </p:nvSpPr>
          <p:spPr>
            <a:xfrm>
              <a:off x="322733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7"/>
            <p:cNvSpPr/>
            <p:nvPr/>
          </p:nvSpPr>
          <p:spPr>
            <a:xfrm>
              <a:off x="577391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7"/>
            <p:cNvSpPr/>
            <p:nvPr/>
          </p:nvSpPr>
          <p:spPr>
            <a:xfrm>
              <a:off x="29638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7"/>
            <p:cNvSpPr/>
            <p:nvPr/>
          </p:nvSpPr>
          <p:spPr>
            <a:xfrm>
              <a:off x="28760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7"/>
            <p:cNvSpPr/>
            <p:nvPr/>
          </p:nvSpPr>
          <p:spPr>
            <a:xfrm>
              <a:off x="24369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7"/>
            <p:cNvSpPr/>
            <p:nvPr/>
          </p:nvSpPr>
          <p:spPr>
            <a:xfrm>
              <a:off x="586186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7"/>
            <p:cNvSpPr/>
            <p:nvPr/>
          </p:nvSpPr>
          <p:spPr>
            <a:xfrm>
              <a:off x="384205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7"/>
            <p:cNvSpPr/>
            <p:nvPr/>
          </p:nvSpPr>
          <p:spPr>
            <a:xfrm>
              <a:off x="76831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1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7"/>
            <p:cNvSpPr/>
            <p:nvPr/>
          </p:nvSpPr>
          <p:spPr>
            <a:xfrm>
              <a:off x="893535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7"/>
            <p:cNvSpPr/>
            <p:nvPr/>
          </p:nvSpPr>
          <p:spPr>
            <a:xfrm>
              <a:off x="357860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7"/>
            <p:cNvSpPr/>
            <p:nvPr/>
          </p:nvSpPr>
          <p:spPr>
            <a:xfrm>
              <a:off x="84961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7"/>
            <p:cNvSpPr/>
            <p:nvPr/>
          </p:nvSpPr>
          <p:spPr>
            <a:xfrm>
              <a:off x="6476460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7"/>
            <p:cNvSpPr/>
            <p:nvPr/>
          </p:nvSpPr>
          <p:spPr>
            <a:xfrm>
              <a:off x="349090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7"/>
            <p:cNvSpPr/>
            <p:nvPr/>
          </p:nvSpPr>
          <p:spPr>
            <a:xfrm>
              <a:off x="656440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7"/>
            <p:cNvSpPr/>
            <p:nvPr/>
          </p:nvSpPr>
          <p:spPr>
            <a:xfrm>
              <a:off x="823281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7"/>
            <p:cNvSpPr/>
            <p:nvPr/>
          </p:nvSpPr>
          <p:spPr>
            <a:xfrm>
              <a:off x="504983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7"/>
            <p:cNvSpPr/>
            <p:nvPr/>
          </p:nvSpPr>
          <p:spPr>
            <a:xfrm>
              <a:off x="638876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7"/>
            <p:cNvSpPr/>
            <p:nvPr/>
          </p:nvSpPr>
          <p:spPr>
            <a:xfrm>
              <a:off x="630107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7"/>
            <p:cNvSpPr/>
            <p:nvPr/>
          </p:nvSpPr>
          <p:spPr>
            <a:xfrm>
              <a:off x="4456778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7"/>
            <p:cNvSpPr/>
            <p:nvPr/>
          </p:nvSpPr>
          <p:spPr>
            <a:xfrm>
              <a:off x="753027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7"/>
            <p:cNvSpPr/>
            <p:nvPr/>
          </p:nvSpPr>
          <p:spPr>
            <a:xfrm>
              <a:off x="9023297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7"/>
            <p:cNvSpPr/>
            <p:nvPr/>
          </p:nvSpPr>
          <p:spPr>
            <a:xfrm>
              <a:off x="621313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7"/>
            <p:cNvSpPr/>
            <p:nvPr/>
          </p:nvSpPr>
          <p:spPr>
            <a:xfrm>
              <a:off x="7442579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7"/>
            <p:cNvSpPr/>
            <p:nvPr/>
          </p:nvSpPr>
          <p:spPr>
            <a:xfrm>
              <a:off x="8145121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1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7"/>
            <p:cNvSpPr/>
            <p:nvPr/>
          </p:nvSpPr>
          <p:spPr>
            <a:xfrm>
              <a:off x="155879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7"/>
            <p:cNvSpPr/>
            <p:nvPr/>
          </p:nvSpPr>
          <p:spPr>
            <a:xfrm>
              <a:off x="436908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1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7"/>
            <p:cNvSpPr/>
            <p:nvPr/>
          </p:nvSpPr>
          <p:spPr>
            <a:xfrm>
              <a:off x="3402842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1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7"/>
            <p:cNvSpPr/>
            <p:nvPr/>
          </p:nvSpPr>
          <p:spPr>
            <a:xfrm>
              <a:off x="3666544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1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7"/>
            <p:cNvSpPr/>
            <p:nvPr/>
          </p:nvSpPr>
          <p:spPr>
            <a:xfrm>
              <a:off x="7617965" y="3873717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1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7"/>
            <p:cNvSpPr/>
            <p:nvPr/>
          </p:nvSpPr>
          <p:spPr>
            <a:xfrm>
              <a:off x="9110991" y="3873717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1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7"/>
            <p:cNvSpPr/>
            <p:nvPr/>
          </p:nvSpPr>
          <p:spPr>
            <a:xfrm>
              <a:off x="0" y="4531621"/>
              <a:ext cx="33383" cy="9769"/>
            </a:xfrm>
            <a:custGeom>
              <a:avLst/>
              <a:gdLst/>
              <a:ahLst/>
              <a:cxnLst/>
              <a:rect l="l" t="t" r="r" b="b"/>
              <a:pathLst>
                <a:path w="268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222" y="89"/>
                  </a:lnTo>
                  <a:cubicBezTo>
                    <a:pt x="247" y="89"/>
                    <a:pt x="267" y="71"/>
                    <a:pt x="267" y="45"/>
                  </a:cubicBezTo>
                  <a:cubicBezTo>
                    <a:pt x="267" y="22"/>
                    <a:pt x="246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7"/>
            <p:cNvSpPr/>
            <p:nvPr/>
          </p:nvSpPr>
          <p:spPr>
            <a:xfrm>
              <a:off x="42810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7"/>
            <p:cNvSpPr/>
            <p:nvPr/>
          </p:nvSpPr>
          <p:spPr>
            <a:xfrm>
              <a:off x="84084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7"/>
            <p:cNvSpPr/>
            <p:nvPr/>
          </p:nvSpPr>
          <p:spPr>
            <a:xfrm>
              <a:off x="72669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7"/>
            <p:cNvSpPr/>
            <p:nvPr/>
          </p:nvSpPr>
          <p:spPr>
            <a:xfrm>
              <a:off x="24369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7"/>
            <p:cNvSpPr/>
            <p:nvPr/>
          </p:nvSpPr>
          <p:spPr>
            <a:xfrm>
              <a:off x="75302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7"/>
            <p:cNvSpPr/>
            <p:nvPr/>
          </p:nvSpPr>
          <p:spPr>
            <a:xfrm>
              <a:off x="700361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18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7"/>
            <p:cNvSpPr/>
            <p:nvPr/>
          </p:nvSpPr>
          <p:spPr>
            <a:xfrm>
              <a:off x="25246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7"/>
            <p:cNvSpPr/>
            <p:nvPr/>
          </p:nvSpPr>
          <p:spPr>
            <a:xfrm>
              <a:off x="71790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7"/>
            <p:cNvSpPr/>
            <p:nvPr/>
          </p:nvSpPr>
          <p:spPr>
            <a:xfrm>
              <a:off x="38420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7"/>
            <p:cNvSpPr/>
            <p:nvPr/>
          </p:nvSpPr>
          <p:spPr>
            <a:xfrm>
              <a:off x="419320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7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7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7"/>
            <p:cNvSpPr/>
            <p:nvPr/>
          </p:nvSpPr>
          <p:spPr>
            <a:xfrm>
              <a:off x="20857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7"/>
            <p:cNvSpPr/>
            <p:nvPr/>
          </p:nvSpPr>
          <p:spPr>
            <a:xfrm>
              <a:off x="744257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7"/>
            <p:cNvSpPr/>
            <p:nvPr/>
          </p:nvSpPr>
          <p:spPr>
            <a:xfrm>
              <a:off x="2349154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7"/>
            <p:cNvSpPr/>
            <p:nvPr/>
          </p:nvSpPr>
          <p:spPr>
            <a:xfrm>
              <a:off x="8759471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4" y="89"/>
                    <a:pt x="442" y="71"/>
                    <a:pt x="442" y="45"/>
                  </a:cubicBezTo>
                  <a:cubicBezTo>
                    <a:pt x="442" y="22"/>
                    <a:pt x="424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7"/>
            <p:cNvSpPr/>
            <p:nvPr/>
          </p:nvSpPr>
          <p:spPr>
            <a:xfrm>
              <a:off x="768187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9" y="1"/>
                  </a:moveTo>
                  <a:cubicBezTo>
                    <a:pt x="205" y="1"/>
                    <a:pt x="185" y="20"/>
                    <a:pt x="185" y="45"/>
                  </a:cubicBezTo>
                  <a:lnTo>
                    <a:pt x="185" y="278"/>
                  </a:lnTo>
                  <a:lnTo>
                    <a:pt x="44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4" y="366"/>
                  </a:cubicBezTo>
                  <a:lnTo>
                    <a:pt x="185" y="366"/>
                  </a:lnTo>
                  <a:lnTo>
                    <a:pt x="185" y="399"/>
                  </a:lnTo>
                  <a:cubicBezTo>
                    <a:pt x="185" y="423"/>
                    <a:pt x="205" y="443"/>
                    <a:pt x="229" y="443"/>
                  </a:cubicBezTo>
                  <a:cubicBezTo>
                    <a:pt x="255" y="443"/>
                    <a:pt x="275" y="423"/>
                    <a:pt x="275" y="399"/>
                  </a:cubicBezTo>
                  <a:lnTo>
                    <a:pt x="275" y="366"/>
                  </a:lnTo>
                  <a:lnTo>
                    <a:pt x="399" y="366"/>
                  </a:lnTo>
                  <a:cubicBezTo>
                    <a:pt x="424" y="366"/>
                    <a:pt x="443" y="348"/>
                    <a:pt x="443" y="322"/>
                  </a:cubicBezTo>
                  <a:cubicBezTo>
                    <a:pt x="443" y="299"/>
                    <a:pt x="424" y="278"/>
                    <a:pt x="399" y="278"/>
                  </a:cubicBezTo>
                  <a:lnTo>
                    <a:pt x="275" y="278"/>
                  </a:lnTo>
                  <a:lnTo>
                    <a:pt x="275" y="45"/>
                  </a:lnTo>
                  <a:cubicBezTo>
                    <a:pt x="275" y="20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7"/>
            <p:cNvSpPr/>
            <p:nvPr/>
          </p:nvSpPr>
          <p:spPr>
            <a:xfrm>
              <a:off x="69154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7"/>
            <p:cNvSpPr/>
            <p:nvPr/>
          </p:nvSpPr>
          <p:spPr>
            <a:xfrm>
              <a:off x="43690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7"/>
            <p:cNvSpPr/>
            <p:nvPr/>
          </p:nvSpPr>
          <p:spPr>
            <a:xfrm>
              <a:off x="2173519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7"/>
            <p:cNvSpPr/>
            <p:nvPr/>
          </p:nvSpPr>
          <p:spPr>
            <a:xfrm>
              <a:off x="28760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7"/>
            <p:cNvSpPr/>
            <p:nvPr/>
          </p:nvSpPr>
          <p:spPr>
            <a:xfrm>
              <a:off x="88476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7"/>
            <p:cNvSpPr/>
            <p:nvPr/>
          </p:nvSpPr>
          <p:spPr>
            <a:xfrm>
              <a:off x="41055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7"/>
            <p:cNvSpPr/>
            <p:nvPr/>
          </p:nvSpPr>
          <p:spPr>
            <a:xfrm>
              <a:off x="27883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7"/>
            <p:cNvSpPr/>
            <p:nvPr/>
          </p:nvSpPr>
          <p:spPr>
            <a:xfrm>
              <a:off x="26127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7"/>
            <p:cNvSpPr/>
            <p:nvPr/>
          </p:nvSpPr>
          <p:spPr>
            <a:xfrm>
              <a:off x="39298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7"/>
            <p:cNvSpPr/>
            <p:nvPr/>
          </p:nvSpPr>
          <p:spPr>
            <a:xfrm>
              <a:off x="7793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7"/>
            <p:cNvSpPr/>
            <p:nvPr/>
          </p:nvSpPr>
          <p:spPr>
            <a:xfrm>
              <a:off x="84961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7"/>
            <p:cNvSpPr/>
            <p:nvPr/>
          </p:nvSpPr>
          <p:spPr>
            <a:xfrm>
              <a:off x="4456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7"/>
            <p:cNvSpPr/>
            <p:nvPr/>
          </p:nvSpPr>
          <p:spPr>
            <a:xfrm>
              <a:off x="40176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7"/>
            <p:cNvSpPr/>
            <p:nvPr/>
          </p:nvSpPr>
          <p:spPr>
            <a:xfrm>
              <a:off x="2700300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7"/>
            <p:cNvSpPr/>
            <p:nvPr/>
          </p:nvSpPr>
          <p:spPr>
            <a:xfrm>
              <a:off x="7091059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3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7"/>
            <p:cNvSpPr/>
            <p:nvPr/>
          </p:nvSpPr>
          <p:spPr>
            <a:xfrm>
              <a:off x="4544720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221" y="1"/>
                  </a:moveTo>
                  <a:cubicBezTo>
                    <a:pt x="195" y="1"/>
                    <a:pt x="177" y="20"/>
                    <a:pt x="177" y="45"/>
                  </a:cubicBezTo>
                  <a:lnTo>
                    <a:pt x="177" y="278"/>
                  </a:lnTo>
                  <a:lnTo>
                    <a:pt x="44" y="278"/>
                  </a:lnTo>
                  <a:cubicBezTo>
                    <a:pt x="19" y="278"/>
                    <a:pt x="0" y="298"/>
                    <a:pt x="0" y="322"/>
                  </a:cubicBezTo>
                  <a:cubicBezTo>
                    <a:pt x="0" y="348"/>
                    <a:pt x="19" y="366"/>
                    <a:pt x="44" y="366"/>
                  </a:cubicBezTo>
                  <a:lnTo>
                    <a:pt x="177" y="366"/>
                  </a:lnTo>
                  <a:lnTo>
                    <a:pt x="177" y="399"/>
                  </a:lnTo>
                  <a:cubicBezTo>
                    <a:pt x="177" y="423"/>
                    <a:pt x="195" y="443"/>
                    <a:pt x="221" y="443"/>
                  </a:cubicBezTo>
                  <a:cubicBezTo>
                    <a:pt x="245" y="443"/>
                    <a:pt x="265" y="423"/>
                    <a:pt x="265" y="399"/>
                  </a:cubicBezTo>
                  <a:lnTo>
                    <a:pt x="265" y="366"/>
                  </a:lnTo>
                  <a:lnTo>
                    <a:pt x="397" y="366"/>
                  </a:lnTo>
                  <a:cubicBezTo>
                    <a:pt x="422" y="366"/>
                    <a:pt x="441" y="348"/>
                    <a:pt x="441" y="322"/>
                  </a:cubicBezTo>
                  <a:cubicBezTo>
                    <a:pt x="440" y="299"/>
                    <a:pt x="420" y="278"/>
                    <a:pt x="397" y="278"/>
                  </a:cubicBezTo>
                  <a:lnTo>
                    <a:pt x="265" y="278"/>
                  </a:lnTo>
                  <a:lnTo>
                    <a:pt x="265" y="45"/>
                  </a:lnTo>
                  <a:cubicBezTo>
                    <a:pt x="265" y="20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7"/>
            <p:cNvSpPr/>
            <p:nvPr/>
          </p:nvSpPr>
          <p:spPr>
            <a:xfrm>
              <a:off x="37542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7"/>
            <p:cNvSpPr/>
            <p:nvPr/>
          </p:nvSpPr>
          <p:spPr>
            <a:xfrm>
              <a:off x="85840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7"/>
            <p:cNvSpPr/>
            <p:nvPr/>
          </p:nvSpPr>
          <p:spPr>
            <a:xfrm>
              <a:off x="2261336" y="4501553"/>
              <a:ext cx="55058" cy="48087"/>
            </a:xfrm>
            <a:custGeom>
              <a:avLst/>
              <a:gdLst/>
              <a:ahLst/>
              <a:cxnLst/>
              <a:rect l="l" t="t" r="r" b="b"/>
              <a:pathLst>
                <a:path w="442" h="443" extrusionOk="0">
                  <a:moveTo>
                    <a:pt x="367" y="1"/>
                  </a:moveTo>
                  <a:cubicBezTo>
                    <a:pt x="342" y="1"/>
                    <a:pt x="322" y="19"/>
                    <a:pt x="322" y="45"/>
                  </a:cubicBezTo>
                  <a:lnTo>
                    <a:pt x="322" y="278"/>
                  </a:lnTo>
                  <a:lnTo>
                    <a:pt x="44" y="278"/>
                  </a:lnTo>
                  <a:cubicBezTo>
                    <a:pt x="20" y="278"/>
                    <a:pt x="0" y="296"/>
                    <a:pt x="0" y="322"/>
                  </a:cubicBezTo>
                  <a:cubicBezTo>
                    <a:pt x="0" y="346"/>
                    <a:pt x="20" y="366"/>
                    <a:pt x="44" y="366"/>
                  </a:cubicBezTo>
                  <a:lnTo>
                    <a:pt x="322" y="366"/>
                  </a:lnTo>
                  <a:lnTo>
                    <a:pt x="322" y="399"/>
                  </a:lnTo>
                  <a:cubicBezTo>
                    <a:pt x="322" y="423"/>
                    <a:pt x="342" y="443"/>
                    <a:pt x="367" y="443"/>
                  </a:cubicBezTo>
                  <a:cubicBezTo>
                    <a:pt x="392" y="443"/>
                    <a:pt x="411" y="423"/>
                    <a:pt x="411" y="399"/>
                  </a:cubicBezTo>
                  <a:lnTo>
                    <a:pt x="411" y="365"/>
                  </a:lnTo>
                  <a:cubicBezTo>
                    <a:pt x="429" y="359"/>
                    <a:pt x="441" y="343"/>
                    <a:pt x="441" y="323"/>
                  </a:cubicBezTo>
                  <a:cubicBezTo>
                    <a:pt x="441" y="304"/>
                    <a:pt x="429" y="287"/>
                    <a:pt x="411" y="281"/>
                  </a:cubicBezTo>
                  <a:lnTo>
                    <a:pt x="411" y="45"/>
                  </a:lnTo>
                  <a:cubicBezTo>
                    <a:pt x="411" y="19"/>
                    <a:pt x="392" y="1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7"/>
            <p:cNvSpPr/>
            <p:nvPr/>
          </p:nvSpPr>
          <p:spPr>
            <a:xfrm>
              <a:off x="7705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7"/>
            <p:cNvSpPr/>
            <p:nvPr/>
          </p:nvSpPr>
          <p:spPr>
            <a:xfrm>
              <a:off x="86717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7"/>
            <p:cNvSpPr/>
            <p:nvPr/>
          </p:nvSpPr>
          <p:spPr>
            <a:xfrm>
              <a:off x="735463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7"/>
            <p:cNvSpPr/>
            <p:nvPr/>
          </p:nvSpPr>
          <p:spPr>
            <a:xfrm>
              <a:off x="6037372" y="4501553"/>
              <a:ext cx="55182" cy="48087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360" y="1"/>
                  </a:moveTo>
                  <a:cubicBezTo>
                    <a:pt x="334" y="1"/>
                    <a:pt x="314" y="20"/>
                    <a:pt x="314" y="45"/>
                  </a:cubicBezTo>
                  <a:lnTo>
                    <a:pt x="314" y="278"/>
                  </a:lnTo>
                  <a:lnTo>
                    <a:pt x="46" y="278"/>
                  </a:lnTo>
                  <a:cubicBezTo>
                    <a:pt x="20" y="278"/>
                    <a:pt x="0" y="298"/>
                    <a:pt x="0" y="322"/>
                  </a:cubicBezTo>
                  <a:cubicBezTo>
                    <a:pt x="0" y="348"/>
                    <a:pt x="20" y="366"/>
                    <a:pt x="46" y="366"/>
                  </a:cubicBezTo>
                  <a:lnTo>
                    <a:pt x="314" y="366"/>
                  </a:lnTo>
                  <a:lnTo>
                    <a:pt x="314" y="399"/>
                  </a:lnTo>
                  <a:cubicBezTo>
                    <a:pt x="314" y="423"/>
                    <a:pt x="334" y="443"/>
                    <a:pt x="360" y="443"/>
                  </a:cubicBezTo>
                  <a:cubicBezTo>
                    <a:pt x="384" y="443"/>
                    <a:pt x="404" y="423"/>
                    <a:pt x="404" y="399"/>
                  </a:cubicBezTo>
                  <a:lnTo>
                    <a:pt x="404" y="366"/>
                  </a:lnTo>
                  <a:cubicBezTo>
                    <a:pt x="425" y="363"/>
                    <a:pt x="443" y="345"/>
                    <a:pt x="443" y="323"/>
                  </a:cubicBezTo>
                  <a:cubicBezTo>
                    <a:pt x="441" y="301"/>
                    <a:pt x="425" y="284"/>
                    <a:pt x="404" y="279"/>
                  </a:cubicBezTo>
                  <a:lnTo>
                    <a:pt x="404" y="45"/>
                  </a:lnTo>
                  <a:cubicBezTo>
                    <a:pt x="404" y="20"/>
                    <a:pt x="384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7"/>
            <p:cNvSpPr/>
            <p:nvPr/>
          </p:nvSpPr>
          <p:spPr>
            <a:xfrm>
              <a:off x="66520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7"/>
            <p:cNvSpPr/>
            <p:nvPr/>
          </p:nvSpPr>
          <p:spPr>
            <a:xfrm>
              <a:off x="164648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7"/>
            <p:cNvSpPr/>
            <p:nvPr/>
          </p:nvSpPr>
          <p:spPr>
            <a:xfrm>
              <a:off x="761796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7"/>
            <p:cNvSpPr/>
            <p:nvPr/>
          </p:nvSpPr>
          <p:spPr>
            <a:xfrm>
              <a:off x="673978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7"/>
            <p:cNvSpPr/>
            <p:nvPr/>
          </p:nvSpPr>
          <p:spPr>
            <a:xfrm>
              <a:off x="89353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7"/>
            <p:cNvSpPr/>
            <p:nvPr/>
          </p:nvSpPr>
          <p:spPr>
            <a:xfrm>
              <a:off x="68061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7"/>
            <p:cNvSpPr/>
            <p:nvPr/>
          </p:nvSpPr>
          <p:spPr>
            <a:xfrm>
              <a:off x="366654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7"/>
            <p:cNvSpPr/>
            <p:nvPr/>
          </p:nvSpPr>
          <p:spPr>
            <a:xfrm>
              <a:off x="65644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7"/>
            <p:cNvSpPr/>
            <p:nvPr/>
          </p:nvSpPr>
          <p:spPr>
            <a:xfrm>
              <a:off x="15587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7"/>
            <p:cNvSpPr/>
            <p:nvPr/>
          </p:nvSpPr>
          <p:spPr>
            <a:xfrm>
              <a:off x="814512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7"/>
            <p:cNvSpPr/>
            <p:nvPr/>
          </p:nvSpPr>
          <p:spPr>
            <a:xfrm>
              <a:off x="173443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7"/>
            <p:cNvSpPr/>
            <p:nvPr/>
          </p:nvSpPr>
          <p:spPr>
            <a:xfrm>
              <a:off x="1997883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7"/>
            <p:cNvSpPr/>
            <p:nvPr/>
          </p:nvSpPr>
          <p:spPr>
            <a:xfrm>
              <a:off x="120752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7"/>
            <p:cNvSpPr/>
            <p:nvPr/>
          </p:nvSpPr>
          <p:spPr>
            <a:xfrm>
              <a:off x="11198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7"/>
            <p:cNvSpPr/>
            <p:nvPr/>
          </p:nvSpPr>
          <p:spPr>
            <a:xfrm>
              <a:off x="660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7"/>
            <p:cNvSpPr/>
            <p:nvPr/>
          </p:nvSpPr>
          <p:spPr>
            <a:xfrm>
              <a:off x="129546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7"/>
            <p:cNvSpPr/>
            <p:nvPr/>
          </p:nvSpPr>
          <p:spPr>
            <a:xfrm>
              <a:off x="80571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7"/>
            <p:cNvSpPr/>
            <p:nvPr/>
          </p:nvSpPr>
          <p:spPr>
            <a:xfrm>
              <a:off x="182237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7"/>
            <p:cNvSpPr/>
            <p:nvPr/>
          </p:nvSpPr>
          <p:spPr>
            <a:xfrm>
              <a:off x="19101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7"/>
            <p:cNvSpPr/>
            <p:nvPr/>
          </p:nvSpPr>
          <p:spPr>
            <a:xfrm>
              <a:off x="6827731" y="4501553"/>
              <a:ext cx="55058" cy="47978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76" y="1"/>
                  </a:moveTo>
                  <a:cubicBezTo>
                    <a:pt x="50" y="1"/>
                    <a:pt x="32" y="20"/>
                    <a:pt x="32" y="45"/>
                  </a:cubicBezTo>
                  <a:lnTo>
                    <a:pt x="32" y="281"/>
                  </a:lnTo>
                  <a:cubicBezTo>
                    <a:pt x="13" y="287"/>
                    <a:pt x="1" y="302"/>
                    <a:pt x="1" y="322"/>
                  </a:cubicBezTo>
                  <a:cubicBezTo>
                    <a:pt x="1" y="342"/>
                    <a:pt x="13" y="358"/>
                    <a:pt x="32" y="363"/>
                  </a:cubicBezTo>
                  <a:lnTo>
                    <a:pt x="32" y="397"/>
                  </a:lnTo>
                  <a:cubicBezTo>
                    <a:pt x="32" y="422"/>
                    <a:pt x="50" y="442"/>
                    <a:pt x="76" y="442"/>
                  </a:cubicBezTo>
                  <a:cubicBezTo>
                    <a:pt x="100" y="442"/>
                    <a:pt x="120" y="422"/>
                    <a:pt x="120" y="397"/>
                  </a:cubicBezTo>
                  <a:lnTo>
                    <a:pt x="120" y="365"/>
                  </a:lnTo>
                  <a:lnTo>
                    <a:pt x="398" y="365"/>
                  </a:lnTo>
                  <a:cubicBezTo>
                    <a:pt x="423" y="365"/>
                    <a:pt x="442" y="345"/>
                    <a:pt x="442" y="321"/>
                  </a:cubicBezTo>
                  <a:cubicBezTo>
                    <a:pt x="442" y="299"/>
                    <a:pt x="423" y="278"/>
                    <a:pt x="398" y="278"/>
                  </a:cubicBezTo>
                  <a:lnTo>
                    <a:pt x="120" y="278"/>
                  </a:lnTo>
                  <a:lnTo>
                    <a:pt x="120" y="45"/>
                  </a:lnTo>
                  <a:cubicBezTo>
                    <a:pt x="120" y="20"/>
                    <a:pt x="100" y="1"/>
                    <a:pt x="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7"/>
            <p:cNvSpPr/>
            <p:nvPr/>
          </p:nvSpPr>
          <p:spPr>
            <a:xfrm>
              <a:off x="34028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7"/>
            <p:cNvSpPr/>
            <p:nvPr/>
          </p:nvSpPr>
          <p:spPr>
            <a:xfrm>
              <a:off x="55982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7"/>
            <p:cNvSpPr/>
            <p:nvPr/>
          </p:nvSpPr>
          <p:spPr>
            <a:xfrm>
              <a:off x="2416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7"/>
            <p:cNvSpPr/>
            <p:nvPr/>
          </p:nvSpPr>
          <p:spPr>
            <a:xfrm>
              <a:off x="13831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7"/>
            <p:cNvSpPr/>
            <p:nvPr/>
          </p:nvSpPr>
          <p:spPr>
            <a:xfrm>
              <a:off x="6125190" y="4531621"/>
              <a:ext cx="55307" cy="9769"/>
            </a:xfrm>
            <a:custGeom>
              <a:avLst/>
              <a:gdLst/>
              <a:ahLst/>
              <a:cxnLst/>
              <a:rect l="l" t="t" r="r" b="b"/>
              <a:pathLst>
                <a:path w="444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3" y="71"/>
                    <a:pt x="443" y="45"/>
                  </a:cubicBezTo>
                  <a:cubicBezTo>
                    <a:pt x="440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7"/>
            <p:cNvSpPr/>
            <p:nvPr/>
          </p:nvSpPr>
          <p:spPr>
            <a:xfrm>
              <a:off x="568622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7"/>
            <p:cNvSpPr/>
            <p:nvPr/>
          </p:nvSpPr>
          <p:spPr>
            <a:xfrm>
              <a:off x="55105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7"/>
            <p:cNvSpPr/>
            <p:nvPr/>
          </p:nvSpPr>
          <p:spPr>
            <a:xfrm>
              <a:off x="41729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7"/>
            <p:cNvSpPr/>
            <p:nvPr/>
          </p:nvSpPr>
          <p:spPr>
            <a:xfrm>
              <a:off x="54228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7"/>
            <p:cNvSpPr/>
            <p:nvPr/>
          </p:nvSpPr>
          <p:spPr>
            <a:xfrm>
              <a:off x="147110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7"/>
            <p:cNvSpPr/>
            <p:nvPr/>
          </p:nvSpPr>
          <p:spPr>
            <a:xfrm>
              <a:off x="349090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7"/>
            <p:cNvSpPr/>
            <p:nvPr/>
          </p:nvSpPr>
          <p:spPr>
            <a:xfrm>
              <a:off x="82328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7"/>
            <p:cNvSpPr/>
            <p:nvPr/>
          </p:nvSpPr>
          <p:spPr>
            <a:xfrm>
              <a:off x="638876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7"/>
            <p:cNvSpPr/>
            <p:nvPr/>
          </p:nvSpPr>
          <p:spPr>
            <a:xfrm>
              <a:off x="533495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7"/>
            <p:cNvSpPr/>
            <p:nvPr/>
          </p:nvSpPr>
          <p:spPr>
            <a:xfrm>
              <a:off x="6476460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7"/>
            <p:cNvSpPr/>
            <p:nvPr/>
          </p:nvSpPr>
          <p:spPr>
            <a:xfrm>
              <a:off x="357860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7"/>
            <p:cNvSpPr/>
            <p:nvPr/>
          </p:nvSpPr>
          <p:spPr>
            <a:xfrm>
              <a:off x="621313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1" y="71"/>
                    <a:pt x="441" y="45"/>
                  </a:cubicBezTo>
                  <a:cubicBezTo>
                    <a:pt x="441" y="22"/>
                    <a:pt x="422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7"/>
            <p:cNvSpPr/>
            <p:nvPr/>
          </p:nvSpPr>
          <p:spPr>
            <a:xfrm>
              <a:off x="902329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7"/>
            <p:cNvSpPr/>
            <p:nvPr/>
          </p:nvSpPr>
          <p:spPr>
            <a:xfrm>
              <a:off x="630107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7"/>
            <p:cNvSpPr/>
            <p:nvPr/>
          </p:nvSpPr>
          <p:spPr>
            <a:xfrm>
              <a:off x="524726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38" y="22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7"/>
            <p:cNvSpPr/>
            <p:nvPr/>
          </p:nvSpPr>
          <p:spPr>
            <a:xfrm>
              <a:off x="153837" y="4531621"/>
              <a:ext cx="55182" cy="9769"/>
            </a:xfrm>
            <a:custGeom>
              <a:avLst/>
              <a:gdLst/>
              <a:ahLst/>
              <a:cxnLst/>
              <a:rect l="l" t="t" r="r" b="b"/>
              <a:pathLst>
                <a:path w="443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1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7"/>
            <p:cNvSpPr/>
            <p:nvPr/>
          </p:nvSpPr>
          <p:spPr>
            <a:xfrm>
              <a:off x="480804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7"/>
            <p:cNvSpPr/>
            <p:nvPr/>
          </p:nvSpPr>
          <p:spPr>
            <a:xfrm>
              <a:off x="31395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7"/>
            <p:cNvSpPr/>
            <p:nvPr/>
          </p:nvSpPr>
          <p:spPr>
            <a:xfrm>
              <a:off x="50498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7"/>
            <p:cNvSpPr/>
            <p:nvPr/>
          </p:nvSpPr>
          <p:spPr>
            <a:xfrm>
              <a:off x="4895742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7"/>
            <p:cNvSpPr/>
            <p:nvPr/>
          </p:nvSpPr>
          <p:spPr>
            <a:xfrm>
              <a:off x="5773919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7"/>
            <p:cNvSpPr/>
            <p:nvPr/>
          </p:nvSpPr>
          <p:spPr>
            <a:xfrm>
              <a:off x="32934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0" y="1"/>
                    <a:pt x="1" y="21"/>
                    <a:pt x="1" y="45"/>
                  </a:cubicBezTo>
                  <a:cubicBezTo>
                    <a:pt x="1" y="71"/>
                    <a:pt x="20" y="89"/>
                    <a:pt x="45" y="89"/>
                  </a:cubicBezTo>
                  <a:lnTo>
                    <a:pt x="397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7"/>
            <p:cNvSpPr/>
            <p:nvPr/>
          </p:nvSpPr>
          <p:spPr>
            <a:xfrm>
              <a:off x="586186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7"/>
            <p:cNvSpPr/>
            <p:nvPr/>
          </p:nvSpPr>
          <p:spPr>
            <a:xfrm>
              <a:off x="472010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7"/>
            <p:cNvSpPr/>
            <p:nvPr/>
          </p:nvSpPr>
          <p:spPr>
            <a:xfrm>
              <a:off x="8320507" y="4501553"/>
              <a:ext cx="55307" cy="48087"/>
            </a:xfrm>
            <a:custGeom>
              <a:avLst/>
              <a:gdLst/>
              <a:ahLst/>
              <a:cxnLst/>
              <a:rect l="l" t="t" r="r" b="b"/>
              <a:pathLst>
                <a:path w="444" h="443" extrusionOk="0">
                  <a:moveTo>
                    <a:pt x="214" y="1"/>
                  </a:moveTo>
                  <a:cubicBezTo>
                    <a:pt x="189" y="1"/>
                    <a:pt x="170" y="20"/>
                    <a:pt x="170" y="45"/>
                  </a:cubicBezTo>
                  <a:lnTo>
                    <a:pt x="170" y="278"/>
                  </a:lnTo>
                  <a:lnTo>
                    <a:pt x="45" y="278"/>
                  </a:lnTo>
                  <a:cubicBezTo>
                    <a:pt x="21" y="278"/>
                    <a:pt x="1" y="298"/>
                    <a:pt x="1" y="322"/>
                  </a:cubicBezTo>
                  <a:cubicBezTo>
                    <a:pt x="1" y="348"/>
                    <a:pt x="21" y="366"/>
                    <a:pt x="45" y="366"/>
                  </a:cubicBezTo>
                  <a:lnTo>
                    <a:pt x="170" y="366"/>
                  </a:lnTo>
                  <a:lnTo>
                    <a:pt x="170" y="399"/>
                  </a:lnTo>
                  <a:cubicBezTo>
                    <a:pt x="170" y="423"/>
                    <a:pt x="189" y="443"/>
                    <a:pt x="214" y="443"/>
                  </a:cubicBezTo>
                  <a:cubicBezTo>
                    <a:pt x="238" y="443"/>
                    <a:pt x="258" y="423"/>
                    <a:pt x="258" y="399"/>
                  </a:cubicBezTo>
                  <a:lnTo>
                    <a:pt x="258" y="366"/>
                  </a:lnTo>
                  <a:lnTo>
                    <a:pt x="399" y="366"/>
                  </a:lnTo>
                  <a:cubicBezTo>
                    <a:pt x="423" y="366"/>
                    <a:pt x="443" y="348"/>
                    <a:pt x="443" y="322"/>
                  </a:cubicBezTo>
                  <a:cubicBezTo>
                    <a:pt x="442" y="299"/>
                    <a:pt x="422" y="278"/>
                    <a:pt x="399" y="278"/>
                  </a:cubicBezTo>
                  <a:lnTo>
                    <a:pt x="258" y="278"/>
                  </a:lnTo>
                  <a:lnTo>
                    <a:pt x="258" y="45"/>
                  </a:lnTo>
                  <a:cubicBezTo>
                    <a:pt x="258" y="20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7"/>
            <p:cNvSpPr/>
            <p:nvPr/>
          </p:nvSpPr>
          <p:spPr>
            <a:xfrm>
              <a:off x="463241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2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7"/>
            <p:cNvSpPr/>
            <p:nvPr/>
          </p:nvSpPr>
          <p:spPr>
            <a:xfrm>
              <a:off x="1032013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7"/>
            <p:cNvSpPr/>
            <p:nvPr/>
          </p:nvSpPr>
          <p:spPr>
            <a:xfrm>
              <a:off x="788166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39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7"/>
            <p:cNvSpPr/>
            <p:nvPr/>
          </p:nvSpPr>
          <p:spPr>
            <a:xfrm>
              <a:off x="59292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0" y="22"/>
                    <a:pt x="420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7"/>
            <p:cNvSpPr/>
            <p:nvPr/>
          </p:nvSpPr>
          <p:spPr>
            <a:xfrm>
              <a:off x="331514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7"/>
            <p:cNvSpPr/>
            <p:nvPr/>
          </p:nvSpPr>
          <p:spPr>
            <a:xfrm>
              <a:off x="3227331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1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7"/>
            <p:cNvSpPr/>
            <p:nvPr/>
          </p:nvSpPr>
          <p:spPr>
            <a:xfrm>
              <a:off x="594955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5" y="89"/>
                  </a:cubicBezTo>
                  <a:lnTo>
                    <a:pt x="398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7"/>
            <p:cNvSpPr/>
            <p:nvPr/>
          </p:nvSpPr>
          <p:spPr>
            <a:xfrm>
              <a:off x="5071377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2" y="22"/>
                    <a:pt x="423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7"/>
            <p:cNvSpPr/>
            <p:nvPr/>
          </p:nvSpPr>
          <p:spPr>
            <a:xfrm>
              <a:off x="29638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7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7"/>
            <p:cNvSpPr/>
            <p:nvPr/>
          </p:nvSpPr>
          <p:spPr>
            <a:xfrm>
              <a:off x="4983684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cubicBezTo>
                    <a:pt x="1" y="71"/>
                    <a:pt x="21" y="89"/>
                    <a:pt x="46" y="89"/>
                  </a:cubicBezTo>
                  <a:lnTo>
                    <a:pt x="398" y="89"/>
                  </a:lnTo>
                  <a:cubicBezTo>
                    <a:pt x="423" y="89"/>
                    <a:pt x="442" y="71"/>
                    <a:pt x="442" y="45"/>
                  </a:cubicBezTo>
                  <a:cubicBezTo>
                    <a:pt x="440" y="22"/>
                    <a:pt x="420" y="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7"/>
            <p:cNvSpPr/>
            <p:nvPr/>
          </p:nvSpPr>
          <p:spPr>
            <a:xfrm>
              <a:off x="856378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cubicBezTo>
                    <a:pt x="1" y="71"/>
                    <a:pt x="19" y="89"/>
                    <a:pt x="45" y="89"/>
                  </a:cubicBezTo>
                  <a:lnTo>
                    <a:pt x="396" y="89"/>
                  </a:lnTo>
                  <a:cubicBezTo>
                    <a:pt x="422" y="89"/>
                    <a:pt x="442" y="71"/>
                    <a:pt x="442" y="45"/>
                  </a:cubicBezTo>
                  <a:cubicBezTo>
                    <a:pt x="442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7"/>
            <p:cNvSpPr/>
            <p:nvPr/>
          </p:nvSpPr>
          <p:spPr>
            <a:xfrm>
              <a:off x="796948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7"/>
            <p:cNvSpPr/>
            <p:nvPr/>
          </p:nvSpPr>
          <p:spPr>
            <a:xfrm>
              <a:off x="944196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cubicBezTo>
                    <a:pt x="0" y="71"/>
                    <a:pt x="19" y="89"/>
                    <a:pt x="44" y="89"/>
                  </a:cubicBezTo>
                  <a:lnTo>
                    <a:pt x="396" y="89"/>
                  </a:lnTo>
                  <a:cubicBezTo>
                    <a:pt x="421" y="89"/>
                    <a:pt x="441" y="71"/>
                    <a:pt x="441" y="45"/>
                  </a:cubicBezTo>
                  <a:cubicBezTo>
                    <a:pt x="441" y="22"/>
                    <a:pt x="421" y="1"/>
                    <a:pt x="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7"/>
            <p:cNvSpPr/>
            <p:nvPr/>
          </p:nvSpPr>
          <p:spPr>
            <a:xfrm>
              <a:off x="5159195" y="4531621"/>
              <a:ext cx="55058" cy="9769"/>
            </a:xfrm>
            <a:custGeom>
              <a:avLst/>
              <a:gdLst/>
              <a:ahLst/>
              <a:cxnLst/>
              <a:rect l="l" t="t" r="r" b="b"/>
              <a:pathLst>
                <a:path w="442" h="90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6" y="89"/>
                  </a:cubicBezTo>
                  <a:lnTo>
                    <a:pt x="397" y="89"/>
                  </a:lnTo>
                  <a:cubicBezTo>
                    <a:pt x="423" y="89"/>
                    <a:pt x="441" y="71"/>
                    <a:pt x="441" y="45"/>
                  </a:cubicBezTo>
                  <a:cubicBezTo>
                    <a:pt x="441" y="22"/>
                    <a:pt x="423" y="1"/>
                    <a:pt x="3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7"/>
            <p:cNvSpPr/>
            <p:nvPr/>
          </p:nvSpPr>
          <p:spPr>
            <a:xfrm>
              <a:off x="3051571" y="4501553"/>
              <a:ext cx="55182" cy="47978"/>
            </a:xfrm>
            <a:custGeom>
              <a:avLst/>
              <a:gdLst/>
              <a:ahLst/>
              <a:cxnLst/>
              <a:rect l="l" t="t" r="r" b="b"/>
              <a:pathLst>
                <a:path w="443" h="442" extrusionOk="0">
                  <a:moveTo>
                    <a:pt x="84" y="1"/>
                  </a:moveTo>
                  <a:cubicBezTo>
                    <a:pt x="59" y="1"/>
                    <a:pt x="39" y="20"/>
                    <a:pt x="39" y="45"/>
                  </a:cubicBezTo>
                  <a:lnTo>
                    <a:pt x="39" y="279"/>
                  </a:lnTo>
                  <a:cubicBezTo>
                    <a:pt x="17" y="284"/>
                    <a:pt x="0" y="301"/>
                    <a:pt x="0" y="322"/>
                  </a:cubicBezTo>
                  <a:cubicBezTo>
                    <a:pt x="0" y="345"/>
                    <a:pt x="16" y="362"/>
                    <a:pt x="39" y="365"/>
                  </a:cubicBezTo>
                  <a:lnTo>
                    <a:pt x="39" y="397"/>
                  </a:lnTo>
                  <a:cubicBezTo>
                    <a:pt x="39" y="422"/>
                    <a:pt x="59" y="442"/>
                    <a:pt x="84" y="442"/>
                  </a:cubicBezTo>
                  <a:cubicBezTo>
                    <a:pt x="109" y="442"/>
                    <a:pt x="128" y="422"/>
                    <a:pt x="128" y="397"/>
                  </a:cubicBezTo>
                  <a:lnTo>
                    <a:pt x="128" y="365"/>
                  </a:lnTo>
                  <a:lnTo>
                    <a:pt x="399" y="365"/>
                  </a:lnTo>
                  <a:cubicBezTo>
                    <a:pt x="423" y="365"/>
                    <a:pt x="443" y="345"/>
                    <a:pt x="443" y="321"/>
                  </a:cubicBezTo>
                  <a:cubicBezTo>
                    <a:pt x="443" y="299"/>
                    <a:pt x="422" y="278"/>
                    <a:pt x="399" y="278"/>
                  </a:cubicBezTo>
                  <a:lnTo>
                    <a:pt x="128" y="278"/>
                  </a:lnTo>
                  <a:lnTo>
                    <a:pt x="128" y="45"/>
                  </a:lnTo>
                  <a:cubicBezTo>
                    <a:pt x="128" y="20"/>
                    <a:pt x="109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7"/>
            <p:cNvSpPr/>
            <p:nvPr/>
          </p:nvSpPr>
          <p:spPr>
            <a:xfrm>
              <a:off x="9110991" y="4531621"/>
              <a:ext cx="33010" cy="9769"/>
            </a:xfrm>
            <a:custGeom>
              <a:avLst/>
              <a:gdLst/>
              <a:ahLst/>
              <a:cxnLst/>
              <a:rect l="l" t="t" r="r" b="b"/>
              <a:pathLst>
                <a:path w="265" h="90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cubicBezTo>
                    <a:pt x="0" y="71"/>
                    <a:pt x="20" y="89"/>
                    <a:pt x="44" y="89"/>
                  </a:cubicBezTo>
                  <a:lnTo>
                    <a:pt x="221" y="89"/>
                  </a:lnTo>
                  <a:cubicBezTo>
                    <a:pt x="245" y="89"/>
                    <a:pt x="265" y="71"/>
                    <a:pt x="265" y="45"/>
                  </a:cubicBezTo>
                  <a:cubicBezTo>
                    <a:pt x="265" y="22"/>
                    <a:pt x="245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7"/>
            <p:cNvSpPr/>
            <p:nvPr/>
          </p:nvSpPr>
          <p:spPr>
            <a:xfrm>
              <a:off x="791231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4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7"/>
            <p:cNvSpPr/>
            <p:nvPr/>
          </p:nvSpPr>
          <p:spPr>
            <a:xfrm>
              <a:off x="791356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7"/>
            <p:cNvSpPr/>
            <p:nvPr/>
          </p:nvSpPr>
          <p:spPr>
            <a:xfrm>
              <a:off x="791356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7"/>
            <p:cNvSpPr/>
            <p:nvPr/>
          </p:nvSpPr>
          <p:spPr>
            <a:xfrm>
              <a:off x="791356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7"/>
            <p:cNvSpPr/>
            <p:nvPr/>
          </p:nvSpPr>
          <p:spPr>
            <a:xfrm>
              <a:off x="791231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7"/>
            <p:cNvSpPr/>
            <p:nvPr/>
          </p:nvSpPr>
          <p:spPr>
            <a:xfrm>
              <a:off x="791231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7"/>
            <p:cNvSpPr/>
            <p:nvPr/>
          </p:nvSpPr>
          <p:spPr>
            <a:xfrm>
              <a:off x="791356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7"/>
            <p:cNvSpPr/>
            <p:nvPr/>
          </p:nvSpPr>
          <p:spPr>
            <a:xfrm>
              <a:off x="791231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7"/>
            <p:cNvSpPr/>
            <p:nvPr/>
          </p:nvSpPr>
          <p:spPr>
            <a:xfrm>
              <a:off x="791356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7"/>
            <p:cNvSpPr/>
            <p:nvPr/>
          </p:nvSpPr>
          <p:spPr>
            <a:xfrm>
              <a:off x="791231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7"/>
            <p:cNvSpPr/>
            <p:nvPr/>
          </p:nvSpPr>
          <p:spPr>
            <a:xfrm>
              <a:off x="791231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7"/>
            <p:cNvSpPr/>
            <p:nvPr/>
          </p:nvSpPr>
          <p:spPr>
            <a:xfrm>
              <a:off x="791356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7"/>
            <p:cNvSpPr/>
            <p:nvPr/>
          </p:nvSpPr>
          <p:spPr>
            <a:xfrm>
              <a:off x="791356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7"/>
            <p:cNvSpPr/>
            <p:nvPr/>
          </p:nvSpPr>
          <p:spPr>
            <a:xfrm>
              <a:off x="791356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7"/>
            <p:cNvSpPr/>
            <p:nvPr/>
          </p:nvSpPr>
          <p:spPr>
            <a:xfrm>
              <a:off x="791356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7"/>
            <p:cNvSpPr/>
            <p:nvPr/>
          </p:nvSpPr>
          <p:spPr>
            <a:xfrm>
              <a:off x="791356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7"/>
            <p:cNvSpPr/>
            <p:nvPr/>
          </p:nvSpPr>
          <p:spPr>
            <a:xfrm>
              <a:off x="791356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7"/>
            <p:cNvSpPr/>
            <p:nvPr/>
          </p:nvSpPr>
          <p:spPr>
            <a:xfrm>
              <a:off x="791356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7"/>
            <p:cNvSpPr/>
            <p:nvPr/>
          </p:nvSpPr>
          <p:spPr>
            <a:xfrm>
              <a:off x="791356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7"/>
            <p:cNvSpPr/>
            <p:nvPr/>
          </p:nvSpPr>
          <p:spPr>
            <a:xfrm>
              <a:off x="791356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7"/>
            <p:cNvSpPr/>
            <p:nvPr/>
          </p:nvSpPr>
          <p:spPr>
            <a:xfrm>
              <a:off x="791231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7"/>
            <p:cNvSpPr/>
            <p:nvPr/>
          </p:nvSpPr>
          <p:spPr>
            <a:xfrm>
              <a:off x="791231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7"/>
            <p:cNvSpPr/>
            <p:nvPr/>
          </p:nvSpPr>
          <p:spPr>
            <a:xfrm>
              <a:off x="791356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7"/>
            <p:cNvSpPr/>
            <p:nvPr/>
          </p:nvSpPr>
          <p:spPr>
            <a:xfrm>
              <a:off x="791356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7"/>
            <p:cNvSpPr/>
            <p:nvPr/>
          </p:nvSpPr>
          <p:spPr>
            <a:xfrm>
              <a:off x="791356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7"/>
            <p:cNvSpPr/>
            <p:nvPr/>
          </p:nvSpPr>
          <p:spPr>
            <a:xfrm>
              <a:off x="791356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7"/>
            <p:cNvSpPr/>
            <p:nvPr/>
          </p:nvSpPr>
          <p:spPr>
            <a:xfrm>
              <a:off x="791231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7"/>
            <p:cNvSpPr/>
            <p:nvPr/>
          </p:nvSpPr>
          <p:spPr>
            <a:xfrm>
              <a:off x="791231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7"/>
            <p:cNvSpPr/>
            <p:nvPr/>
          </p:nvSpPr>
          <p:spPr>
            <a:xfrm>
              <a:off x="791231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7"/>
            <p:cNvSpPr/>
            <p:nvPr/>
          </p:nvSpPr>
          <p:spPr>
            <a:xfrm>
              <a:off x="791356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7"/>
            <p:cNvSpPr/>
            <p:nvPr/>
          </p:nvSpPr>
          <p:spPr>
            <a:xfrm>
              <a:off x="791356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7"/>
            <p:cNvSpPr/>
            <p:nvPr/>
          </p:nvSpPr>
          <p:spPr>
            <a:xfrm>
              <a:off x="791356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7"/>
            <p:cNvSpPr/>
            <p:nvPr/>
          </p:nvSpPr>
          <p:spPr>
            <a:xfrm>
              <a:off x="791356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7"/>
            <p:cNvSpPr/>
            <p:nvPr/>
          </p:nvSpPr>
          <p:spPr>
            <a:xfrm>
              <a:off x="791231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7"/>
            <p:cNvSpPr/>
            <p:nvPr/>
          </p:nvSpPr>
          <p:spPr>
            <a:xfrm>
              <a:off x="791356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7"/>
            <p:cNvSpPr/>
            <p:nvPr/>
          </p:nvSpPr>
          <p:spPr>
            <a:xfrm>
              <a:off x="791356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7"/>
            <p:cNvSpPr/>
            <p:nvPr/>
          </p:nvSpPr>
          <p:spPr>
            <a:xfrm>
              <a:off x="791356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7"/>
            <p:cNvSpPr/>
            <p:nvPr/>
          </p:nvSpPr>
          <p:spPr>
            <a:xfrm>
              <a:off x="791231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3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7"/>
            <p:cNvSpPr/>
            <p:nvPr/>
          </p:nvSpPr>
          <p:spPr>
            <a:xfrm>
              <a:off x="791356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7"/>
            <p:cNvSpPr/>
            <p:nvPr/>
          </p:nvSpPr>
          <p:spPr>
            <a:xfrm>
              <a:off x="791356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7"/>
            <p:cNvSpPr/>
            <p:nvPr/>
          </p:nvSpPr>
          <p:spPr>
            <a:xfrm>
              <a:off x="791356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7"/>
            <p:cNvSpPr/>
            <p:nvPr/>
          </p:nvSpPr>
          <p:spPr>
            <a:xfrm>
              <a:off x="791356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7"/>
            <p:cNvSpPr/>
            <p:nvPr/>
          </p:nvSpPr>
          <p:spPr>
            <a:xfrm>
              <a:off x="791231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2" y="423"/>
                    <a:pt x="22" y="442"/>
                    <a:pt x="44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7"/>
            <p:cNvSpPr/>
            <p:nvPr/>
          </p:nvSpPr>
          <p:spPr>
            <a:xfrm>
              <a:off x="791356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7"/>
            <p:cNvSpPr/>
            <p:nvPr/>
          </p:nvSpPr>
          <p:spPr>
            <a:xfrm>
              <a:off x="791356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7"/>
            <p:cNvSpPr/>
            <p:nvPr/>
          </p:nvSpPr>
          <p:spPr>
            <a:xfrm>
              <a:off x="791356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7"/>
            <p:cNvSpPr/>
            <p:nvPr/>
          </p:nvSpPr>
          <p:spPr>
            <a:xfrm>
              <a:off x="791231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2" y="422"/>
                    <a:pt x="22" y="441"/>
                    <a:pt x="44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7"/>
            <p:cNvSpPr/>
            <p:nvPr/>
          </p:nvSpPr>
          <p:spPr>
            <a:xfrm>
              <a:off x="791356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7"/>
            <p:cNvSpPr/>
            <p:nvPr/>
          </p:nvSpPr>
          <p:spPr>
            <a:xfrm>
              <a:off x="791356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7"/>
            <p:cNvSpPr/>
            <p:nvPr/>
          </p:nvSpPr>
          <p:spPr>
            <a:xfrm>
              <a:off x="791356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7"/>
            <p:cNvSpPr/>
            <p:nvPr/>
          </p:nvSpPr>
          <p:spPr>
            <a:xfrm>
              <a:off x="791231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7"/>
            <p:cNvSpPr/>
            <p:nvPr/>
          </p:nvSpPr>
          <p:spPr>
            <a:xfrm>
              <a:off x="791356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7"/>
            <p:cNvSpPr/>
            <p:nvPr/>
          </p:nvSpPr>
          <p:spPr>
            <a:xfrm>
              <a:off x="791356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7"/>
            <p:cNvSpPr/>
            <p:nvPr/>
          </p:nvSpPr>
          <p:spPr>
            <a:xfrm>
              <a:off x="791356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7"/>
            <p:cNvSpPr/>
            <p:nvPr/>
          </p:nvSpPr>
          <p:spPr>
            <a:xfrm>
              <a:off x="791356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7"/>
            <p:cNvSpPr/>
            <p:nvPr/>
          </p:nvSpPr>
          <p:spPr>
            <a:xfrm>
              <a:off x="791356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7"/>
            <p:cNvSpPr/>
            <p:nvPr/>
          </p:nvSpPr>
          <p:spPr>
            <a:xfrm>
              <a:off x="791231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7"/>
            <p:cNvSpPr/>
            <p:nvPr/>
          </p:nvSpPr>
          <p:spPr>
            <a:xfrm>
              <a:off x="791231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2" y="421"/>
                    <a:pt x="22" y="441"/>
                    <a:pt x="44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7"/>
            <p:cNvSpPr/>
            <p:nvPr/>
          </p:nvSpPr>
          <p:spPr>
            <a:xfrm>
              <a:off x="791231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2" y="422"/>
                    <a:pt x="22" y="442"/>
                    <a:pt x="44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7"/>
            <p:cNvSpPr/>
            <p:nvPr/>
          </p:nvSpPr>
          <p:spPr>
            <a:xfrm>
              <a:off x="791356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7"/>
            <p:cNvSpPr/>
            <p:nvPr/>
          </p:nvSpPr>
          <p:spPr>
            <a:xfrm>
              <a:off x="791231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4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7"/>
            <p:cNvSpPr/>
            <p:nvPr/>
          </p:nvSpPr>
          <p:spPr>
            <a:xfrm>
              <a:off x="791231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4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7"/>
            <p:cNvSpPr/>
            <p:nvPr/>
          </p:nvSpPr>
          <p:spPr>
            <a:xfrm>
              <a:off x="791356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7"/>
            <p:cNvSpPr/>
            <p:nvPr/>
          </p:nvSpPr>
          <p:spPr>
            <a:xfrm>
              <a:off x="791231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4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2" y="247"/>
                    <a:pt x="22" y="267"/>
                    <a:pt x="44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7"/>
            <p:cNvSpPr/>
            <p:nvPr/>
          </p:nvSpPr>
          <p:spPr>
            <a:xfrm>
              <a:off x="1546338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7"/>
            <p:cNvSpPr/>
            <p:nvPr/>
          </p:nvSpPr>
          <p:spPr>
            <a:xfrm>
              <a:off x="1546338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7"/>
            <p:cNvSpPr/>
            <p:nvPr/>
          </p:nvSpPr>
          <p:spPr>
            <a:xfrm>
              <a:off x="1546338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7"/>
            <p:cNvSpPr/>
            <p:nvPr/>
          </p:nvSpPr>
          <p:spPr>
            <a:xfrm>
              <a:off x="1546338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7"/>
            <p:cNvSpPr/>
            <p:nvPr/>
          </p:nvSpPr>
          <p:spPr>
            <a:xfrm>
              <a:off x="1546338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7"/>
            <p:cNvSpPr/>
            <p:nvPr/>
          </p:nvSpPr>
          <p:spPr>
            <a:xfrm>
              <a:off x="1546338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3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7"/>
            <p:cNvSpPr/>
            <p:nvPr/>
          </p:nvSpPr>
          <p:spPr>
            <a:xfrm>
              <a:off x="1546338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7"/>
            <p:cNvSpPr/>
            <p:nvPr/>
          </p:nvSpPr>
          <p:spPr>
            <a:xfrm>
              <a:off x="1546338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7"/>
            <p:cNvSpPr/>
            <p:nvPr/>
          </p:nvSpPr>
          <p:spPr>
            <a:xfrm>
              <a:off x="1546338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7"/>
            <p:cNvSpPr/>
            <p:nvPr/>
          </p:nvSpPr>
          <p:spPr>
            <a:xfrm>
              <a:off x="1546338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7"/>
            <p:cNvSpPr/>
            <p:nvPr/>
          </p:nvSpPr>
          <p:spPr>
            <a:xfrm>
              <a:off x="1546338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7"/>
            <p:cNvSpPr/>
            <p:nvPr/>
          </p:nvSpPr>
          <p:spPr>
            <a:xfrm>
              <a:off x="1546338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7"/>
            <p:cNvSpPr/>
            <p:nvPr/>
          </p:nvSpPr>
          <p:spPr>
            <a:xfrm>
              <a:off x="1546338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7"/>
            <p:cNvSpPr/>
            <p:nvPr/>
          </p:nvSpPr>
          <p:spPr>
            <a:xfrm>
              <a:off x="1546338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7"/>
            <p:cNvSpPr/>
            <p:nvPr/>
          </p:nvSpPr>
          <p:spPr>
            <a:xfrm>
              <a:off x="1546338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7"/>
            <p:cNvSpPr/>
            <p:nvPr/>
          </p:nvSpPr>
          <p:spPr>
            <a:xfrm>
              <a:off x="1546338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7"/>
            <p:cNvSpPr/>
            <p:nvPr/>
          </p:nvSpPr>
          <p:spPr>
            <a:xfrm>
              <a:off x="1546338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7"/>
            <p:cNvSpPr/>
            <p:nvPr/>
          </p:nvSpPr>
          <p:spPr>
            <a:xfrm>
              <a:off x="1546338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7"/>
            <p:cNvSpPr/>
            <p:nvPr/>
          </p:nvSpPr>
          <p:spPr>
            <a:xfrm>
              <a:off x="1546338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7"/>
            <p:cNvSpPr/>
            <p:nvPr/>
          </p:nvSpPr>
          <p:spPr>
            <a:xfrm>
              <a:off x="1546338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7"/>
            <p:cNvSpPr/>
            <p:nvPr/>
          </p:nvSpPr>
          <p:spPr>
            <a:xfrm>
              <a:off x="1546338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7"/>
            <p:cNvSpPr/>
            <p:nvPr/>
          </p:nvSpPr>
          <p:spPr>
            <a:xfrm>
              <a:off x="1546338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7"/>
            <p:cNvSpPr/>
            <p:nvPr/>
          </p:nvSpPr>
          <p:spPr>
            <a:xfrm>
              <a:off x="1546338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7"/>
            <p:cNvSpPr/>
            <p:nvPr/>
          </p:nvSpPr>
          <p:spPr>
            <a:xfrm>
              <a:off x="1546338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7"/>
            <p:cNvSpPr/>
            <p:nvPr/>
          </p:nvSpPr>
          <p:spPr>
            <a:xfrm>
              <a:off x="1546338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7"/>
            <p:cNvSpPr/>
            <p:nvPr/>
          </p:nvSpPr>
          <p:spPr>
            <a:xfrm>
              <a:off x="1546338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7"/>
            <p:cNvSpPr/>
            <p:nvPr/>
          </p:nvSpPr>
          <p:spPr>
            <a:xfrm>
              <a:off x="1546338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7"/>
            <p:cNvSpPr/>
            <p:nvPr/>
          </p:nvSpPr>
          <p:spPr>
            <a:xfrm>
              <a:off x="1546338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7"/>
            <p:cNvSpPr/>
            <p:nvPr/>
          </p:nvSpPr>
          <p:spPr>
            <a:xfrm>
              <a:off x="1546338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7"/>
            <p:cNvSpPr/>
            <p:nvPr/>
          </p:nvSpPr>
          <p:spPr>
            <a:xfrm>
              <a:off x="1546338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7"/>
            <p:cNvSpPr/>
            <p:nvPr/>
          </p:nvSpPr>
          <p:spPr>
            <a:xfrm>
              <a:off x="1546338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7"/>
            <p:cNvSpPr/>
            <p:nvPr/>
          </p:nvSpPr>
          <p:spPr>
            <a:xfrm>
              <a:off x="1546338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7"/>
            <p:cNvSpPr/>
            <p:nvPr/>
          </p:nvSpPr>
          <p:spPr>
            <a:xfrm>
              <a:off x="1546338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7"/>
            <p:cNvSpPr/>
            <p:nvPr/>
          </p:nvSpPr>
          <p:spPr>
            <a:xfrm>
              <a:off x="1546338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7"/>
            <p:cNvSpPr/>
            <p:nvPr/>
          </p:nvSpPr>
          <p:spPr>
            <a:xfrm>
              <a:off x="1546338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7"/>
            <p:cNvSpPr/>
            <p:nvPr/>
          </p:nvSpPr>
          <p:spPr>
            <a:xfrm>
              <a:off x="1546338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7"/>
            <p:cNvSpPr/>
            <p:nvPr/>
          </p:nvSpPr>
          <p:spPr>
            <a:xfrm>
              <a:off x="1546338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7"/>
            <p:cNvSpPr/>
            <p:nvPr/>
          </p:nvSpPr>
          <p:spPr>
            <a:xfrm>
              <a:off x="1546338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7"/>
            <p:cNvSpPr/>
            <p:nvPr/>
          </p:nvSpPr>
          <p:spPr>
            <a:xfrm>
              <a:off x="1546338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7"/>
            <p:cNvSpPr/>
            <p:nvPr/>
          </p:nvSpPr>
          <p:spPr>
            <a:xfrm>
              <a:off x="1546338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7"/>
            <p:cNvSpPr/>
            <p:nvPr/>
          </p:nvSpPr>
          <p:spPr>
            <a:xfrm>
              <a:off x="1546338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7"/>
            <p:cNvSpPr/>
            <p:nvPr/>
          </p:nvSpPr>
          <p:spPr>
            <a:xfrm>
              <a:off x="1546338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7"/>
            <p:cNvSpPr/>
            <p:nvPr/>
          </p:nvSpPr>
          <p:spPr>
            <a:xfrm>
              <a:off x="1546338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7"/>
            <p:cNvSpPr/>
            <p:nvPr/>
          </p:nvSpPr>
          <p:spPr>
            <a:xfrm>
              <a:off x="1546338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7"/>
            <p:cNvSpPr/>
            <p:nvPr/>
          </p:nvSpPr>
          <p:spPr>
            <a:xfrm>
              <a:off x="1546338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7"/>
            <p:cNvSpPr/>
            <p:nvPr/>
          </p:nvSpPr>
          <p:spPr>
            <a:xfrm>
              <a:off x="1546338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7"/>
            <p:cNvSpPr/>
            <p:nvPr/>
          </p:nvSpPr>
          <p:spPr>
            <a:xfrm>
              <a:off x="1546338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7"/>
            <p:cNvSpPr/>
            <p:nvPr/>
          </p:nvSpPr>
          <p:spPr>
            <a:xfrm>
              <a:off x="1546338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7"/>
            <p:cNvSpPr/>
            <p:nvPr/>
          </p:nvSpPr>
          <p:spPr>
            <a:xfrm>
              <a:off x="1546338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7"/>
            <p:cNvSpPr/>
            <p:nvPr/>
          </p:nvSpPr>
          <p:spPr>
            <a:xfrm>
              <a:off x="1546338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7"/>
            <p:cNvSpPr/>
            <p:nvPr/>
          </p:nvSpPr>
          <p:spPr>
            <a:xfrm>
              <a:off x="1546338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7"/>
            <p:cNvSpPr/>
            <p:nvPr/>
          </p:nvSpPr>
          <p:spPr>
            <a:xfrm>
              <a:off x="1546338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7"/>
            <p:cNvSpPr/>
            <p:nvPr/>
          </p:nvSpPr>
          <p:spPr>
            <a:xfrm>
              <a:off x="1546338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7"/>
            <p:cNvSpPr/>
            <p:nvPr/>
          </p:nvSpPr>
          <p:spPr>
            <a:xfrm>
              <a:off x="1546338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7"/>
            <p:cNvSpPr/>
            <p:nvPr/>
          </p:nvSpPr>
          <p:spPr>
            <a:xfrm>
              <a:off x="1546338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7"/>
            <p:cNvSpPr/>
            <p:nvPr/>
          </p:nvSpPr>
          <p:spPr>
            <a:xfrm>
              <a:off x="1546338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7"/>
            <p:cNvSpPr/>
            <p:nvPr/>
          </p:nvSpPr>
          <p:spPr>
            <a:xfrm>
              <a:off x="1546338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7"/>
            <p:cNvSpPr/>
            <p:nvPr/>
          </p:nvSpPr>
          <p:spPr>
            <a:xfrm>
              <a:off x="1546338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7"/>
            <p:cNvSpPr/>
            <p:nvPr/>
          </p:nvSpPr>
          <p:spPr>
            <a:xfrm>
              <a:off x="1546338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22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7"/>
            <p:cNvSpPr/>
            <p:nvPr/>
          </p:nvSpPr>
          <p:spPr>
            <a:xfrm>
              <a:off x="1546338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7"/>
            <p:cNvSpPr/>
            <p:nvPr/>
          </p:nvSpPr>
          <p:spPr>
            <a:xfrm>
              <a:off x="1546338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7"/>
            <p:cNvSpPr/>
            <p:nvPr/>
          </p:nvSpPr>
          <p:spPr>
            <a:xfrm>
              <a:off x="1546338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0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7"/>
            <p:cNvSpPr/>
            <p:nvPr/>
          </p:nvSpPr>
          <p:spPr>
            <a:xfrm>
              <a:off x="1546338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89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7"/>
            <p:cNvSpPr/>
            <p:nvPr/>
          </p:nvSpPr>
          <p:spPr>
            <a:xfrm>
              <a:off x="1546338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7"/>
            <p:cNvSpPr/>
            <p:nvPr/>
          </p:nvSpPr>
          <p:spPr>
            <a:xfrm>
              <a:off x="1546338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89" y="21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7"/>
            <p:cNvSpPr/>
            <p:nvPr/>
          </p:nvSpPr>
          <p:spPr>
            <a:xfrm>
              <a:off x="1546338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89" y="19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7"/>
            <p:cNvSpPr/>
            <p:nvPr/>
          </p:nvSpPr>
          <p:spPr>
            <a:xfrm>
              <a:off x="1546338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89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7"/>
            <p:cNvSpPr/>
            <p:nvPr/>
          </p:nvSpPr>
          <p:spPr>
            <a:xfrm>
              <a:off x="1546338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89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7"/>
            <p:cNvSpPr/>
            <p:nvPr/>
          </p:nvSpPr>
          <p:spPr>
            <a:xfrm>
              <a:off x="2301321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7"/>
            <p:cNvSpPr/>
            <p:nvPr/>
          </p:nvSpPr>
          <p:spPr>
            <a:xfrm>
              <a:off x="2301321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7"/>
            <p:cNvSpPr/>
            <p:nvPr/>
          </p:nvSpPr>
          <p:spPr>
            <a:xfrm>
              <a:off x="2301321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7"/>
            <p:cNvSpPr/>
            <p:nvPr/>
          </p:nvSpPr>
          <p:spPr>
            <a:xfrm>
              <a:off x="2301321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7"/>
            <p:cNvSpPr/>
            <p:nvPr/>
          </p:nvSpPr>
          <p:spPr>
            <a:xfrm>
              <a:off x="2301321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7"/>
            <p:cNvSpPr/>
            <p:nvPr/>
          </p:nvSpPr>
          <p:spPr>
            <a:xfrm>
              <a:off x="2301321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7"/>
            <p:cNvSpPr/>
            <p:nvPr/>
          </p:nvSpPr>
          <p:spPr>
            <a:xfrm>
              <a:off x="2301321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7"/>
            <p:cNvSpPr/>
            <p:nvPr/>
          </p:nvSpPr>
          <p:spPr>
            <a:xfrm>
              <a:off x="2301321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7"/>
            <p:cNvSpPr/>
            <p:nvPr/>
          </p:nvSpPr>
          <p:spPr>
            <a:xfrm>
              <a:off x="2301321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7"/>
            <p:cNvSpPr/>
            <p:nvPr/>
          </p:nvSpPr>
          <p:spPr>
            <a:xfrm>
              <a:off x="2301321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7"/>
            <p:cNvSpPr/>
            <p:nvPr/>
          </p:nvSpPr>
          <p:spPr>
            <a:xfrm>
              <a:off x="2301321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7"/>
            <p:cNvSpPr/>
            <p:nvPr/>
          </p:nvSpPr>
          <p:spPr>
            <a:xfrm>
              <a:off x="2301321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7"/>
            <p:cNvSpPr/>
            <p:nvPr/>
          </p:nvSpPr>
          <p:spPr>
            <a:xfrm>
              <a:off x="2301321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7"/>
            <p:cNvSpPr/>
            <p:nvPr/>
          </p:nvSpPr>
          <p:spPr>
            <a:xfrm>
              <a:off x="2301321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7"/>
            <p:cNvSpPr/>
            <p:nvPr/>
          </p:nvSpPr>
          <p:spPr>
            <a:xfrm>
              <a:off x="2301321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7"/>
            <p:cNvSpPr/>
            <p:nvPr/>
          </p:nvSpPr>
          <p:spPr>
            <a:xfrm>
              <a:off x="2301321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7"/>
            <p:cNvSpPr/>
            <p:nvPr/>
          </p:nvSpPr>
          <p:spPr>
            <a:xfrm>
              <a:off x="2301321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7"/>
            <p:cNvSpPr/>
            <p:nvPr/>
          </p:nvSpPr>
          <p:spPr>
            <a:xfrm>
              <a:off x="2301321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7"/>
            <p:cNvSpPr/>
            <p:nvPr/>
          </p:nvSpPr>
          <p:spPr>
            <a:xfrm>
              <a:off x="2301321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7"/>
            <p:cNvSpPr/>
            <p:nvPr/>
          </p:nvSpPr>
          <p:spPr>
            <a:xfrm>
              <a:off x="2301321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7"/>
            <p:cNvSpPr/>
            <p:nvPr/>
          </p:nvSpPr>
          <p:spPr>
            <a:xfrm>
              <a:off x="2301321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7"/>
            <p:cNvSpPr/>
            <p:nvPr/>
          </p:nvSpPr>
          <p:spPr>
            <a:xfrm>
              <a:off x="2301321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7"/>
            <p:cNvSpPr/>
            <p:nvPr/>
          </p:nvSpPr>
          <p:spPr>
            <a:xfrm>
              <a:off x="2301321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7"/>
            <p:cNvSpPr/>
            <p:nvPr/>
          </p:nvSpPr>
          <p:spPr>
            <a:xfrm>
              <a:off x="2301321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7"/>
            <p:cNvSpPr/>
            <p:nvPr/>
          </p:nvSpPr>
          <p:spPr>
            <a:xfrm>
              <a:off x="2301321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7"/>
            <p:cNvSpPr/>
            <p:nvPr/>
          </p:nvSpPr>
          <p:spPr>
            <a:xfrm>
              <a:off x="2301321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7"/>
            <p:cNvSpPr/>
            <p:nvPr/>
          </p:nvSpPr>
          <p:spPr>
            <a:xfrm>
              <a:off x="2301321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7"/>
            <p:cNvSpPr/>
            <p:nvPr/>
          </p:nvSpPr>
          <p:spPr>
            <a:xfrm>
              <a:off x="2301321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7"/>
            <p:cNvSpPr/>
            <p:nvPr/>
          </p:nvSpPr>
          <p:spPr>
            <a:xfrm>
              <a:off x="2301321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7"/>
            <p:cNvSpPr/>
            <p:nvPr/>
          </p:nvSpPr>
          <p:spPr>
            <a:xfrm>
              <a:off x="2301321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7"/>
            <p:cNvSpPr/>
            <p:nvPr/>
          </p:nvSpPr>
          <p:spPr>
            <a:xfrm>
              <a:off x="2301321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7"/>
            <p:cNvSpPr/>
            <p:nvPr/>
          </p:nvSpPr>
          <p:spPr>
            <a:xfrm>
              <a:off x="2301321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7"/>
            <p:cNvSpPr/>
            <p:nvPr/>
          </p:nvSpPr>
          <p:spPr>
            <a:xfrm>
              <a:off x="2301321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7"/>
            <p:cNvSpPr/>
            <p:nvPr/>
          </p:nvSpPr>
          <p:spPr>
            <a:xfrm>
              <a:off x="2301321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7"/>
            <p:cNvSpPr/>
            <p:nvPr/>
          </p:nvSpPr>
          <p:spPr>
            <a:xfrm>
              <a:off x="2301321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7"/>
            <p:cNvSpPr/>
            <p:nvPr/>
          </p:nvSpPr>
          <p:spPr>
            <a:xfrm>
              <a:off x="2301321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7"/>
            <p:cNvSpPr/>
            <p:nvPr/>
          </p:nvSpPr>
          <p:spPr>
            <a:xfrm>
              <a:off x="2301321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7"/>
            <p:cNvSpPr/>
            <p:nvPr/>
          </p:nvSpPr>
          <p:spPr>
            <a:xfrm>
              <a:off x="2301321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7"/>
            <p:cNvSpPr/>
            <p:nvPr/>
          </p:nvSpPr>
          <p:spPr>
            <a:xfrm>
              <a:off x="2301321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7"/>
            <p:cNvSpPr/>
            <p:nvPr/>
          </p:nvSpPr>
          <p:spPr>
            <a:xfrm>
              <a:off x="2301321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7"/>
            <p:cNvSpPr/>
            <p:nvPr/>
          </p:nvSpPr>
          <p:spPr>
            <a:xfrm>
              <a:off x="2301321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7"/>
            <p:cNvSpPr/>
            <p:nvPr/>
          </p:nvSpPr>
          <p:spPr>
            <a:xfrm>
              <a:off x="2301321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7"/>
            <p:cNvSpPr/>
            <p:nvPr/>
          </p:nvSpPr>
          <p:spPr>
            <a:xfrm>
              <a:off x="2301321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7"/>
            <p:cNvSpPr/>
            <p:nvPr/>
          </p:nvSpPr>
          <p:spPr>
            <a:xfrm>
              <a:off x="2301321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7"/>
            <p:cNvSpPr/>
            <p:nvPr/>
          </p:nvSpPr>
          <p:spPr>
            <a:xfrm>
              <a:off x="2301321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7"/>
            <p:cNvSpPr/>
            <p:nvPr/>
          </p:nvSpPr>
          <p:spPr>
            <a:xfrm>
              <a:off x="2301321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7"/>
            <p:cNvSpPr/>
            <p:nvPr/>
          </p:nvSpPr>
          <p:spPr>
            <a:xfrm>
              <a:off x="2301321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7"/>
            <p:cNvSpPr/>
            <p:nvPr/>
          </p:nvSpPr>
          <p:spPr>
            <a:xfrm>
              <a:off x="2301321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7"/>
            <p:cNvSpPr/>
            <p:nvPr/>
          </p:nvSpPr>
          <p:spPr>
            <a:xfrm>
              <a:off x="2301321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7"/>
            <p:cNvSpPr/>
            <p:nvPr/>
          </p:nvSpPr>
          <p:spPr>
            <a:xfrm>
              <a:off x="2301321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7"/>
            <p:cNvSpPr/>
            <p:nvPr/>
          </p:nvSpPr>
          <p:spPr>
            <a:xfrm>
              <a:off x="2301321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7"/>
            <p:cNvSpPr/>
            <p:nvPr/>
          </p:nvSpPr>
          <p:spPr>
            <a:xfrm>
              <a:off x="2301321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7"/>
            <p:cNvSpPr/>
            <p:nvPr/>
          </p:nvSpPr>
          <p:spPr>
            <a:xfrm>
              <a:off x="2301321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7"/>
            <p:cNvSpPr/>
            <p:nvPr/>
          </p:nvSpPr>
          <p:spPr>
            <a:xfrm>
              <a:off x="2301321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7"/>
            <p:cNvSpPr/>
            <p:nvPr/>
          </p:nvSpPr>
          <p:spPr>
            <a:xfrm>
              <a:off x="2301321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7"/>
            <p:cNvSpPr/>
            <p:nvPr/>
          </p:nvSpPr>
          <p:spPr>
            <a:xfrm>
              <a:off x="2301321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7"/>
            <p:cNvSpPr/>
            <p:nvPr/>
          </p:nvSpPr>
          <p:spPr>
            <a:xfrm>
              <a:off x="2301321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7"/>
            <p:cNvSpPr/>
            <p:nvPr/>
          </p:nvSpPr>
          <p:spPr>
            <a:xfrm>
              <a:off x="2301321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7"/>
            <p:cNvSpPr/>
            <p:nvPr/>
          </p:nvSpPr>
          <p:spPr>
            <a:xfrm>
              <a:off x="2301321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7"/>
            <p:cNvSpPr/>
            <p:nvPr/>
          </p:nvSpPr>
          <p:spPr>
            <a:xfrm>
              <a:off x="2301321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7"/>
            <p:cNvSpPr/>
            <p:nvPr/>
          </p:nvSpPr>
          <p:spPr>
            <a:xfrm>
              <a:off x="2301321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7"/>
            <p:cNvSpPr/>
            <p:nvPr/>
          </p:nvSpPr>
          <p:spPr>
            <a:xfrm>
              <a:off x="2301321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7"/>
            <p:cNvSpPr/>
            <p:nvPr/>
          </p:nvSpPr>
          <p:spPr>
            <a:xfrm>
              <a:off x="2301321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7"/>
            <p:cNvSpPr/>
            <p:nvPr/>
          </p:nvSpPr>
          <p:spPr>
            <a:xfrm>
              <a:off x="2301321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7"/>
            <p:cNvSpPr/>
            <p:nvPr/>
          </p:nvSpPr>
          <p:spPr>
            <a:xfrm>
              <a:off x="3056304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7"/>
            <p:cNvSpPr/>
            <p:nvPr/>
          </p:nvSpPr>
          <p:spPr>
            <a:xfrm>
              <a:off x="3056304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7"/>
            <p:cNvSpPr/>
            <p:nvPr/>
          </p:nvSpPr>
          <p:spPr>
            <a:xfrm>
              <a:off x="3056304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7"/>
            <p:cNvSpPr/>
            <p:nvPr/>
          </p:nvSpPr>
          <p:spPr>
            <a:xfrm>
              <a:off x="3056304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7"/>
            <p:cNvSpPr/>
            <p:nvPr/>
          </p:nvSpPr>
          <p:spPr>
            <a:xfrm>
              <a:off x="3056304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7"/>
            <p:cNvSpPr/>
            <p:nvPr/>
          </p:nvSpPr>
          <p:spPr>
            <a:xfrm>
              <a:off x="3056304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7"/>
            <p:cNvSpPr/>
            <p:nvPr/>
          </p:nvSpPr>
          <p:spPr>
            <a:xfrm>
              <a:off x="3056304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7"/>
            <p:cNvSpPr/>
            <p:nvPr/>
          </p:nvSpPr>
          <p:spPr>
            <a:xfrm>
              <a:off x="3056304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7"/>
            <p:cNvSpPr/>
            <p:nvPr/>
          </p:nvSpPr>
          <p:spPr>
            <a:xfrm>
              <a:off x="3056304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7"/>
            <p:cNvSpPr/>
            <p:nvPr/>
          </p:nvSpPr>
          <p:spPr>
            <a:xfrm>
              <a:off x="3056304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7"/>
            <p:cNvSpPr/>
            <p:nvPr/>
          </p:nvSpPr>
          <p:spPr>
            <a:xfrm>
              <a:off x="3056304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7"/>
            <p:cNvSpPr/>
            <p:nvPr/>
          </p:nvSpPr>
          <p:spPr>
            <a:xfrm>
              <a:off x="3056304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7"/>
            <p:cNvSpPr/>
            <p:nvPr/>
          </p:nvSpPr>
          <p:spPr>
            <a:xfrm>
              <a:off x="3056304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7"/>
            <p:cNvSpPr/>
            <p:nvPr/>
          </p:nvSpPr>
          <p:spPr>
            <a:xfrm>
              <a:off x="3056304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7"/>
            <p:cNvSpPr/>
            <p:nvPr/>
          </p:nvSpPr>
          <p:spPr>
            <a:xfrm>
              <a:off x="3056304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7"/>
            <p:cNvSpPr/>
            <p:nvPr/>
          </p:nvSpPr>
          <p:spPr>
            <a:xfrm>
              <a:off x="3056304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7"/>
            <p:cNvSpPr/>
            <p:nvPr/>
          </p:nvSpPr>
          <p:spPr>
            <a:xfrm>
              <a:off x="3056304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7"/>
            <p:cNvSpPr/>
            <p:nvPr/>
          </p:nvSpPr>
          <p:spPr>
            <a:xfrm>
              <a:off x="3056304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7"/>
            <p:cNvSpPr/>
            <p:nvPr/>
          </p:nvSpPr>
          <p:spPr>
            <a:xfrm>
              <a:off x="3056304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7"/>
            <p:cNvSpPr/>
            <p:nvPr/>
          </p:nvSpPr>
          <p:spPr>
            <a:xfrm>
              <a:off x="3056304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7"/>
            <p:cNvSpPr/>
            <p:nvPr/>
          </p:nvSpPr>
          <p:spPr>
            <a:xfrm>
              <a:off x="3056304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7"/>
            <p:cNvSpPr/>
            <p:nvPr/>
          </p:nvSpPr>
          <p:spPr>
            <a:xfrm>
              <a:off x="3056304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7"/>
            <p:cNvSpPr/>
            <p:nvPr/>
          </p:nvSpPr>
          <p:spPr>
            <a:xfrm>
              <a:off x="3056304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7"/>
            <p:cNvSpPr/>
            <p:nvPr/>
          </p:nvSpPr>
          <p:spPr>
            <a:xfrm>
              <a:off x="3056304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7"/>
            <p:cNvSpPr/>
            <p:nvPr/>
          </p:nvSpPr>
          <p:spPr>
            <a:xfrm>
              <a:off x="3056304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7"/>
            <p:cNvSpPr/>
            <p:nvPr/>
          </p:nvSpPr>
          <p:spPr>
            <a:xfrm>
              <a:off x="3056304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7"/>
            <p:cNvSpPr/>
            <p:nvPr/>
          </p:nvSpPr>
          <p:spPr>
            <a:xfrm>
              <a:off x="3056304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7"/>
            <p:cNvSpPr/>
            <p:nvPr/>
          </p:nvSpPr>
          <p:spPr>
            <a:xfrm>
              <a:off x="3056304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7"/>
            <p:cNvSpPr/>
            <p:nvPr/>
          </p:nvSpPr>
          <p:spPr>
            <a:xfrm>
              <a:off x="3056304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7"/>
            <p:cNvSpPr/>
            <p:nvPr/>
          </p:nvSpPr>
          <p:spPr>
            <a:xfrm>
              <a:off x="3056304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7"/>
            <p:cNvSpPr/>
            <p:nvPr/>
          </p:nvSpPr>
          <p:spPr>
            <a:xfrm>
              <a:off x="3056304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7"/>
            <p:cNvSpPr/>
            <p:nvPr/>
          </p:nvSpPr>
          <p:spPr>
            <a:xfrm>
              <a:off x="3056304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7"/>
            <p:cNvSpPr/>
            <p:nvPr/>
          </p:nvSpPr>
          <p:spPr>
            <a:xfrm>
              <a:off x="3056304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7"/>
            <p:cNvSpPr/>
            <p:nvPr/>
          </p:nvSpPr>
          <p:spPr>
            <a:xfrm>
              <a:off x="3056304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7"/>
            <p:cNvSpPr/>
            <p:nvPr/>
          </p:nvSpPr>
          <p:spPr>
            <a:xfrm>
              <a:off x="3056304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7"/>
            <p:cNvSpPr/>
            <p:nvPr/>
          </p:nvSpPr>
          <p:spPr>
            <a:xfrm>
              <a:off x="3056304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7"/>
            <p:cNvSpPr/>
            <p:nvPr/>
          </p:nvSpPr>
          <p:spPr>
            <a:xfrm>
              <a:off x="3056304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7"/>
            <p:cNvSpPr/>
            <p:nvPr/>
          </p:nvSpPr>
          <p:spPr>
            <a:xfrm>
              <a:off x="3056304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7"/>
            <p:cNvSpPr/>
            <p:nvPr/>
          </p:nvSpPr>
          <p:spPr>
            <a:xfrm>
              <a:off x="3056304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7"/>
            <p:cNvSpPr/>
            <p:nvPr/>
          </p:nvSpPr>
          <p:spPr>
            <a:xfrm>
              <a:off x="3056304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7"/>
            <p:cNvSpPr/>
            <p:nvPr/>
          </p:nvSpPr>
          <p:spPr>
            <a:xfrm>
              <a:off x="3056304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7"/>
            <p:cNvSpPr/>
            <p:nvPr/>
          </p:nvSpPr>
          <p:spPr>
            <a:xfrm>
              <a:off x="3056304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7"/>
            <p:cNvSpPr/>
            <p:nvPr/>
          </p:nvSpPr>
          <p:spPr>
            <a:xfrm>
              <a:off x="3056304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7"/>
            <p:cNvSpPr/>
            <p:nvPr/>
          </p:nvSpPr>
          <p:spPr>
            <a:xfrm>
              <a:off x="3056304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7"/>
            <p:cNvSpPr/>
            <p:nvPr/>
          </p:nvSpPr>
          <p:spPr>
            <a:xfrm>
              <a:off x="3056304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7"/>
            <p:cNvSpPr/>
            <p:nvPr/>
          </p:nvSpPr>
          <p:spPr>
            <a:xfrm>
              <a:off x="3056304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7"/>
            <p:cNvSpPr/>
            <p:nvPr/>
          </p:nvSpPr>
          <p:spPr>
            <a:xfrm>
              <a:off x="3056304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7"/>
            <p:cNvSpPr/>
            <p:nvPr/>
          </p:nvSpPr>
          <p:spPr>
            <a:xfrm>
              <a:off x="3056304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7"/>
            <p:cNvSpPr/>
            <p:nvPr/>
          </p:nvSpPr>
          <p:spPr>
            <a:xfrm>
              <a:off x="3056304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7"/>
            <p:cNvSpPr/>
            <p:nvPr/>
          </p:nvSpPr>
          <p:spPr>
            <a:xfrm>
              <a:off x="3056304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7"/>
            <p:cNvSpPr/>
            <p:nvPr/>
          </p:nvSpPr>
          <p:spPr>
            <a:xfrm>
              <a:off x="3056304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7"/>
            <p:cNvSpPr/>
            <p:nvPr/>
          </p:nvSpPr>
          <p:spPr>
            <a:xfrm>
              <a:off x="3056304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7"/>
            <p:cNvSpPr/>
            <p:nvPr/>
          </p:nvSpPr>
          <p:spPr>
            <a:xfrm>
              <a:off x="3056304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7"/>
            <p:cNvSpPr/>
            <p:nvPr/>
          </p:nvSpPr>
          <p:spPr>
            <a:xfrm>
              <a:off x="3056304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7"/>
            <p:cNvSpPr/>
            <p:nvPr/>
          </p:nvSpPr>
          <p:spPr>
            <a:xfrm>
              <a:off x="3056304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7"/>
            <p:cNvSpPr/>
            <p:nvPr/>
          </p:nvSpPr>
          <p:spPr>
            <a:xfrm>
              <a:off x="3056304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7"/>
            <p:cNvSpPr/>
            <p:nvPr/>
          </p:nvSpPr>
          <p:spPr>
            <a:xfrm>
              <a:off x="3056304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7"/>
            <p:cNvSpPr/>
            <p:nvPr/>
          </p:nvSpPr>
          <p:spPr>
            <a:xfrm>
              <a:off x="3056304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7"/>
            <p:cNvSpPr/>
            <p:nvPr/>
          </p:nvSpPr>
          <p:spPr>
            <a:xfrm>
              <a:off x="3056304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7"/>
            <p:cNvSpPr/>
            <p:nvPr/>
          </p:nvSpPr>
          <p:spPr>
            <a:xfrm>
              <a:off x="3056304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7"/>
            <p:cNvSpPr/>
            <p:nvPr/>
          </p:nvSpPr>
          <p:spPr>
            <a:xfrm>
              <a:off x="3056304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7"/>
            <p:cNvSpPr/>
            <p:nvPr/>
          </p:nvSpPr>
          <p:spPr>
            <a:xfrm>
              <a:off x="3056304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7"/>
            <p:cNvSpPr/>
            <p:nvPr/>
          </p:nvSpPr>
          <p:spPr>
            <a:xfrm>
              <a:off x="3056304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3"/>
                    <a:pt x="46" y="443"/>
                  </a:cubicBezTo>
                  <a:cubicBezTo>
                    <a:pt x="71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7"/>
            <p:cNvSpPr/>
            <p:nvPr/>
          </p:nvSpPr>
          <p:spPr>
            <a:xfrm>
              <a:off x="3056304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7"/>
            <p:cNvSpPr/>
            <p:nvPr/>
          </p:nvSpPr>
          <p:spPr>
            <a:xfrm>
              <a:off x="3811287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7"/>
            <p:cNvSpPr/>
            <p:nvPr/>
          </p:nvSpPr>
          <p:spPr>
            <a:xfrm>
              <a:off x="3811287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7"/>
            <p:cNvSpPr/>
            <p:nvPr/>
          </p:nvSpPr>
          <p:spPr>
            <a:xfrm>
              <a:off x="3811287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7"/>
            <p:cNvSpPr/>
            <p:nvPr/>
          </p:nvSpPr>
          <p:spPr>
            <a:xfrm>
              <a:off x="3811287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7"/>
            <p:cNvSpPr/>
            <p:nvPr/>
          </p:nvSpPr>
          <p:spPr>
            <a:xfrm>
              <a:off x="3811287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7"/>
            <p:cNvSpPr/>
            <p:nvPr/>
          </p:nvSpPr>
          <p:spPr>
            <a:xfrm>
              <a:off x="3811287" y="12068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7"/>
            <p:cNvSpPr/>
            <p:nvPr/>
          </p:nvSpPr>
          <p:spPr>
            <a:xfrm>
              <a:off x="3811287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7"/>
            <p:cNvSpPr/>
            <p:nvPr/>
          </p:nvSpPr>
          <p:spPr>
            <a:xfrm>
              <a:off x="3811287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7"/>
            <p:cNvSpPr/>
            <p:nvPr/>
          </p:nvSpPr>
          <p:spPr>
            <a:xfrm>
              <a:off x="3811287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7"/>
            <p:cNvSpPr/>
            <p:nvPr/>
          </p:nvSpPr>
          <p:spPr>
            <a:xfrm>
              <a:off x="3811287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7"/>
            <p:cNvSpPr/>
            <p:nvPr/>
          </p:nvSpPr>
          <p:spPr>
            <a:xfrm>
              <a:off x="3811287" y="197327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7"/>
            <p:cNvSpPr/>
            <p:nvPr/>
          </p:nvSpPr>
          <p:spPr>
            <a:xfrm>
              <a:off x="3811287" y="20495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7"/>
            <p:cNvSpPr/>
            <p:nvPr/>
          </p:nvSpPr>
          <p:spPr>
            <a:xfrm>
              <a:off x="3811287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7"/>
            <p:cNvSpPr/>
            <p:nvPr/>
          </p:nvSpPr>
          <p:spPr>
            <a:xfrm>
              <a:off x="3811287" y="189653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7"/>
            <p:cNvSpPr/>
            <p:nvPr/>
          </p:nvSpPr>
          <p:spPr>
            <a:xfrm>
              <a:off x="3811287" y="18198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3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7"/>
            <p:cNvSpPr/>
            <p:nvPr/>
          </p:nvSpPr>
          <p:spPr>
            <a:xfrm>
              <a:off x="3811287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7"/>
            <p:cNvSpPr/>
            <p:nvPr/>
          </p:nvSpPr>
          <p:spPr>
            <a:xfrm>
              <a:off x="3811287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7"/>
            <p:cNvSpPr/>
            <p:nvPr/>
          </p:nvSpPr>
          <p:spPr>
            <a:xfrm>
              <a:off x="3811287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7"/>
            <p:cNvSpPr/>
            <p:nvPr/>
          </p:nvSpPr>
          <p:spPr>
            <a:xfrm>
              <a:off x="3811287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7"/>
            <p:cNvSpPr/>
            <p:nvPr/>
          </p:nvSpPr>
          <p:spPr>
            <a:xfrm>
              <a:off x="3811287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7"/>
            <p:cNvSpPr/>
            <p:nvPr/>
          </p:nvSpPr>
          <p:spPr>
            <a:xfrm>
              <a:off x="3811287" y="212632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7"/>
            <p:cNvSpPr/>
            <p:nvPr/>
          </p:nvSpPr>
          <p:spPr>
            <a:xfrm>
              <a:off x="3811287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7"/>
            <p:cNvSpPr/>
            <p:nvPr/>
          </p:nvSpPr>
          <p:spPr>
            <a:xfrm>
              <a:off x="3811287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7"/>
            <p:cNvSpPr/>
            <p:nvPr/>
          </p:nvSpPr>
          <p:spPr>
            <a:xfrm>
              <a:off x="3811287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7"/>
            <p:cNvSpPr/>
            <p:nvPr/>
          </p:nvSpPr>
          <p:spPr>
            <a:xfrm>
              <a:off x="3811287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7"/>
            <p:cNvSpPr/>
            <p:nvPr/>
          </p:nvSpPr>
          <p:spPr>
            <a:xfrm>
              <a:off x="3811287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7"/>
            <p:cNvSpPr/>
            <p:nvPr/>
          </p:nvSpPr>
          <p:spPr>
            <a:xfrm>
              <a:off x="3811287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7"/>
            <p:cNvSpPr/>
            <p:nvPr/>
          </p:nvSpPr>
          <p:spPr>
            <a:xfrm>
              <a:off x="3811287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7"/>
            <p:cNvSpPr/>
            <p:nvPr/>
          </p:nvSpPr>
          <p:spPr>
            <a:xfrm>
              <a:off x="3811287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7"/>
            <p:cNvSpPr/>
            <p:nvPr/>
          </p:nvSpPr>
          <p:spPr>
            <a:xfrm>
              <a:off x="3811287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7"/>
            <p:cNvSpPr/>
            <p:nvPr/>
          </p:nvSpPr>
          <p:spPr>
            <a:xfrm>
              <a:off x="3811287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7"/>
            <p:cNvSpPr/>
            <p:nvPr/>
          </p:nvSpPr>
          <p:spPr>
            <a:xfrm>
              <a:off x="3811287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7"/>
            <p:cNvSpPr/>
            <p:nvPr/>
          </p:nvSpPr>
          <p:spPr>
            <a:xfrm>
              <a:off x="3811287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7"/>
            <p:cNvSpPr/>
            <p:nvPr/>
          </p:nvSpPr>
          <p:spPr>
            <a:xfrm>
              <a:off x="3811287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7"/>
            <p:cNvSpPr/>
            <p:nvPr/>
          </p:nvSpPr>
          <p:spPr>
            <a:xfrm>
              <a:off x="3811287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7"/>
            <p:cNvSpPr/>
            <p:nvPr/>
          </p:nvSpPr>
          <p:spPr>
            <a:xfrm>
              <a:off x="3811287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7"/>
            <p:cNvSpPr/>
            <p:nvPr/>
          </p:nvSpPr>
          <p:spPr>
            <a:xfrm>
              <a:off x="3811287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7"/>
            <p:cNvSpPr/>
            <p:nvPr/>
          </p:nvSpPr>
          <p:spPr>
            <a:xfrm>
              <a:off x="3811287" y="365868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1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7"/>
            <p:cNvSpPr/>
            <p:nvPr/>
          </p:nvSpPr>
          <p:spPr>
            <a:xfrm>
              <a:off x="3811287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7"/>
            <p:cNvSpPr/>
            <p:nvPr/>
          </p:nvSpPr>
          <p:spPr>
            <a:xfrm>
              <a:off x="3811287" y="37354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7"/>
            <p:cNvSpPr/>
            <p:nvPr/>
          </p:nvSpPr>
          <p:spPr>
            <a:xfrm>
              <a:off x="3811287" y="45015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7"/>
            <p:cNvSpPr/>
            <p:nvPr/>
          </p:nvSpPr>
          <p:spPr>
            <a:xfrm>
              <a:off x="3811287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7"/>
            <p:cNvSpPr/>
            <p:nvPr/>
          </p:nvSpPr>
          <p:spPr>
            <a:xfrm>
              <a:off x="3811287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7"/>
            <p:cNvSpPr/>
            <p:nvPr/>
          </p:nvSpPr>
          <p:spPr>
            <a:xfrm>
              <a:off x="3811287" y="434850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7"/>
            <p:cNvSpPr/>
            <p:nvPr/>
          </p:nvSpPr>
          <p:spPr>
            <a:xfrm>
              <a:off x="3811287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7"/>
            <p:cNvSpPr/>
            <p:nvPr/>
          </p:nvSpPr>
          <p:spPr>
            <a:xfrm>
              <a:off x="3811287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7"/>
            <p:cNvSpPr/>
            <p:nvPr/>
          </p:nvSpPr>
          <p:spPr>
            <a:xfrm>
              <a:off x="3811287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7"/>
            <p:cNvSpPr/>
            <p:nvPr/>
          </p:nvSpPr>
          <p:spPr>
            <a:xfrm>
              <a:off x="3811287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7"/>
            <p:cNvSpPr/>
            <p:nvPr/>
          </p:nvSpPr>
          <p:spPr>
            <a:xfrm>
              <a:off x="3811287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7"/>
            <p:cNvSpPr/>
            <p:nvPr/>
          </p:nvSpPr>
          <p:spPr>
            <a:xfrm>
              <a:off x="3811287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7"/>
            <p:cNvSpPr/>
            <p:nvPr/>
          </p:nvSpPr>
          <p:spPr>
            <a:xfrm>
              <a:off x="3811287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7"/>
            <p:cNvSpPr/>
            <p:nvPr/>
          </p:nvSpPr>
          <p:spPr>
            <a:xfrm>
              <a:off x="3811287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7"/>
            <p:cNvSpPr/>
            <p:nvPr/>
          </p:nvSpPr>
          <p:spPr>
            <a:xfrm>
              <a:off x="3811287" y="281581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2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7"/>
            <p:cNvSpPr/>
            <p:nvPr/>
          </p:nvSpPr>
          <p:spPr>
            <a:xfrm>
              <a:off x="3811287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7"/>
            <p:cNvSpPr/>
            <p:nvPr/>
          </p:nvSpPr>
          <p:spPr>
            <a:xfrm>
              <a:off x="3811287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7"/>
            <p:cNvSpPr/>
            <p:nvPr/>
          </p:nvSpPr>
          <p:spPr>
            <a:xfrm>
              <a:off x="3811287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7"/>
            <p:cNvSpPr/>
            <p:nvPr/>
          </p:nvSpPr>
          <p:spPr>
            <a:xfrm>
              <a:off x="3811287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7"/>
            <p:cNvSpPr/>
            <p:nvPr/>
          </p:nvSpPr>
          <p:spPr>
            <a:xfrm>
              <a:off x="3811287" y="289245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7"/>
            <p:cNvSpPr/>
            <p:nvPr/>
          </p:nvSpPr>
          <p:spPr>
            <a:xfrm>
              <a:off x="3811287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7"/>
            <p:cNvSpPr/>
            <p:nvPr/>
          </p:nvSpPr>
          <p:spPr>
            <a:xfrm>
              <a:off x="3811287" y="319898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7"/>
            <p:cNvSpPr/>
            <p:nvPr/>
          </p:nvSpPr>
          <p:spPr>
            <a:xfrm>
              <a:off x="3811287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7"/>
            <p:cNvSpPr/>
            <p:nvPr/>
          </p:nvSpPr>
          <p:spPr>
            <a:xfrm>
              <a:off x="3811287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7"/>
            <p:cNvSpPr/>
            <p:nvPr/>
          </p:nvSpPr>
          <p:spPr>
            <a:xfrm>
              <a:off x="3811287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7"/>
            <p:cNvSpPr/>
            <p:nvPr/>
          </p:nvSpPr>
          <p:spPr>
            <a:xfrm>
              <a:off x="3811287" y="296908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7"/>
            <p:cNvSpPr/>
            <p:nvPr/>
          </p:nvSpPr>
          <p:spPr>
            <a:xfrm>
              <a:off x="3811287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7"/>
            <p:cNvSpPr/>
            <p:nvPr/>
          </p:nvSpPr>
          <p:spPr>
            <a:xfrm>
              <a:off x="3811287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7"/>
            <p:cNvSpPr/>
            <p:nvPr/>
          </p:nvSpPr>
          <p:spPr>
            <a:xfrm>
              <a:off x="3811287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7"/>
            <p:cNvSpPr/>
            <p:nvPr/>
          </p:nvSpPr>
          <p:spPr>
            <a:xfrm>
              <a:off x="3811287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21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7"/>
            <p:cNvSpPr/>
            <p:nvPr/>
          </p:nvSpPr>
          <p:spPr>
            <a:xfrm>
              <a:off x="4566270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21" y="266"/>
                    <a:pt x="46" y="266"/>
                  </a:cubicBezTo>
                  <a:cubicBezTo>
                    <a:pt x="71" y="266"/>
                    <a:pt x="91" y="246"/>
                    <a:pt x="91" y="221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7"/>
            <p:cNvSpPr/>
            <p:nvPr/>
          </p:nvSpPr>
          <p:spPr>
            <a:xfrm>
              <a:off x="4566644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7"/>
            <p:cNvSpPr/>
            <p:nvPr/>
          </p:nvSpPr>
          <p:spPr>
            <a:xfrm>
              <a:off x="4566644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7"/>
            <p:cNvSpPr/>
            <p:nvPr/>
          </p:nvSpPr>
          <p:spPr>
            <a:xfrm>
              <a:off x="4566270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7"/>
            <p:cNvSpPr/>
            <p:nvPr/>
          </p:nvSpPr>
          <p:spPr>
            <a:xfrm>
              <a:off x="4566644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7"/>
            <p:cNvSpPr/>
            <p:nvPr/>
          </p:nvSpPr>
          <p:spPr>
            <a:xfrm>
              <a:off x="4566644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7"/>
            <p:cNvSpPr/>
            <p:nvPr/>
          </p:nvSpPr>
          <p:spPr>
            <a:xfrm>
              <a:off x="4566644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7"/>
            <p:cNvSpPr/>
            <p:nvPr/>
          </p:nvSpPr>
          <p:spPr>
            <a:xfrm>
              <a:off x="4566644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7"/>
            <p:cNvSpPr/>
            <p:nvPr/>
          </p:nvSpPr>
          <p:spPr>
            <a:xfrm>
              <a:off x="4566644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7"/>
            <p:cNvSpPr/>
            <p:nvPr/>
          </p:nvSpPr>
          <p:spPr>
            <a:xfrm>
              <a:off x="4566644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7"/>
            <p:cNvSpPr/>
            <p:nvPr/>
          </p:nvSpPr>
          <p:spPr>
            <a:xfrm>
              <a:off x="4566644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7"/>
            <p:cNvSpPr/>
            <p:nvPr/>
          </p:nvSpPr>
          <p:spPr>
            <a:xfrm>
              <a:off x="4566644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7"/>
            <p:cNvSpPr/>
            <p:nvPr/>
          </p:nvSpPr>
          <p:spPr>
            <a:xfrm>
              <a:off x="4566644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7"/>
            <p:cNvSpPr/>
            <p:nvPr/>
          </p:nvSpPr>
          <p:spPr>
            <a:xfrm>
              <a:off x="4566270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7"/>
            <p:cNvSpPr/>
            <p:nvPr/>
          </p:nvSpPr>
          <p:spPr>
            <a:xfrm>
              <a:off x="4566644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7"/>
            <p:cNvSpPr/>
            <p:nvPr/>
          </p:nvSpPr>
          <p:spPr>
            <a:xfrm>
              <a:off x="4566270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7"/>
            <p:cNvSpPr/>
            <p:nvPr/>
          </p:nvSpPr>
          <p:spPr>
            <a:xfrm>
              <a:off x="4566270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7"/>
            <p:cNvSpPr/>
            <p:nvPr/>
          </p:nvSpPr>
          <p:spPr>
            <a:xfrm>
              <a:off x="4566270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6"/>
                  </a:cubicBezTo>
                  <a:lnTo>
                    <a:pt x="91" y="45"/>
                  </a:lnTo>
                  <a:cubicBezTo>
                    <a:pt x="91" y="19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7"/>
            <p:cNvSpPr/>
            <p:nvPr/>
          </p:nvSpPr>
          <p:spPr>
            <a:xfrm>
              <a:off x="4566270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7"/>
            <p:cNvSpPr/>
            <p:nvPr/>
          </p:nvSpPr>
          <p:spPr>
            <a:xfrm>
              <a:off x="4566270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4" y="421"/>
                    <a:pt x="22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7"/>
            <p:cNvSpPr/>
            <p:nvPr/>
          </p:nvSpPr>
          <p:spPr>
            <a:xfrm>
              <a:off x="4566270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7"/>
            <p:cNvSpPr/>
            <p:nvPr/>
          </p:nvSpPr>
          <p:spPr>
            <a:xfrm>
              <a:off x="4566644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7"/>
            <p:cNvSpPr/>
            <p:nvPr/>
          </p:nvSpPr>
          <p:spPr>
            <a:xfrm>
              <a:off x="4566644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7"/>
            <p:cNvSpPr/>
            <p:nvPr/>
          </p:nvSpPr>
          <p:spPr>
            <a:xfrm>
              <a:off x="4566644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7"/>
            <p:cNvSpPr/>
            <p:nvPr/>
          </p:nvSpPr>
          <p:spPr>
            <a:xfrm>
              <a:off x="4566644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7"/>
            <p:cNvSpPr/>
            <p:nvPr/>
          </p:nvSpPr>
          <p:spPr>
            <a:xfrm>
              <a:off x="4566644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7"/>
            <p:cNvSpPr/>
            <p:nvPr/>
          </p:nvSpPr>
          <p:spPr>
            <a:xfrm>
              <a:off x="4566644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7"/>
            <p:cNvSpPr/>
            <p:nvPr/>
          </p:nvSpPr>
          <p:spPr>
            <a:xfrm>
              <a:off x="4566270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7"/>
            <p:cNvSpPr/>
            <p:nvPr/>
          </p:nvSpPr>
          <p:spPr>
            <a:xfrm>
              <a:off x="4566270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7"/>
            <p:cNvSpPr/>
            <p:nvPr/>
          </p:nvSpPr>
          <p:spPr>
            <a:xfrm>
              <a:off x="4566270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6"/>
                  </a:cubicBezTo>
                  <a:lnTo>
                    <a:pt x="91" y="44"/>
                  </a:lnTo>
                  <a:cubicBezTo>
                    <a:pt x="91" y="19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7"/>
            <p:cNvSpPr/>
            <p:nvPr/>
          </p:nvSpPr>
          <p:spPr>
            <a:xfrm>
              <a:off x="4566270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21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7"/>
            <p:cNvSpPr/>
            <p:nvPr/>
          </p:nvSpPr>
          <p:spPr>
            <a:xfrm>
              <a:off x="4566270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21" y="442"/>
                    <a:pt x="46" y="442"/>
                  </a:cubicBezTo>
                  <a:cubicBezTo>
                    <a:pt x="71" y="442"/>
                    <a:pt x="91" y="422"/>
                    <a:pt x="91" y="398"/>
                  </a:cubicBezTo>
                  <a:lnTo>
                    <a:pt x="91" y="45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7"/>
            <p:cNvSpPr/>
            <p:nvPr/>
          </p:nvSpPr>
          <p:spPr>
            <a:xfrm>
              <a:off x="4566270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21" y="441"/>
                    <a:pt x="46" y="441"/>
                  </a:cubicBezTo>
                  <a:cubicBezTo>
                    <a:pt x="71" y="441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7"/>
            <p:cNvSpPr/>
            <p:nvPr/>
          </p:nvSpPr>
          <p:spPr>
            <a:xfrm>
              <a:off x="4566644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7"/>
            <p:cNvSpPr/>
            <p:nvPr/>
          </p:nvSpPr>
          <p:spPr>
            <a:xfrm>
              <a:off x="4566644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7"/>
            <p:cNvSpPr/>
            <p:nvPr/>
          </p:nvSpPr>
          <p:spPr>
            <a:xfrm>
              <a:off x="4566270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7"/>
            <p:cNvSpPr/>
            <p:nvPr/>
          </p:nvSpPr>
          <p:spPr>
            <a:xfrm>
              <a:off x="4566644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7"/>
            <p:cNvSpPr/>
            <p:nvPr/>
          </p:nvSpPr>
          <p:spPr>
            <a:xfrm>
              <a:off x="4566644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7"/>
            <p:cNvSpPr/>
            <p:nvPr/>
          </p:nvSpPr>
          <p:spPr>
            <a:xfrm>
              <a:off x="4566644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7"/>
            <p:cNvSpPr/>
            <p:nvPr/>
          </p:nvSpPr>
          <p:spPr>
            <a:xfrm>
              <a:off x="4566644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7"/>
            <p:cNvSpPr/>
            <p:nvPr/>
          </p:nvSpPr>
          <p:spPr>
            <a:xfrm>
              <a:off x="4566644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7"/>
            <p:cNvSpPr/>
            <p:nvPr/>
          </p:nvSpPr>
          <p:spPr>
            <a:xfrm>
              <a:off x="4566644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7"/>
            <p:cNvSpPr/>
            <p:nvPr/>
          </p:nvSpPr>
          <p:spPr>
            <a:xfrm>
              <a:off x="4566270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21" y="441"/>
                    <a:pt x="46" y="441"/>
                  </a:cubicBezTo>
                  <a:cubicBezTo>
                    <a:pt x="71" y="441"/>
                    <a:pt x="91" y="421"/>
                    <a:pt x="91" y="397"/>
                  </a:cubicBezTo>
                  <a:lnTo>
                    <a:pt x="91" y="44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7"/>
            <p:cNvSpPr/>
            <p:nvPr/>
          </p:nvSpPr>
          <p:spPr>
            <a:xfrm>
              <a:off x="4566270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4" y="422"/>
                    <a:pt x="22" y="442"/>
                    <a:pt x="46" y="442"/>
                  </a:cubicBezTo>
                  <a:cubicBezTo>
                    <a:pt x="71" y="442"/>
                    <a:pt x="91" y="422"/>
                    <a:pt x="91" y="397"/>
                  </a:cubicBezTo>
                  <a:lnTo>
                    <a:pt x="91" y="45"/>
                  </a:lnTo>
                  <a:cubicBezTo>
                    <a:pt x="91" y="20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7"/>
            <p:cNvSpPr/>
            <p:nvPr/>
          </p:nvSpPr>
          <p:spPr>
            <a:xfrm>
              <a:off x="4566644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7"/>
            <p:cNvSpPr/>
            <p:nvPr/>
          </p:nvSpPr>
          <p:spPr>
            <a:xfrm>
              <a:off x="4566270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21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7"/>
            <p:cNvSpPr/>
            <p:nvPr/>
          </p:nvSpPr>
          <p:spPr>
            <a:xfrm>
              <a:off x="4566644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7"/>
            <p:cNvSpPr/>
            <p:nvPr/>
          </p:nvSpPr>
          <p:spPr>
            <a:xfrm>
              <a:off x="4566644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7"/>
            <p:cNvSpPr/>
            <p:nvPr/>
          </p:nvSpPr>
          <p:spPr>
            <a:xfrm>
              <a:off x="4566644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7"/>
            <p:cNvSpPr/>
            <p:nvPr/>
          </p:nvSpPr>
          <p:spPr>
            <a:xfrm>
              <a:off x="4566644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7"/>
            <p:cNvSpPr/>
            <p:nvPr/>
          </p:nvSpPr>
          <p:spPr>
            <a:xfrm>
              <a:off x="4566644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7"/>
            <p:cNvSpPr/>
            <p:nvPr/>
          </p:nvSpPr>
          <p:spPr>
            <a:xfrm>
              <a:off x="4566644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7"/>
            <p:cNvSpPr/>
            <p:nvPr/>
          </p:nvSpPr>
          <p:spPr>
            <a:xfrm>
              <a:off x="4566644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7"/>
            <p:cNvSpPr/>
            <p:nvPr/>
          </p:nvSpPr>
          <p:spPr>
            <a:xfrm>
              <a:off x="4566270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4" y="422"/>
                    <a:pt x="22" y="441"/>
                    <a:pt x="46" y="441"/>
                  </a:cubicBezTo>
                  <a:cubicBezTo>
                    <a:pt x="71" y="441"/>
                    <a:pt x="91" y="423"/>
                    <a:pt x="91" y="397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7"/>
            <p:cNvSpPr/>
            <p:nvPr/>
          </p:nvSpPr>
          <p:spPr>
            <a:xfrm>
              <a:off x="4566644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7"/>
            <p:cNvSpPr/>
            <p:nvPr/>
          </p:nvSpPr>
          <p:spPr>
            <a:xfrm>
              <a:off x="4566644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7"/>
            <p:cNvSpPr/>
            <p:nvPr/>
          </p:nvSpPr>
          <p:spPr>
            <a:xfrm>
              <a:off x="4566644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7"/>
            <p:cNvSpPr/>
            <p:nvPr/>
          </p:nvSpPr>
          <p:spPr>
            <a:xfrm>
              <a:off x="4566644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7"/>
            <p:cNvSpPr/>
            <p:nvPr/>
          </p:nvSpPr>
          <p:spPr>
            <a:xfrm>
              <a:off x="4566644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7"/>
            <p:cNvSpPr/>
            <p:nvPr/>
          </p:nvSpPr>
          <p:spPr>
            <a:xfrm>
              <a:off x="4566644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7"/>
            <p:cNvSpPr/>
            <p:nvPr/>
          </p:nvSpPr>
          <p:spPr>
            <a:xfrm>
              <a:off x="4566644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7"/>
            <p:cNvSpPr/>
            <p:nvPr/>
          </p:nvSpPr>
          <p:spPr>
            <a:xfrm>
              <a:off x="4566270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4" y="423"/>
                    <a:pt x="22" y="442"/>
                    <a:pt x="46" y="442"/>
                  </a:cubicBezTo>
                  <a:cubicBezTo>
                    <a:pt x="71" y="442"/>
                    <a:pt x="91" y="423"/>
                    <a:pt x="91" y="398"/>
                  </a:cubicBezTo>
                  <a:lnTo>
                    <a:pt x="91" y="46"/>
                  </a:ln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7"/>
            <p:cNvSpPr/>
            <p:nvPr/>
          </p:nvSpPr>
          <p:spPr>
            <a:xfrm>
              <a:off x="4566644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7"/>
            <p:cNvSpPr/>
            <p:nvPr/>
          </p:nvSpPr>
          <p:spPr>
            <a:xfrm>
              <a:off x="4566270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1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4" y="247"/>
                    <a:pt x="22" y="267"/>
                    <a:pt x="46" y="267"/>
                  </a:cubicBezTo>
                  <a:cubicBezTo>
                    <a:pt x="71" y="267"/>
                    <a:pt x="91" y="247"/>
                    <a:pt x="91" y="221"/>
                  </a:cubicBezTo>
                  <a:lnTo>
                    <a:pt x="91" y="46"/>
                  </a:ln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7"/>
            <p:cNvSpPr/>
            <p:nvPr/>
          </p:nvSpPr>
          <p:spPr>
            <a:xfrm>
              <a:off x="5321627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7"/>
            <p:cNvSpPr/>
            <p:nvPr/>
          </p:nvSpPr>
          <p:spPr>
            <a:xfrm>
              <a:off x="5321627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7"/>
            <p:cNvSpPr/>
            <p:nvPr/>
          </p:nvSpPr>
          <p:spPr>
            <a:xfrm>
              <a:off x="5321627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7"/>
            <p:cNvSpPr/>
            <p:nvPr/>
          </p:nvSpPr>
          <p:spPr>
            <a:xfrm>
              <a:off x="5321627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7"/>
            <p:cNvSpPr/>
            <p:nvPr/>
          </p:nvSpPr>
          <p:spPr>
            <a:xfrm>
              <a:off x="5321627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7"/>
            <p:cNvSpPr/>
            <p:nvPr/>
          </p:nvSpPr>
          <p:spPr>
            <a:xfrm>
              <a:off x="5321627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7"/>
            <p:cNvSpPr/>
            <p:nvPr/>
          </p:nvSpPr>
          <p:spPr>
            <a:xfrm>
              <a:off x="5321627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7"/>
            <p:cNvSpPr/>
            <p:nvPr/>
          </p:nvSpPr>
          <p:spPr>
            <a:xfrm>
              <a:off x="5321627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7"/>
            <p:cNvSpPr/>
            <p:nvPr/>
          </p:nvSpPr>
          <p:spPr>
            <a:xfrm>
              <a:off x="5321627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7"/>
            <p:cNvSpPr/>
            <p:nvPr/>
          </p:nvSpPr>
          <p:spPr>
            <a:xfrm>
              <a:off x="5321627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7"/>
            <p:cNvSpPr/>
            <p:nvPr/>
          </p:nvSpPr>
          <p:spPr>
            <a:xfrm>
              <a:off x="5321627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7"/>
            <p:cNvSpPr/>
            <p:nvPr/>
          </p:nvSpPr>
          <p:spPr>
            <a:xfrm>
              <a:off x="5321627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7"/>
            <p:cNvSpPr/>
            <p:nvPr/>
          </p:nvSpPr>
          <p:spPr>
            <a:xfrm>
              <a:off x="5321627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7"/>
            <p:cNvSpPr/>
            <p:nvPr/>
          </p:nvSpPr>
          <p:spPr>
            <a:xfrm>
              <a:off x="5321627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7"/>
            <p:cNvSpPr/>
            <p:nvPr/>
          </p:nvSpPr>
          <p:spPr>
            <a:xfrm>
              <a:off x="5321627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7"/>
            <p:cNvSpPr/>
            <p:nvPr/>
          </p:nvSpPr>
          <p:spPr>
            <a:xfrm>
              <a:off x="5321627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7"/>
            <p:cNvSpPr/>
            <p:nvPr/>
          </p:nvSpPr>
          <p:spPr>
            <a:xfrm>
              <a:off x="5321627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7"/>
            <p:cNvSpPr/>
            <p:nvPr/>
          </p:nvSpPr>
          <p:spPr>
            <a:xfrm>
              <a:off x="5321627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7"/>
            <p:cNvSpPr/>
            <p:nvPr/>
          </p:nvSpPr>
          <p:spPr>
            <a:xfrm>
              <a:off x="5321627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7"/>
            <p:cNvSpPr/>
            <p:nvPr/>
          </p:nvSpPr>
          <p:spPr>
            <a:xfrm>
              <a:off x="5321627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7"/>
            <p:cNvSpPr/>
            <p:nvPr/>
          </p:nvSpPr>
          <p:spPr>
            <a:xfrm>
              <a:off x="5321627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7"/>
            <p:cNvSpPr/>
            <p:nvPr/>
          </p:nvSpPr>
          <p:spPr>
            <a:xfrm>
              <a:off x="5321627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7"/>
            <p:cNvSpPr/>
            <p:nvPr/>
          </p:nvSpPr>
          <p:spPr>
            <a:xfrm>
              <a:off x="5321627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7"/>
            <p:cNvSpPr/>
            <p:nvPr/>
          </p:nvSpPr>
          <p:spPr>
            <a:xfrm>
              <a:off x="5321627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7"/>
            <p:cNvSpPr/>
            <p:nvPr/>
          </p:nvSpPr>
          <p:spPr>
            <a:xfrm>
              <a:off x="5321627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7"/>
            <p:cNvSpPr/>
            <p:nvPr/>
          </p:nvSpPr>
          <p:spPr>
            <a:xfrm>
              <a:off x="5321627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7"/>
            <p:cNvSpPr/>
            <p:nvPr/>
          </p:nvSpPr>
          <p:spPr>
            <a:xfrm>
              <a:off x="5321627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7"/>
            <p:cNvSpPr/>
            <p:nvPr/>
          </p:nvSpPr>
          <p:spPr>
            <a:xfrm>
              <a:off x="5321627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7"/>
            <p:cNvSpPr/>
            <p:nvPr/>
          </p:nvSpPr>
          <p:spPr>
            <a:xfrm>
              <a:off x="5321627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7"/>
            <p:cNvSpPr/>
            <p:nvPr/>
          </p:nvSpPr>
          <p:spPr>
            <a:xfrm>
              <a:off x="5321627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7"/>
            <p:cNvSpPr/>
            <p:nvPr/>
          </p:nvSpPr>
          <p:spPr>
            <a:xfrm>
              <a:off x="5321627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7"/>
            <p:cNvSpPr/>
            <p:nvPr/>
          </p:nvSpPr>
          <p:spPr>
            <a:xfrm>
              <a:off x="5321627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7"/>
            <p:cNvSpPr/>
            <p:nvPr/>
          </p:nvSpPr>
          <p:spPr>
            <a:xfrm>
              <a:off x="5321627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1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7"/>
            <p:cNvSpPr/>
            <p:nvPr/>
          </p:nvSpPr>
          <p:spPr>
            <a:xfrm>
              <a:off x="5321627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7"/>
            <p:cNvSpPr/>
            <p:nvPr/>
          </p:nvSpPr>
          <p:spPr>
            <a:xfrm>
              <a:off x="5321627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7"/>
            <p:cNvSpPr/>
            <p:nvPr/>
          </p:nvSpPr>
          <p:spPr>
            <a:xfrm>
              <a:off x="5321627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7"/>
            <p:cNvSpPr/>
            <p:nvPr/>
          </p:nvSpPr>
          <p:spPr>
            <a:xfrm>
              <a:off x="5321627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7"/>
            <p:cNvSpPr/>
            <p:nvPr/>
          </p:nvSpPr>
          <p:spPr>
            <a:xfrm>
              <a:off x="5321627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7"/>
            <p:cNvSpPr/>
            <p:nvPr/>
          </p:nvSpPr>
          <p:spPr>
            <a:xfrm>
              <a:off x="5321627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7"/>
            <p:cNvSpPr/>
            <p:nvPr/>
          </p:nvSpPr>
          <p:spPr>
            <a:xfrm>
              <a:off x="5321627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7"/>
            <p:cNvSpPr/>
            <p:nvPr/>
          </p:nvSpPr>
          <p:spPr>
            <a:xfrm>
              <a:off x="5321627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7"/>
            <p:cNvSpPr/>
            <p:nvPr/>
          </p:nvSpPr>
          <p:spPr>
            <a:xfrm>
              <a:off x="5321627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7"/>
            <p:cNvSpPr/>
            <p:nvPr/>
          </p:nvSpPr>
          <p:spPr>
            <a:xfrm>
              <a:off x="5321627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7"/>
            <p:cNvSpPr/>
            <p:nvPr/>
          </p:nvSpPr>
          <p:spPr>
            <a:xfrm>
              <a:off x="5321627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7"/>
            <p:cNvSpPr/>
            <p:nvPr/>
          </p:nvSpPr>
          <p:spPr>
            <a:xfrm>
              <a:off x="5321627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7"/>
            <p:cNvSpPr/>
            <p:nvPr/>
          </p:nvSpPr>
          <p:spPr>
            <a:xfrm>
              <a:off x="5321627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7"/>
            <p:cNvSpPr/>
            <p:nvPr/>
          </p:nvSpPr>
          <p:spPr>
            <a:xfrm>
              <a:off x="5321627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7"/>
            <p:cNvSpPr/>
            <p:nvPr/>
          </p:nvSpPr>
          <p:spPr>
            <a:xfrm>
              <a:off x="5321627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7"/>
            <p:cNvSpPr/>
            <p:nvPr/>
          </p:nvSpPr>
          <p:spPr>
            <a:xfrm>
              <a:off x="5321627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7"/>
            <p:cNvSpPr/>
            <p:nvPr/>
          </p:nvSpPr>
          <p:spPr>
            <a:xfrm>
              <a:off x="5321627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7"/>
            <p:cNvSpPr/>
            <p:nvPr/>
          </p:nvSpPr>
          <p:spPr>
            <a:xfrm>
              <a:off x="5321627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7"/>
            <p:cNvSpPr/>
            <p:nvPr/>
          </p:nvSpPr>
          <p:spPr>
            <a:xfrm>
              <a:off x="5321627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7"/>
            <p:cNvSpPr/>
            <p:nvPr/>
          </p:nvSpPr>
          <p:spPr>
            <a:xfrm>
              <a:off x="5321627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7"/>
            <p:cNvSpPr/>
            <p:nvPr/>
          </p:nvSpPr>
          <p:spPr>
            <a:xfrm>
              <a:off x="5321627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7"/>
            <p:cNvSpPr/>
            <p:nvPr/>
          </p:nvSpPr>
          <p:spPr>
            <a:xfrm>
              <a:off x="5321627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2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7"/>
            <p:cNvSpPr/>
            <p:nvPr/>
          </p:nvSpPr>
          <p:spPr>
            <a:xfrm>
              <a:off x="5321627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7"/>
            <p:cNvSpPr/>
            <p:nvPr/>
          </p:nvSpPr>
          <p:spPr>
            <a:xfrm>
              <a:off x="5321627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7"/>
            <p:cNvSpPr/>
            <p:nvPr/>
          </p:nvSpPr>
          <p:spPr>
            <a:xfrm>
              <a:off x="5321627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7"/>
            <p:cNvSpPr/>
            <p:nvPr/>
          </p:nvSpPr>
          <p:spPr>
            <a:xfrm>
              <a:off x="5321627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7"/>
            <p:cNvSpPr/>
            <p:nvPr/>
          </p:nvSpPr>
          <p:spPr>
            <a:xfrm>
              <a:off x="5321627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7"/>
            <p:cNvSpPr/>
            <p:nvPr/>
          </p:nvSpPr>
          <p:spPr>
            <a:xfrm>
              <a:off x="5321627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7"/>
            <p:cNvSpPr/>
            <p:nvPr/>
          </p:nvSpPr>
          <p:spPr>
            <a:xfrm>
              <a:off x="5321627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7"/>
            <p:cNvSpPr/>
            <p:nvPr/>
          </p:nvSpPr>
          <p:spPr>
            <a:xfrm>
              <a:off x="5321627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7"/>
            <p:cNvSpPr/>
            <p:nvPr/>
          </p:nvSpPr>
          <p:spPr>
            <a:xfrm>
              <a:off x="5321627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7"/>
            <p:cNvSpPr/>
            <p:nvPr/>
          </p:nvSpPr>
          <p:spPr>
            <a:xfrm>
              <a:off x="5321627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8" y="19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7"/>
            <p:cNvSpPr/>
            <p:nvPr/>
          </p:nvSpPr>
          <p:spPr>
            <a:xfrm>
              <a:off x="5321627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8" y="21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7"/>
            <p:cNvSpPr/>
            <p:nvPr/>
          </p:nvSpPr>
          <p:spPr>
            <a:xfrm>
              <a:off x="5321627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7"/>
            <p:cNvSpPr/>
            <p:nvPr/>
          </p:nvSpPr>
          <p:spPr>
            <a:xfrm>
              <a:off x="5321627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8" y="20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7"/>
            <p:cNvSpPr/>
            <p:nvPr/>
          </p:nvSpPr>
          <p:spPr>
            <a:xfrm>
              <a:off x="6076485" y="5114626"/>
              <a:ext cx="11335" cy="28874"/>
            </a:xfrm>
            <a:custGeom>
              <a:avLst/>
              <a:gdLst/>
              <a:ahLst/>
              <a:cxnLst/>
              <a:rect l="l" t="t" r="r" b="b"/>
              <a:pathLst>
                <a:path w="91" h="266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20" y="266"/>
                    <a:pt x="46" y="266"/>
                  </a:cubicBezTo>
                  <a:cubicBezTo>
                    <a:pt x="70" y="266"/>
                    <a:pt x="90" y="246"/>
                    <a:pt x="90" y="221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7"/>
            <p:cNvSpPr/>
            <p:nvPr/>
          </p:nvSpPr>
          <p:spPr>
            <a:xfrm>
              <a:off x="6076485" y="1819791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8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7"/>
            <p:cNvSpPr/>
            <p:nvPr/>
          </p:nvSpPr>
          <p:spPr>
            <a:xfrm>
              <a:off x="6076485" y="67060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7"/>
            <p:cNvSpPr/>
            <p:nvPr/>
          </p:nvSpPr>
          <p:spPr>
            <a:xfrm>
              <a:off x="6076485" y="7471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7"/>
            <p:cNvSpPr/>
            <p:nvPr/>
          </p:nvSpPr>
          <p:spPr>
            <a:xfrm>
              <a:off x="6076485" y="8237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7"/>
            <p:cNvSpPr/>
            <p:nvPr/>
          </p:nvSpPr>
          <p:spPr>
            <a:xfrm>
              <a:off x="6076485" y="59386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7"/>
            <p:cNvSpPr/>
            <p:nvPr/>
          </p:nvSpPr>
          <p:spPr>
            <a:xfrm>
              <a:off x="6076485" y="17432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7"/>
            <p:cNvSpPr/>
            <p:nvPr/>
          </p:nvSpPr>
          <p:spPr>
            <a:xfrm>
              <a:off x="6076485" y="143672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7"/>
            <p:cNvSpPr/>
            <p:nvPr/>
          </p:nvSpPr>
          <p:spPr>
            <a:xfrm>
              <a:off x="6076485" y="90039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7"/>
            <p:cNvSpPr/>
            <p:nvPr/>
          </p:nvSpPr>
          <p:spPr>
            <a:xfrm>
              <a:off x="6076485" y="151336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7"/>
            <p:cNvSpPr/>
            <p:nvPr/>
          </p:nvSpPr>
          <p:spPr>
            <a:xfrm>
              <a:off x="6076485" y="166673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7"/>
            <p:cNvSpPr/>
            <p:nvPr/>
          </p:nvSpPr>
          <p:spPr>
            <a:xfrm>
              <a:off x="6076485" y="15898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7"/>
            <p:cNvSpPr/>
            <p:nvPr/>
          </p:nvSpPr>
          <p:spPr>
            <a:xfrm>
              <a:off x="6076485" y="97714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7"/>
            <p:cNvSpPr/>
            <p:nvPr/>
          </p:nvSpPr>
          <p:spPr>
            <a:xfrm>
              <a:off x="6076485" y="3639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7"/>
            <p:cNvSpPr/>
            <p:nvPr/>
          </p:nvSpPr>
          <p:spPr>
            <a:xfrm>
              <a:off x="6076485" y="128335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7"/>
            <p:cNvSpPr/>
            <p:nvPr/>
          </p:nvSpPr>
          <p:spPr>
            <a:xfrm>
              <a:off x="6076485" y="28754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7"/>
            <p:cNvSpPr/>
            <p:nvPr/>
          </p:nvSpPr>
          <p:spPr>
            <a:xfrm>
              <a:off x="6076485" y="51722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7"/>
            <p:cNvSpPr/>
            <p:nvPr/>
          </p:nvSpPr>
          <p:spPr>
            <a:xfrm>
              <a:off x="6076485" y="44059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7"/>
            <p:cNvSpPr/>
            <p:nvPr/>
          </p:nvSpPr>
          <p:spPr>
            <a:xfrm>
              <a:off x="6076485" y="105377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7"/>
            <p:cNvSpPr/>
            <p:nvPr/>
          </p:nvSpPr>
          <p:spPr>
            <a:xfrm>
              <a:off x="6076485" y="11303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7"/>
            <p:cNvSpPr/>
            <p:nvPr/>
          </p:nvSpPr>
          <p:spPr>
            <a:xfrm>
              <a:off x="6076485" y="5763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7"/>
            <p:cNvSpPr/>
            <p:nvPr/>
          </p:nvSpPr>
          <p:spPr>
            <a:xfrm>
              <a:off x="6076485" y="1341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7"/>
            <p:cNvSpPr/>
            <p:nvPr/>
          </p:nvSpPr>
          <p:spPr>
            <a:xfrm>
              <a:off x="6076485" y="2107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7"/>
            <p:cNvSpPr/>
            <p:nvPr/>
          </p:nvSpPr>
          <p:spPr>
            <a:xfrm>
              <a:off x="6076485" y="296941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7"/>
            <p:cNvSpPr/>
            <p:nvPr/>
          </p:nvSpPr>
          <p:spPr>
            <a:xfrm>
              <a:off x="6076485" y="136009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7"/>
            <p:cNvSpPr/>
            <p:nvPr/>
          </p:nvSpPr>
          <p:spPr>
            <a:xfrm>
              <a:off x="6076485" y="335236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7"/>
            <p:cNvSpPr/>
            <p:nvPr/>
          </p:nvSpPr>
          <p:spPr>
            <a:xfrm>
              <a:off x="6076485" y="327562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7"/>
            <p:cNvSpPr/>
            <p:nvPr/>
          </p:nvSpPr>
          <p:spPr>
            <a:xfrm>
              <a:off x="6076485" y="342900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7"/>
            <p:cNvSpPr/>
            <p:nvPr/>
          </p:nvSpPr>
          <p:spPr>
            <a:xfrm>
              <a:off x="6076485" y="44251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7"/>
            <p:cNvSpPr/>
            <p:nvPr/>
          </p:nvSpPr>
          <p:spPr>
            <a:xfrm>
              <a:off x="6076485" y="434839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7"/>
            <p:cNvSpPr/>
            <p:nvPr/>
          </p:nvSpPr>
          <p:spPr>
            <a:xfrm>
              <a:off x="6076485" y="25860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7"/>
            <p:cNvSpPr/>
            <p:nvPr/>
          </p:nvSpPr>
          <p:spPr>
            <a:xfrm>
              <a:off x="6076485" y="381195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7"/>
            <p:cNvSpPr/>
            <p:nvPr/>
          </p:nvSpPr>
          <p:spPr>
            <a:xfrm>
              <a:off x="6076485" y="373553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7"/>
            <p:cNvSpPr/>
            <p:nvPr/>
          </p:nvSpPr>
          <p:spPr>
            <a:xfrm>
              <a:off x="6076485" y="358216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7"/>
            <p:cNvSpPr/>
            <p:nvPr/>
          </p:nvSpPr>
          <p:spPr>
            <a:xfrm>
              <a:off x="6076485" y="350563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7"/>
            <p:cNvSpPr/>
            <p:nvPr/>
          </p:nvSpPr>
          <p:spPr>
            <a:xfrm>
              <a:off x="6076485" y="3658794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7"/>
            <p:cNvSpPr/>
            <p:nvPr/>
          </p:nvSpPr>
          <p:spPr>
            <a:xfrm>
              <a:off x="6076485" y="427175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7"/>
            <p:cNvSpPr/>
            <p:nvPr/>
          </p:nvSpPr>
          <p:spPr>
            <a:xfrm>
              <a:off x="6076485" y="480809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7"/>
            <p:cNvSpPr/>
            <p:nvPr/>
          </p:nvSpPr>
          <p:spPr>
            <a:xfrm>
              <a:off x="6076485" y="47315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7"/>
            <p:cNvSpPr/>
            <p:nvPr/>
          </p:nvSpPr>
          <p:spPr>
            <a:xfrm>
              <a:off x="6076485" y="488472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7"/>
            <p:cNvSpPr/>
            <p:nvPr/>
          </p:nvSpPr>
          <p:spPr>
            <a:xfrm>
              <a:off x="6076485" y="419512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7"/>
            <p:cNvSpPr/>
            <p:nvPr/>
          </p:nvSpPr>
          <p:spPr>
            <a:xfrm>
              <a:off x="6076485" y="496135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7"/>
            <p:cNvSpPr/>
            <p:nvPr/>
          </p:nvSpPr>
          <p:spPr>
            <a:xfrm>
              <a:off x="6076485" y="465471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69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7"/>
            <p:cNvSpPr/>
            <p:nvPr/>
          </p:nvSpPr>
          <p:spPr>
            <a:xfrm>
              <a:off x="6076485" y="4041965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7"/>
            <p:cNvSpPr/>
            <p:nvPr/>
          </p:nvSpPr>
          <p:spPr>
            <a:xfrm>
              <a:off x="6076485" y="411859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7"/>
            <p:cNvSpPr/>
            <p:nvPr/>
          </p:nvSpPr>
          <p:spPr>
            <a:xfrm>
              <a:off x="6076485" y="388858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7"/>
            <p:cNvSpPr/>
            <p:nvPr/>
          </p:nvSpPr>
          <p:spPr>
            <a:xfrm>
              <a:off x="6076485" y="3965222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7"/>
            <p:cNvSpPr/>
            <p:nvPr/>
          </p:nvSpPr>
          <p:spPr>
            <a:xfrm>
              <a:off x="6076485" y="45781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7"/>
            <p:cNvSpPr/>
            <p:nvPr/>
          </p:nvSpPr>
          <p:spPr>
            <a:xfrm>
              <a:off x="6076485" y="2662767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7"/>
            <p:cNvSpPr/>
            <p:nvPr/>
          </p:nvSpPr>
          <p:spPr>
            <a:xfrm>
              <a:off x="6076485" y="289266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7"/>
            <p:cNvSpPr/>
            <p:nvPr/>
          </p:nvSpPr>
          <p:spPr>
            <a:xfrm>
              <a:off x="6076485" y="2049802"/>
              <a:ext cx="11335" cy="48087"/>
            </a:xfrm>
            <a:custGeom>
              <a:avLst/>
              <a:gdLst/>
              <a:ahLst/>
              <a:cxnLst/>
              <a:rect l="l" t="t" r="r" b="b"/>
              <a:pathLst>
                <a:path w="91" h="443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7"/>
            <p:cNvSpPr/>
            <p:nvPr/>
          </p:nvSpPr>
          <p:spPr>
            <a:xfrm>
              <a:off x="6076485" y="197295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3"/>
                    <a:pt x="90" y="397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7"/>
            <p:cNvSpPr/>
            <p:nvPr/>
          </p:nvSpPr>
          <p:spPr>
            <a:xfrm>
              <a:off x="6076485" y="50381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6"/>
                  </a:cubicBezTo>
                  <a:lnTo>
                    <a:pt x="90" y="44"/>
                  </a:lnTo>
                  <a:cubicBezTo>
                    <a:pt x="90" y="19"/>
                    <a:pt x="69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7"/>
            <p:cNvSpPr/>
            <p:nvPr/>
          </p:nvSpPr>
          <p:spPr>
            <a:xfrm>
              <a:off x="6076485" y="3045829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6" y="441"/>
                  </a:cubicBezTo>
                  <a:cubicBezTo>
                    <a:pt x="70" y="441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7"/>
            <p:cNvSpPr/>
            <p:nvPr/>
          </p:nvSpPr>
          <p:spPr>
            <a:xfrm>
              <a:off x="6076485" y="312246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7"/>
            <p:cNvSpPr/>
            <p:nvPr/>
          </p:nvSpPr>
          <p:spPr>
            <a:xfrm>
              <a:off x="6076485" y="2432864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7"/>
                  </a:cubicBezTo>
                  <a:lnTo>
                    <a:pt x="90" y="45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7"/>
            <p:cNvSpPr/>
            <p:nvPr/>
          </p:nvSpPr>
          <p:spPr>
            <a:xfrm>
              <a:off x="6076485" y="2509498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6" y="441"/>
                  </a:cubicBezTo>
                  <a:cubicBezTo>
                    <a:pt x="70" y="441"/>
                    <a:pt x="90" y="421"/>
                    <a:pt x="90" y="397"/>
                  </a:cubicBezTo>
                  <a:lnTo>
                    <a:pt x="90" y="44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7"/>
            <p:cNvSpPr/>
            <p:nvPr/>
          </p:nvSpPr>
          <p:spPr>
            <a:xfrm>
              <a:off x="6076485" y="2279487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6" y="442"/>
                  </a:cubicBezTo>
                  <a:cubicBezTo>
                    <a:pt x="70" y="442"/>
                    <a:pt x="90" y="423"/>
                    <a:pt x="90" y="398"/>
                  </a:cubicBezTo>
                  <a:lnTo>
                    <a:pt x="90" y="46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7"/>
            <p:cNvSpPr/>
            <p:nvPr/>
          </p:nvSpPr>
          <p:spPr>
            <a:xfrm>
              <a:off x="6076485" y="2126436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7"/>
            <p:cNvSpPr/>
            <p:nvPr/>
          </p:nvSpPr>
          <p:spPr>
            <a:xfrm>
              <a:off x="6076485" y="2202853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7"/>
            <p:cNvSpPr/>
            <p:nvPr/>
          </p:nvSpPr>
          <p:spPr>
            <a:xfrm>
              <a:off x="6076485" y="2356230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6"/>
                  </a:cubicBezTo>
                  <a:lnTo>
                    <a:pt x="90" y="45"/>
                  </a:lnTo>
                  <a:cubicBezTo>
                    <a:pt x="90" y="1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7"/>
            <p:cNvSpPr/>
            <p:nvPr/>
          </p:nvSpPr>
          <p:spPr>
            <a:xfrm>
              <a:off x="6076485" y="2815818"/>
              <a:ext cx="11335" cy="48195"/>
            </a:xfrm>
            <a:custGeom>
              <a:avLst/>
              <a:gdLst/>
              <a:ahLst/>
              <a:cxnLst/>
              <a:rect l="l" t="t" r="r" b="b"/>
              <a:pathLst>
                <a:path w="91" h="444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6" y="443"/>
                  </a:cubicBezTo>
                  <a:cubicBezTo>
                    <a:pt x="70" y="443"/>
                    <a:pt x="90" y="423"/>
                    <a:pt x="90" y="399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7"/>
            <p:cNvSpPr/>
            <p:nvPr/>
          </p:nvSpPr>
          <p:spPr>
            <a:xfrm>
              <a:off x="6076485" y="2739401"/>
              <a:ext cx="11335" cy="47978"/>
            </a:xfrm>
            <a:custGeom>
              <a:avLst/>
              <a:gdLst/>
              <a:ahLst/>
              <a:cxnLst/>
              <a:rect l="l" t="t" r="r" b="b"/>
              <a:pathLst>
                <a:path w="91" h="442" extrusionOk="0">
                  <a:moveTo>
                    <a:pt x="46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6" y="442"/>
                  </a:cubicBezTo>
                  <a:cubicBezTo>
                    <a:pt x="70" y="442"/>
                    <a:pt x="90" y="422"/>
                    <a:pt x="90" y="398"/>
                  </a:cubicBezTo>
                  <a:lnTo>
                    <a:pt x="90" y="45"/>
                  </a:lnTo>
                  <a:cubicBezTo>
                    <a:pt x="90" y="21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7"/>
            <p:cNvSpPr/>
            <p:nvPr/>
          </p:nvSpPr>
          <p:spPr>
            <a:xfrm>
              <a:off x="6076485" y="0"/>
              <a:ext cx="11335" cy="28982"/>
            </a:xfrm>
            <a:custGeom>
              <a:avLst/>
              <a:gdLst/>
              <a:ahLst/>
              <a:cxnLst/>
              <a:rect l="l" t="t" r="r" b="b"/>
              <a:pathLst>
                <a:path w="91" h="267" extrusionOk="0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0" y="247"/>
                    <a:pt x="20" y="267"/>
                    <a:pt x="46" y="267"/>
                  </a:cubicBezTo>
                  <a:cubicBezTo>
                    <a:pt x="70" y="267"/>
                    <a:pt x="90" y="247"/>
                    <a:pt x="90" y="221"/>
                  </a:cubicBezTo>
                  <a:lnTo>
                    <a:pt x="90" y="46"/>
                  </a:lnTo>
                  <a:cubicBezTo>
                    <a:pt x="90" y="20"/>
                    <a:pt x="70" y="0"/>
                    <a:pt x="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7"/>
            <p:cNvSpPr/>
            <p:nvPr/>
          </p:nvSpPr>
          <p:spPr>
            <a:xfrm>
              <a:off x="6831592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7"/>
            <p:cNvSpPr/>
            <p:nvPr/>
          </p:nvSpPr>
          <p:spPr>
            <a:xfrm>
              <a:off x="6831592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7"/>
            <p:cNvSpPr/>
            <p:nvPr/>
          </p:nvSpPr>
          <p:spPr>
            <a:xfrm>
              <a:off x="6831592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7"/>
            <p:cNvSpPr/>
            <p:nvPr/>
          </p:nvSpPr>
          <p:spPr>
            <a:xfrm>
              <a:off x="6831592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7"/>
            <p:cNvSpPr/>
            <p:nvPr/>
          </p:nvSpPr>
          <p:spPr>
            <a:xfrm>
              <a:off x="6831592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7"/>
            <p:cNvSpPr/>
            <p:nvPr/>
          </p:nvSpPr>
          <p:spPr>
            <a:xfrm>
              <a:off x="6831592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7"/>
            <p:cNvSpPr/>
            <p:nvPr/>
          </p:nvSpPr>
          <p:spPr>
            <a:xfrm>
              <a:off x="6831592" y="1819791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8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7"/>
            <p:cNvSpPr/>
            <p:nvPr/>
          </p:nvSpPr>
          <p:spPr>
            <a:xfrm>
              <a:off x="6831592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7"/>
            <p:cNvSpPr/>
            <p:nvPr/>
          </p:nvSpPr>
          <p:spPr>
            <a:xfrm>
              <a:off x="6831592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7"/>
            <p:cNvSpPr/>
            <p:nvPr/>
          </p:nvSpPr>
          <p:spPr>
            <a:xfrm>
              <a:off x="6831592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7"/>
            <p:cNvSpPr/>
            <p:nvPr/>
          </p:nvSpPr>
          <p:spPr>
            <a:xfrm>
              <a:off x="6831592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7" name="Google Shape;8597;p7"/>
            <p:cNvSpPr/>
            <p:nvPr/>
          </p:nvSpPr>
          <p:spPr>
            <a:xfrm>
              <a:off x="6831592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8" name="Google Shape;8598;p7"/>
            <p:cNvSpPr/>
            <p:nvPr/>
          </p:nvSpPr>
          <p:spPr>
            <a:xfrm>
              <a:off x="6831592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9" name="Google Shape;8599;p7"/>
            <p:cNvSpPr/>
            <p:nvPr/>
          </p:nvSpPr>
          <p:spPr>
            <a:xfrm>
              <a:off x="6831592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0" name="Google Shape;8600;p7"/>
            <p:cNvSpPr/>
            <p:nvPr/>
          </p:nvSpPr>
          <p:spPr>
            <a:xfrm>
              <a:off x="6831592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1" name="Google Shape;8601;p7"/>
            <p:cNvSpPr/>
            <p:nvPr/>
          </p:nvSpPr>
          <p:spPr>
            <a:xfrm>
              <a:off x="6831592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2" name="Google Shape;8602;p7"/>
            <p:cNvSpPr/>
            <p:nvPr/>
          </p:nvSpPr>
          <p:spPr>
            <a:xfrm>
              <a:off x="6831592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3" name="Google Shape;8603;p7"/>
            <p:cNvSpPr/>
            <p:nvPr/>
          </p:nvSpPr>
          <p:spPr>
            <a:xfrm>
              <a:off x="6831592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7"/>
            <p:cNvSpPr/>
            <p:nvPr/>
          </p:nvSpPr>
          <p:spPr>
            <a:xfrm>
              <a:off x="6831592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7"/>
            <p:cNvSpPr/>
            <p:nvPr/>
          </p:nvSpPr>
          <p:spPr>
            <a:xfrm>
              <a:off x="6831592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7"/>
            <p:cNvSpPr/>
            <p:nvPr/>
          </p:nvSpPr>
          <p:spPr>
            <a:xfrm>
              <a:off x="6831592" y="434839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7"/>
            <p:cNvSpPr/>
            <p:nvPr/>
          </p:nvSpPr>
          <p:spPr>
            <a:xfrm>
              <a:off x="6831592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7"/>
            <p:cNvSpPr/>
            <p:nvPr/>
          </p:nvSpPr>
          <p:spPr>
            <a:xfrm>
              <a:off x="6831592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7"/>
            <p:cNvSpPr/>
            <p:nvPr/>
          </p:nvSpPr>
          <p:spPr>
            <a:xfrm>
              <a:off x="6831592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7"/>
            <p:cNvSpPr/>
            <p:nvPr/>
          </p:nvSpPr>
          <p:spPr>
            <a:xfrm>
              <a:off x="6831592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7"/>
            <p:cNvSpPr/>
            <p:nvPr/>
          </p:nvSpPr>
          <p:spPr>
            <a:xfrm>
              <a:off x="6831592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7"/>
            <p:cNvSpPr/>
            <p:nvPr/>
          </p:nvSpPr>
          <p:spPr>
            <a:xfrm>
              <a:off x="6831592" y="3658794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7"/>
            <p:cNvSpPr/>
            <p:nvPr/>
          </p:nvSpPr>
          <p:spPr>
            <a:xfrm>
              <a:off x="6831592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7"/>
            <p:cNvSpPr/>
            <p:nvPr/>
          </p:nvSpPr>
          <p:spPr>
            <a:xfrm>
              <a:off x="6831592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7"/>
            <p:cNvSpPr/>
            <p:nvPr/>
          </p:nvSpPr>
          <p:spPr>
            <a:xfrm>
              <a:off x="6831592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7"/>
            <p:cNvSpPr/>
            <p:nvPr/>
          </p:nvSpPr>
          <p:spPr>
            <a:xfrm>
              <a:off x="6831592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7"/>
            <p:cNvSpPr/>
            <p:nvPr/>
          </p:nvSpPr>
          <p:spPr>
            <a:xfrm>
              <a:off x="6831592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7"/>
            <p:cNvSpPr/>
            <p:nvPr/>
          </p:nvSpPr>
          <p:spPr>
            <a:xfrm>
              <a:off x="6831592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7"/>
            <p:cNvSpPr/>
            <p:nvPr/>
          </p:nvSpPr>
          <p:spPr>
            <a:xfrm>
              <a:off x="6831592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7"/>
            <p:cNvSpPr/>
            <p:nvPr/>
          </p:nvSpPr>
          <p:spPr>
            <a:xfrm>
              <a:off x="6831592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7"/>
            <p:cNvSpPr/>
            <p:nvPr/>
          </p:nvSpPr>
          <p:spPr>
            <a:xfrm>
              <a:off x="6831592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7"/>
            <p:cNvSpPr/>
            <p:nvPr/>
          </p:nvSpPr>
          <p:spPr>
            <a:xfrm>
              <a:off x="6831592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7"/>
            <p:cNvSpPr/>
            <p:nvPr/>
          </p:nvSpPr>
          <p:spPr>
            <a:xfrm>
              <a:off x="6831592" y="373553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7"/>
            <p:cNvSpPr/>
            <p:nvPr/>
          </p:nvSpPr>
          <p:spPr>
            <a:xfrm>
              <a:off x="6831592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7"/>
            <p:cNvSpPr/>
            <p:nvPr/>
          </p:nvSpPr>
          <p:spPr>
            <a:xfrm>
              <a:off x="6831592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7"/>
            <p:cNvSpPr/>
            <p:nvPr/>
          </p:nvSpPr>
          <p:spPr>
            <a:xfrm>
              <a:off x="6831592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7"/>
            <p:cNvSpPr/>
            <p:nvPr/>
          </p:nvSpPr>
          <p:spPr>
            <a:xfrm>
              <a:off x="6831592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7"/>
            <p:cNvSpPr/>
            <p:nvPr/>
          </p:nvSpPr>
          <p:spPr>
            <a:xfrm>
              <a:off x="6831592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7"/>
            <p:cNvSpPr/>
            <p:nvPr/>
          </p:nvSpPr>
          <p:spPr>
            <a:xfrm>
              <a:off x="6831592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7"/>
            <p:cNvSpPr/>
            <p:nvPr/>
          </p:nvSpPr>
          <p:spPr>
            <a:xfrm>
              <a:off x="6831592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7"/>
            <p:cNvSpPr/>
            <p:nvPr/>
          </p:nvSpPr>
          <p:spPr>
            <a:xfrm>
              <a:off x="6831592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7"/>
            <p:cNvSpPr/>
            <p:nvPr/>
          </p:nvSpPr>
          <p:spPr>
            <a:xfrm>
              <a:off x="6831592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7"/>
            <p:cNvSpPr/>
            <p:nvPr/>
          </p:nvSpPr>
          <p:spPr>
            <a:xfrm>
              <a:off x="6831592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7"/>
            <p:cNvSpPr/>
            <p:nvPr/>
          </p:nvSpPr>
          <p:spPr>
            <a:xfrm>
              <a:off x="6831592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7"/>
            <p:cNvSpPr/>
            <p:nvPr/>
          </p:nvSpPr>
          <p:spPr>
            <a:xfrm>
              <a:off x="6831592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7"/>
            <p:cNvSpPr/>
            <p:nvPr/>
          </p:nvSpPr>
          <p:spPr>
            <a:xfrm>
              <a:off x="6831592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7"/>
            <p:cNvSpPr/>
            <p:nvPr/>
          </p:nvSpPr>
          <p:spPr>
            <a:xfrm>
              <a:off x="6831592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7"/>
            <p:cNvSpPr/>
            <p:nvPr/>
          </p:nvSpPr>
          <p:spPr>
            <a:xfrm>
              <a:off x="6831592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7"/>
            <p:cNvSpPr/>
            <p:nvPr/>
          </p:nvSpPr>
          <p:spPr>
            <a:xfrm>
              <a:off x="6831592" y="21264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7"/>
            <p:cNvSpPr/>
            <p:nvPr/>
          </p:nvSpPr>
          <p:spPr>
            <a:xfrm>
              <a:off x="6831592" y="2815818"/>
              <a:ext cx="11211" cy="48195"/>
            </a:xfrm>
            <a:custGeom>
              <a:avLst/>
              <a:gdLst/>
              <a:ahLst/>
              <a:cxnLst/>
              <a:rect l="l" t="t" r="r" b="b"/>
              <a:pathLst>
                <a:path w="90" h="444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9"/>
                  </a:lnTo>
                  <a:cubicBezTo>
                    <a:pt x="1" y="423"/>
                    <a:pt x="19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7"/>
            <p:cNvSpPr/>
            <p:nvPr/>
          </p:nvSpPr>
          <p:spPr>
            <a:xfrm>
              <a:off x="6831592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7"/>
            <p:cNvSpPr/>
            <p:nvPr/>
          </p:nvSpPr>
          <p:spPr>
            <a:xfrm>
              <a:off x="6831592" y="289266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7"/>
            <p:cNvSpPr/>
            <p:nvPr/>
          </p:nvSpPr>
          <p:spPr>
            <a:xfrm>
              <a:off x="6831592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7"/>
            <p:cNvSpPr/>
            <p:nvPr/>
          </p:nvSpPr>
          <p:spPr>
            <a:xfrm>
              <a:off x="6831592" y="296941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7"/>
            <p:cNvSpPr/>
            <p:nvPr/>
          </p:nvSpPr>
          <p:spPr>
            <a:xfrm>
              <a:off x="6831592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7"/>
            <p:cNvSpPr/>
            <p:nvPr/>
          </p:nvSpPr>
          <p:spPr>
            <a:xfrm>
              <a:off x="6831592" y="197295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7"/>
            <p:cNvSpPr/>
            <p:nvPr/>
          </p:nvSpPr>
          <p:spPr>
            <a:xfrm>
              <a:off x="6831592" y="2049802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7"/>
            <p:cNvSpPr/>
            <p:nvPr/>
          </p:nvSpPr>
          <p:spPr>
            <a:xfrm>
              <a:off x="6831592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7"/>
            <p:cNvSpPr/>
            <p:nvPr/>
          </p:nvSpPr>
          <p:spPr>
            <a:xfrm>
              <a:off x="6831592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7"/>
            <p:cNvSpPr/>
            <p:nvPr/>
          </p:nvSpPr>
          <p:spPr>
            <a:xfrm>
              <a:off x="7586575" y="5114626"/>
              <a:ext cx="11211" cy="28874"/>
            </a:xfrm>
            <a:custGeom>
              <a:avLst/>
              <a:gdLst/>
              <a:ahLst/>
              <a:cxnLst/>
              <a:rect l="l" t="t" r="r" b="b"/>
              <a:pathLst>
                <a:path w="90" h="266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221"/>
                  </a:lnTo>
                  <a:cubicBezTo>
                    <a:pt x="1" y="246"/>
                    <a:pt x="19" y="266"/>
                    <a:pt x="45" y="266"/>
                  </a:cubicBezTo>
                  <a:cubicBezTo>
                    <a:pt x="69" y="266"/>
                    <a:pt x="89" y="246"/>
                    <a:pt x="89" y="221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7"/>
            <p:cNvSpPr/>
            <p:nvPr/>
          </p:nvSpPr>
          <p:spPr>
            <a:xfrm>
              <a:off x="7586575" y="8237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7"/>
            <p:cNvSpPr/>
            <p:nvPr/>
          </p:nvSpPr>
          <p:spPr>
            <a:xfrm>
              <a:off x="7586575" y="67060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7"/>
            <p:cNvSpPr/>
            <p:nvPr/>
          </p:nvSpPr>
          <p:spPr>
            <a:xfrm>
              <a:off x="7586575" y="7471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7"/>
            <p:cNvSpPr/>
            <p:nvPr/>
          </p:nvSpPr>
          <p:spPr>
            <a:xfrm>
              <a:off x="7586575" y="90039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7"/>
            <p:cNvSpPr/>
            <p:nvPr/>
          </p:nvSpPr>
          <p:spPr>
            <a:xfrm>
              <a:off x="7586575" y="11303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7"/>
            <p:cNvSpPr/>
            <p:nvPr/>
          </p:nvSpPr>
          <p:spPr>
            <a:xfrm>
              <a:off x="7586575" y="59386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7"/>
            <p:cNvSpPr/>
            <p:nvPr/>
          </p:nvSpPr>
          <p:spPr>
            <a:xfrm>
              <a:off x="7586575" y="105377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7"/>
            <p:cNvSpPr/>
            <p:nvPr/>
          </p:nvSpPr>
          <p:spPr>
            <a:xfrm>
              <a:off x="7586575" y="97714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7"/>
            <p:cNvSpPr/>
            <p:nvPr/>
          </p:nvSpPr>
          <p:spPr>
            <a:xfrm>
              <a:off x="7586575" y="44059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7"/>
            <p:cNvSpPr/>
            <p:nvPr/>
          </p:nvSpPr>
          <p:spPr>
            <a:xfrm>
              <a:off x="7586575" y="5763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7"/>
            <p:cNvSpPr/>
            <p:nvPr/>
          </p:nvSpPr>
          <p:spPr>
            <a:xfrm>
              <a:off x="7586575" y="12068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7"/>
            <p:cNvSpPr/>
            <p:nvPr/>
          </p:nvSpPr>
          <p:spPr>
            <a:xfrm>
              <a:off x="7586575" y="1341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7"/>
            <p:cNvSpPr/>
            <p:nvPr/>
          </p:nvSpPr>
          <p:spPr>
            <a:xfrm>
              <a:off x="7586575" y="51722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7"/>
            <p:cNvSpPr/>
            <p:nvPr/>
          </p:nvSpPr>
          <p:spPr>
            <a:xfrm>
              <a:off x="7586575" y="3639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7"/>
            <p:cNvSpPr/>
            <p:nvPr/>
          </p:nvSpPr>
          <p:spPr>
            <a:xfrm>
              <a:off x="7586575" y="2107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7"/>
            <p:cNvSpPr/>
            <p:nvPr/>
          </p:nvSpPr>
          <p:spPr>
            <a:xfrm>
              <a:off x="7586575" y="28754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7"/>
            <p:cNvSpPr/>
            <p:nvPr/>
          </p:nvSpPr>
          <p:spPr>
            <a:xfrm>
              <a:off x="7586575" y="396522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7"/>
            <p:cNvSpPr/>
            <p:nvPr/>
          </p:nvSpPr>
          <p:spPr>
            <a:xfrm>
              <a:off x="7586575" y="358216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7"/>
            <p:cNvSpPr/>
            <p:nvPr/>
          </p:nvSpPr>
          <p:spPr>
            <a:xfrm>
              <a:off x="7586575" y="350563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7"/>
            <p:cNvSpPr/>
            <p:nvPr/>
          </p:nvSpPr>
          <p:spPr>
            <a:xfrm>
              <a:off x="7586575" y="128335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7"/>
            <p:cNvSpPr/>
            <p:nvPr/>
          </p:nvSpPr>
          <p:spPr>
            <a:xfrm>
              <a:off x="7586575" y="37354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7"/>
            <p:cNvSpPr/>
            <p:nvPr/>
          </p:nvSpPr>
          <p:spPr>
            <a:xfrm>
              <a:off x="7586575" y="36586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1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7"/>
            <p:cNvSpPr/>
            <p:nvPr/>
          </p:nvSpPr>
          <p:spPr>
            <a:xfrm>
              <a:off x="7586575" y="381195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7"/>
            <p:cNvSpPr/>
            <p:nvPr/>
          </p:nvSpPr>
          <p:spPr>
            <a:xfrm>
              <a:off x="7586575" y="335236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7"/>
            <p:cNvSpPr/>
            <p:nvPr/>
          </p:nvSpPr>
          <p:spPr>
            <a:xfrm>
              <a:off x="7586575" y="38885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7"/>
            <p:cNvSpPr/>
            <p:nvPr/>
          </p:nvSpPr>
          <p:spPr>
            <a:xfrm>
              <a:off x="7586575" y="296908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7"/>
            <p:cNvSpPr/>
            <p:nvPr/>
          </p:nvSpPr>
          <p:spPr>
            <a:xfrm>
              <a:off x="7586575" y="289245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7"/>
            <p:cNvSpPr/>
            <p:nvPr/>
          </p:nvSpPr>
          <p:spPr>
            <a:xfrm>
              <a:off x="7586575" y="304582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7"/>
            <p:cNvSpPr/>
            <p:nvPr/>
          </p:nvSpPr>
          <p:spPr>
            <a:xfrm>
              <a:off x="7586575" y="312246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7"/>
            <p:cNvSpPr/>
            <p:nvPr/>
          </p:nvSpPr>
          <p:spPr>
            <a:xfrm>
              <a:off x="7586575" y="327562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7"/>
            <p:cNvSpPr/>
            <p:nvPr/>
          </p:nvSpPr>
          <p:spPr>
            <a:xfrm>
              <a:off x="7586575" y="319898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7"/>
            <p:cNvSpPr/>
            <p:nvPr/>
          </p:nvSpPr>
          <p:spPr>
            <a:xfrm>
              <a:off x="7586575" y="45015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7"/>
            <p:cNvSpPr/>
            <p:nvPr/>
          </p:nvSpPr>
          <p:spPr>
            <a:xfrm>
              <a:off x="7586575" y="47315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7"/>
            <p:cNvSpPr/>
            <p:nvPr/>
          </p:nvSpPr>
          <p:spPr>
            <a:xfrm>
              <a:off x="7586575" y="45781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7"/>
            <p:cNvSpPr/>
            <p:nvPr/>
          </p:nvSpPr>
          <p:spPr>
            <a:xfrm>
              <a:off x="7586575" y="480809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7"/>
            <p:cNvSpPr/>
            <p:nvPr/>
          </p:nvSpPr>
          <p:spPr>
            <a:xfrm>
              <a:off x="7586575" y="465471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7"/>
            <p:cNvSpPr/>
            <p:nvPr/>
          </p:nvSpPr>
          <p:spPr>
            <a:xfrm>
              <a:off x="7586575" y="40419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7"/>
            <p:cNvSpPr/>
            <p:nvPr/>
          </p:nvSpPr>
          <p:spPr>
            <a:xfrm>
              <a:off x="7586575" y="48847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1"/>
                    <a:pt x="45" y="441"/>
                  </a:cubicBezTo>
                  <a:cubicBezTo>
                    <a:pt x="69" y="441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7"/>
            <p:cNvSpPr/>
            <p:nvPr/>
          </p:nvSpPr>
          <p:spPr>
            <a:xfrm>
              <a:off x="7586575" y="496135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7"/>
            <p:cNvSpPr/>
            <p:nvPr/>
          </p:nvSpPr>
          <p:spPr>
            <a:xfrm>
              <a:off x="7586575" y="50381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7"/>
            <p:cNvSpPr/>
            <p:nvPr/>
          </p:nvSpPr>
          <p:spPr>
            <a:xfrm>
              <a:off x="7586575" y="419512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7"/>
            <p:cNvSpPr/>
            <p:nvPr/>
          </p:nvSpPr>
          <p:spPr>
            <a:xfrm>
              <a:off x="7586575" y="427175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7"/>
            <p:cNvSpPr/>
            <p:nvPr/>
          </p:nvSpPr>
          <p:spPr>
            <a:xfrm>
              <a:off x="7586575" y="41185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7"/>
            <p:cNvSpPr/>
            <p:nvPr/>
          </p:nvSpPr>
          <p:spPr>
            <a:xfrm>
              <a:off x="7586575" y="442513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7"/>
            <p:cNvSpPr/>
            <p:nvPr/>
          </p:nvSpPr>
          <p:spPr>
            <a:xfrm>
              <a:off x="7586575" y="281581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2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7"/>
            <p:cNvSpPr/>
            <p:nvPr/>
          </p:nvSpPr>
          <p:spPr>
            <a:xfrm>
              <a:off x="7586575" y="434850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7"/>
            <p:cNvSpPr/>
            <p:nvPr/>
          </p:nvSpPr>
          <p:spPr>
            <a:xfrm>
              <a:off x="7586575" y="342900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7"/>
            <p:cNvSpPr/>
            <p:nvPr/>
          </p:nvSpPr>
          <p:spPr>
            <a:xfrm>
              <a:off x="7586575" y="212632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7"/>
            <p:cNvSpPr/>
            <p:nvPr/>
          </p:nvSpPr>
          <p:spPr>
            <a:xfrm>
              <a:off x="7586575" y="204958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7"/>
            <p:cNvSpPr/>
            <p:nvPr/>
          </p:nvSpPr>
          <p:spPr>
            <a:xfrm>
              <a:off x="7586575" y="243286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7"/>
            <p:cNvSpPr/>
            <p:nvPr/>
          </p:nvSpPr>
          <p:spPr>
            <a:xfrm>
              <a:off x="7586575" y="220285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7"/>
            <p:cNvSpPr/>
            <p:nvPr/>
          </p:nvSpPr>
          <p:spPr>
            <a:xfrm>
              <a:off x="7586575" y="2279487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7"/>
            <p:cNvSpPr/>
            <p:nvPr/>
          </p:nvSpPr>
          <p:spPr>
            <a:xfrm>
              <a:off x="7586575" y="2356230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7"/>
            <p:cNvSpPr/>
            <p:nvPr/>
          </p:nvSpPr>
          <p:spPr>
            <a:xfrm>
              <a:off x="7586575" y="1973276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7"/>
            <p:cNvSpPr/>
            <p:nvPr/>
          </p:nvSpPr>
          <p:spPr>
            <a:xfrm>
              <a:off x="7586575" y="166673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19"/>
                    <a:pt x="1" y="44"/>
                  </a:cubicBezTo>
                  <a:lnTo>
                    <a:pt x="1" y="396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7"/>
            <p:cNvSpPr/>
            <p:nvPr/>
          </p:nvSpPr>
          <p:spPr>
            <a:xfrm>
              <a:off x="7586575" y="1896533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397"/>
                  </a:lnTo>
                  <a:cubicBezTo>
                    <a:pt x="1" y="423"/>
                    <a:pt x="19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7"/>
            <p:cNvSpPr/>
            <p:nvPr/>
          </p:nvSpPr>
          <p:spPr>
            <a:xfrm>
              <a:off x="7586575" y="158988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7"/>
            <p:cNvSpPr/>
            <p:nvPr/>
          </p:nvSpPr>
          <p:spPr>
            <a:xfrm>
              <a:off x="7586575" y="1743265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7"/>
            <p:cNvSpPr/>
            <p:nvPr/>
          </p:nvSpPr>
          <p:spPr>
            <a:xfrm>
              <a:off x="7586575" y="1513362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7"/>
            <p:cNvSpPr/>
            <p:nvPr/>
          </p:nvSpPr>
          <p:spPr>
            <a:xfrm>
              <a:off x="7586575" y="1819899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3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7"/>
            <p:cNvSpPr/>
            <p:nvPr/>
          </p:nvSpPr>
          <p:spPr>
            <a:xfrm>
              <a:off x="7586575" y="258602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6"/>
                  </a:cubicBezTo>
                  <a:lnTo>
                    <a:pt x="1" y="398"/>
                  </a:lnTo>
                  <a:cubicBezTo>
                    <a:pt x="1" y="423"/>
                    <a:pt x="19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7"/>
            <p:cNvSpPr/>
            <p:nvPr/>
          </p:nvSpPr>
          <p:spPr>
            <a:xfrm>
              <a:off x="7586575" y="250949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0"/>
                  </a:moveTo>
                  <a:cubicBezTo>
                    <a:pt x="19" y="0"/>
                    <a:pt x="1" y="20"/>
                    <a:pt x="1" y="44"/>
                  </a:cubicBezTo>
                  <a:lnTo>
                    <a:pt x="1" y="397"/>
                  </a:lnTo>
                  <a:cubicBezTo>
                    <a:pt x="1" y="421"/>
                    <a:pt x="19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7"/>
            <p:cNvSpPr/>
            <p:nvPr/>
          </p:nvSpPr>
          <p:spPr>
            <a:xfrm>
              <a:off x="7586575" y="2662767"/>
              <a:ext cx="11211" cy="48087"/>
            </a:xfrm>
            <a:custGeom>
              <a:avLst/>
              <a:gdLst/>
              <a:ahLst/>
              <a:cxnLst/>
              <a:rect l="l" t="t" r="r" b="b"/>
              <a:pathLst>
                <a:path w="90" h="443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7"/>
            <p:cNvSpPr/>
            <p:nvPr/>
          </p:nvSpPr>
          <p:spPr>
            <a:xfrm>
              <a:off x="7586575" y="2739401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1"/>
                    <a:pt x="1" y="45"/>
                  </a:cubicBezTo>
                  <a:lnTo>
                    <a:pt x="1" y="398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7"/>
            <p:cNvSpPr/>
            <p:nvPr/>
          </p:nvSpPr>
          <p:spPr>
            <a:xfrm>
              <a:off x="7586575" y="1360094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19"/>
                    <a:pt x="1" y="45"/>
                  </a:cubicBezTo>
                  <a:lnTo>
                    <a:pt x="1" y="396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7"/>
            <p:cNvSpPr/>
            <p:nvPr/>
          </p:nvSpPr>
          <p:spPr>
            <a:xfrm>
              <a:off x="7586575" y="1436728"/>
              <a:ext cx="11211" cy="47978"/>
            </a:xfrm>
            <a:custGeom>
              <a:avLst/>
              <a:gdLst/>
              <a:ahLst/>
              <a:cxnLst/>
              <a:rect l="l" t="t" r="r" b="b"/>
              <a:pathLst>
                <a:path w="90" h="442" extrusionOk="0">
                  <a:moveTo>
                    <a:pt x="45" y="1"/>
                  </a:moveTo>
                  <a:cubicBezTo>
                    <a:pt x="19" y="1"/>
                    <a:pt x="1" y="20"/>
                    <a:pt x="1" y="45"/>
                  </a:cubicBezTo>
                  <a:lnTo>
                    <a:pt x="1" y="397"/>
                  </a:lnTo>
                  <a:cubicBezTo>
                    <a:pt x="1" y="422"/>
                    <a:pt x="19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7"/>
            <p:cNvSpPr/>
            <p:nvPr/>
          </p:nvSpPr>
          <p:spPr>
            <a:xfrm>
              <a:off x="7586575" y="0"/>
              <a:ext cx="11211" cy="28982"/>
            </a:xfrm>
            <a:custGeom>
              <a:avLst/>
              <a:gdLst/>
              <a:ahLst/>
              <a:cxnLst/>
              <a:rect l="l" t="t" r="r" b="b"/>
              <a:pathLst>
                <a:path w="90" h="267" extrusionOk="0">
                  <a:moveTo>
                    <a:pt x="45" y="0"/>
                  </a:moveTo>
                  <a:cubicBezTo>
                    <a:pt x="19" y="0"/>
                    <a:pt x="1" y="20"/>
                    <a:pt x="1" y="46"/>
                  </a:cubicBezTo>
                  <a:lnTo>
                    <a:pt x="1" y="221"/>
                  </a:lnTo>
                  <a:cubicBezTo>
                    <a:pt x="1" y="247"/>
                    <a:pt x="19" y="267"/>
                    <a:pt x="45" y="267"/>
                  </a:cubicBezTo>
                  <a:cubicBezTo>
                    <a:pt x="69" y="267"/>
                    <a:pt x="89" y="247"/>
                    <a:pt x="89" y="221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7"/>
            <p:cNvSpPr/>
            <p:nvPr/>
          </p:nvSpPr>
          <p:spPr>
            <a:xfrm>
              <a:off x="8341683" y="5114626"/>
              <a:ext cx="11086" cy="28874"/>
            </a:xfrm>
            <a:custGeom>
              <a:avLst/>
              <a:gdLst/>
              <a:ahLst/>
              <a:cxnLst/>
              <a:rect l="l" t="t" r="r" b="b"/>
              <a:pathLst>
                <a:path w="89" h="266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221"/>
                  </a:lnTo>
                  <a:cubicBezTo>
                    <a:pt x="0" y="246"/>
                    <a:pt x="19" y="266"/>
                    <a:pt x="44" y="266"/>
                  </a:cubicBezTo>
                  <a:cubicBezTo>
                    <a:pt x="68" y="266"/>
                    <a:pt x="88" y="246"/>
                    <a:pt x="88" y="221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7"/>
            <p:cNvSpPr/>
            <p:nvPr/>
          </p:nvSpPr>
          <p:spPr>
            <a:xfrm>
              <a:off x="8341683" y="59386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7"/>
            <p:cNvSpPr/>
            <p:nvPr/>
          </p:nvSpPr>
          <p:spPr>
            <a:xfrm>
              <a:off x="8341807" y="97714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7"/>
            <p:cNvSpPr/>
            <p:nvPr/>
          </p:nvSpPr>
          <p:spPr>
            <a:xfrm>
              <a:off x="8341807" y="105377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7"/>
            <p:cNvSpPr/>
            <p:nvPr/>
          </p:nvSpPr>
          <p:spPr>
            <a:xfrm>
              <a:off x="8341807" y="7471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7"/>
            <p:cNvSpPr/>
            <p:nvPr/>
          </p:nvSpPr>
          <p:spPr>
            <a:xfrm>
              <a:off x="8341807" y="90039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7"/>
            <p:cNvSpPr/>
            <p:nvPr/>
          </p:nvSpPr>
          <p:spPr>
            <a:xfrm>
              <a:off x="8341807" y="67060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7"/>
            <p:cNvSpPr/>
            <p:nvPr/>
          </p:nvSpPr>
          <p:spPr>
            <a:xfrm>
              <a:off x="8341683" y="44059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7"/>
            <p:cNvSpPr/>
            <p:nvPr/>
          </p:nvSpPr>
          <p:spPr>
            <a:xfrm>
              <a:off x="8341683" y="28754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7"/>
            <p:cNvSpPr/>
            <p:nvPr/>
          </p:nvSpPr>
          <p:spPr>
            <a:xfrm>
              <a:off x="8341683" y="3639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6"/>
                  </a:cubicBezTo>
                  <a:lnTo>
                    <a:pt x="88" y="45"/>
                  </a:lnTo>
                  <a:cubicBezTo>
                    <a:pt x="88" y="19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7"/>
            <p:cNvSpPr/>
            <p:nvPr/>
          </p:nvSpPr>
          <p:spPr>
            <a:xfrm>
              <a:off x="8341683" y="51722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7"/>
            <p:cNvSpPr/>
            <p:nvPr/>
          </p:nvSpPr>
          <p:spPr>
            <a:xfrm>
              <a:off x="8341683" y="2107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7"/>
            <p:cNvSpPr/>
            <p:nvPr/>
          </p:nvSpPr>
          <p:spPr>
            <a:xfrm>
              <a:off x="8341683" y="5763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1" y="421"/>
                    <a:pt x="21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7"/>
            <p:cNvSpPr/>
            <p:nvPr/>
          </p:nvSpPr>
          <p:spPr>
            <a:xfrm>
              <a:off x="8341807" y="11303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7"/>
            <p:cNvSpPr/>
            <p:nvPr/>
          </p:nvSpPr>
          <p:spPr>
            <a:xfrm>
              <a:off x="8341683" y="1341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7"/>
            <p:cNvSpPr/>
            <p:nvPr/>
          </p:nvSpPr>
          <p:spPr>
            <a:xfrm>
              <a:off x="8341807" y="8237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7"/>
            <p:cNvSpPr/>
            <p:nvPr/>
          </p:nvSpPr>
          <p:spPr>
            <a:xfrm>
              <a:off x="8341807" y="44251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7"/>
            <p:cNvSpPr/>
            <p:nvPr/>
          </p:nvSpPr>
          <p:spPr>
            <a:xfrm>
              <a:off x="8341683" y="327562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7"/>
            <p:cNvSpPr/>
            <p:nvPr/>
          </p:nvSpPr>
          <p:spPr>
            <a:xfrm>
              <a:off x="8341807" y="335236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7"/>
            <p:cNvSpPr/>
            <p:nvPr/>
          </p:nvSpPr>
          <p:spPr>
            <a:xfrm>
              <a:off x="8341807" y="434839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7"/>
            <p:cNvSpPr/>
            <p:nvPr/>
          </p:nvSpPr>
          <p:spPr>
            <a:xfrm>
              <a:off x="8341807" y="419512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7"/>
            <p:cNvSpPr/>
            <p:nvPr/>
          </p:nvSpPr>
          <p:spPr>
            <a:xfrm>
              <a:off x="8341807" y="427175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7"/>
            <p:cNvSpPr/>
            <p:nvPr/>
          </p:nvSpPr>
          <p:spPr>
            <a:xfrm>
              <a:off x="8341807" y="3658794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7"/>
            <p:cNvSpPr/>
            <p:nvPr/>
          </p:nvSpPr>
          <p:spPr>
            <a:xfrm>
              <a:off x="8341807" y="342900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7"/>
            <p:cNvSpPr/>
            <p:nvPr/>
          </p:nvSpPr>
          <p:spPr>
            <a:xfrm>
              <a:off x="8341807" y="373553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7"/>
            <p:cNvSpPr/>
            <p:nvPr/>
          </p:nvSpPr>
          <p:spPr>
            <a:xfrm>
              <a:off x="8341807" y="350563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7"/>
            <p:cNvSpPr/>
            <p:nvPr/>
          </p:nvSpPr>
          <p:spPr>
            <a:xfrm>
              <a:off x="8341807" y="358216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7"/>
            <p:cNvSpPr/>
            <p:nvPr/>
          </p:nvSpPr>
          <p:spPr>
            <a:xfrm>
              <a:off x="8341683" y="48847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19" y="441"/>
                    <a:pt x="44" y="441"/>
                  </a:cubicBezTo>
                  <a:cubicBezTo>
                    <a:pt x="68" y="441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7"/>
            <p:cNvSpPr/>
            <p:nvPr/>
          </p:nvSpPr>
          <p:spPr>
            <a:xfrm>
              <a:off x="8341807" y="411859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7"/>
            <p:cNvSpPr/>
            <p:nvPr/>
          </p:nvSpPr>
          <p:spPr>
            <a:xfrm>
              <a:off x="8341807" y="381195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7"/>
            <p:cNvSpPr/>
            <p:nvPr/>
          </p:nvSpPr>
          <p:spPr>
            <a:xfrm>
              <a:off x="8341683" y="480809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19" y="442"/>
                    <a:pt x="44" y="442"/>
                  </a:cubicBezTo>
                  <a:cubicBezTo>
                    <a:pt x="68" y="442"/>
                    <a:pt x="88" y="422"/>
                    <a:pt x="88" y="398"/>
                  </a:cubicBezTo>
                  <a:lnTo>
                    <a:pt x="88" y="45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7"/>
            <p:cNvSpPr/>
            <p:nvPr/>
          </p:nvSpPr>
          <p:spPr>
            <a:xfrm>
              <a:off x="8341683" y="50381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7"/>
            <p:cNvSpPr/>
            <p:nvPr/>
          </p:nvSpPr>
          <p:spPr>
            <a:xfrm>
              <a:off x="8341683" y="496135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19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7"/>
            <p:cNvSpPr/>
            <p:nvPr/>
          </p:nvSpPr>
          <p:spPr>
            <a:xfrm>
              <a:off x="8341807" y="1819791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8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8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7"/>
            <p:cNvSpPr/>
            <p:nvPr/>
          </p:nvSpPr>
          <p:spPr>
            <a:xfrm>
              <a:off x="8341807" y="40419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7"/>
            <p:cNvSpPr/>
            <p:nvPr/>
          </p:nvSpPr>
          <p:spPr>
            <a:xfrm>
              <a:off x="8341683" y="38885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1" y="422"/>
                    <a:pt x="21" y="442"/>
                    <a:pt x="44" y="442"/>
                  </a:cubicBezTo>
                  <a:cubicBezTo>
                    <a:pt x="68" y="442"/>
                    <a:pt x="88" y="422"/>
                    <a:pt x="88" y="397"/>
                  </a:cubicBezTo>
                  <a:lnTo>
                    <a:pt x="88" y="45"/>
                  </a:lnTo>
                  <a:cubicBezTo>
                    <a:pt x="88" y="20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7"/>
            <p:cNvSpPr/>
            <p:nvPr/>
          </p:nvSpPr>
          <p:spPr>
            <a:xfrm>
              <a:off x="8341807" y="396522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7"/>
            <p:cNvSpPr/>
            <p:nvPr/>
          </p:nvSpPr>
          <p:spPr>
            <a:xfrm>
              <a:off x="8341683" y="45781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7"/>
                  </a:cubicBezTo>
                  <a:lnTo>
                    <a:pt x="88" y="44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7"/>
            <p:cNvSpPr/>
            <p:nvPr/>
          </p:nvSpPr>
          <p:spPr>
            <a:xfrm>
              <a:off x="8341683" y="465471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19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7"/>
            <p:cNvSpPr/>
            <p:nvPr/>
          </p:nvSpPr>
          <p:spPr>
            <a:xfrm>
              <a:off x="8341683" y="47315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19" y="441"/>
                    <a:pt x="44" y="441"/>
                  </a:cubicBezTo>
                  <a:cubicBezTo>
                    <a:pt x="68" y="441"/>
                    <a:pt x="88" y="421"/>
                    <a:pt x="88" y="396"/>
                  </a:cubicBezTo>
                  <a:lnTo>
                    <a:pt x="88" y="44"/>
                  </a:lnTo>
                  <a:cubicBezTo>
                    <a:pt x="88" y="19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7"/>
            <p:cNvSpPr/>
            <p:nvPr/>
          </p:nvSpPr>
          <p:spPr>
            <a:xfrm>
              <a:off x="8341807" y="250949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7"/>
            <p:cNvSpPr/>
            <p:nvPr/>
          </p:nvSpPr>
          <p:spPr>
            <a:xfrm>
              <a:off x="8341807" y="136009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7"/>
            <p:cNvSpPr/>
            <p:nvPr/>
          </p:nvSpPr>
          <p:spPr>
            <a:xfrm>
              <a:off x="8341683" y="128335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7"/>
            <p:cNvSpPr/>
            <p:nvPr/>
          </p:nvSpPr>
          <p:spPr>
            <a:xfrm>
              <a:off x="8341807" y="243286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7"/>
            <p:cNvSpPr/>
            <p:nvPr/>
          </p:nvSpPr>
          <p:spPr>
            <a:xfrm>
              <a:off x="8341807" y="235623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7"/>
            <p:cNvSpPr/>
            <p:nvPr/>
          </p:nvSpPr>
          <p:spPr>
            <a:xfrm>
              <a:off x="8341807" y="151336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7"/>
            <p:cNvSpPr/>
            <p:nvPr/>
          </p:nvSpPr>
          <p:spPr>
            <a:xfrm>
              <a:off x="8341807" y="143672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97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7"/>
                  </a:cubicBezTo>
                  <a:lnTo>
                    <a:pt x="89" y="45"/>
                  </a:lnTo>
                  <a:cubicBezTo>
                    <a:pt x="89" y="20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7"/>
            <p:cNvSpPr/>
            <p:nvPr/>
          </p:nvSpPr>
          <p:spPr>
            <a:xfrm>
              <a:off x="8341807" y="166673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7"/>
            <p:cNvSpPr/>
            <p:nvPr/>
          </p:nvSpPr>
          <p:spPr>
            <a:xfrm>
              <a:off x="8341807" y="1743265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7"/>
            <p:cNvSpPr/>
            <p:nvPr/>
          </p:nvSpPr>
          <p:spPr>
            <a:xfrm>
              <a:off x="8341807" y="2279487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7"/>
            <p:cNvSpPr/>
            <p:nvPr/>
          </p:nvSpPr>
          <p:spPr>
            <a:xfrm>
              <a:off x="8341807" y="1589888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0" y="423"/>
                    <a:pt x="20" y="442"/>
                    <a:pt x="45" y="442"/>
                  </a:cubicBezTo>
                  <a:cubicBezTo>
                    <a:pt x="69" y="442"/>
                    <a:pt x="89" y="423"/>
                    <a:pt x="89" y="398"/>
                  </a:cubicBezTo>
                  <a:lnTo>
                    <a:pt x="89" y="46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7"/>
            <p:cNvSpPr/>
            <p:nvPr/>
          </p:nvSpPr>
          <p:spPr>
            <a:xfrm>
              <a:off x="8341807" y="304582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1"/>
                    <a:pt x="45" y="441"/>
                  </a:cubicBezTo>
                  <a:cubicBezTo>
                    <a:pt x="69" y="441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7"/>
            <p:cNvSpPr/>
            <p:nvPr/>
          </p:nvSpPr>
          <p:spPr>
            <a:xfrm>
              <a:off x="8341807" y="2815818"/>
              <a:ext cx="11086" cy="48195"/>
            </a:xfrm>
            <a:custGeom>
              <a:avLst/>
              <a:gdLst/>
              <a:ahLst/>
              <a:cxnLst/>
              <a:rect l="l" t="t" r="r" b="b"/>
              <a:pathLst>
                <a:path w="89" h="444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9"/>
                  </a:lnTo>
                  <a:cubicBezTo>
                    <a:pt x="0" y="423"/>
                    <a:pt x="20" y="443"/>
                    <a:pt x="45" y="443"/>
                  </a:cubicBezTo>
                  <a:cubicBezTo>
                    <a:pt x="69" y="443"/>
                    <a:pt x="89" y="423"/>
                    <a:pt x="89" y="399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7"/>
            <p:cNvSpPr/>
            <p:nvPr/>
          </p:nvSpPr>
          <p:spPr>
            <a:xfrm>
              <a:off x="8341807" y="220285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7"/>
            <p:cNvSpPr/>
            <p:nvPr/>
          </p:nvSpPr>
          <p:spPr>
            <a:xfrm>
              <a:off x="8341807" y="2739401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7"/>
            <p:cNvSpPr/>
            <p:nvPr/>
          </p:nvSpPr>
          <p:spPr>
            <a:xfrm>
              <a:off x="8341807" y="2969412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19"/>
                    <a:pt x="0" y="44"/>
                  </a:cubicBezTo>
                  <a:lnTo>
                    <a:pt x="0" y="396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6"/>
                  </a:cubicBezTo>
                  <a:lnTo>
                    <a:pt x="89" y="44"/>
                  </a:lnTo>
                  <a:cubicBezTo>
                    <a:pt x="89" y="19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7"/>
            <p:cNvSpPr/>
            <p:nvPr/>
          </p:nvSpPr>
          <p:spPr>
            <a:xfrm>
              <a:off x="8341683" y="2586024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1"/>
                  </a:moveTo>
                  <a:cubicBezTo>
                    <a:pt x="19" y="1"/>
                    <a:pt x="0" y="21"/>
                    <a:pt x="0" y="46"/>
                  </a:cubicBezTo>
                  <a:lnTo>
                    <a:pt x="0" y="398"/>
                  </a:lnTo>
                  <a:cubicBezTo>
                    <a:pt x="1" y="423"/>
                    <a:pt x="21" y="442"/>
                    <a:pt x="44" y="442"/>
                  </a:cubicBezTo>
                  <a:cubicBezTo>
                    <a:pt x="68" y="442"/>
                    <a:pt x="88" y="423"/>
                    <a:pt x="88" y="398"/>
                  </a:cubicBezTo>
                  <a:lnTo>
                    <a:pt x="88" y="46"/>
                  </a:lnTo>
                  <a:cubicBezTo>
                    <a:pt x="88" y="21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7"/>
            <p:cNvSpPr/>
            <p:nvPr/>
          </p:nvSpPr>
          <p:spPr>
            <a:xfrm>
              <a:off x="8341807" y="2892669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0" y="423"/>
                    <a:pt x="20" y="441"/>
                    <a:pt x="45" y="441"/>
                  </a:cubicBezTo>
                  <a:cubicBezTo>
                    <a:pt x="69" y="441"/>
                    <a:pt x="89" y="423"/>
                    <a:pt x="89" y="397"/>
                  </a:cubicBezTo>
                  <a:lnTo>
                    <a:pt x="89" y="46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7"/>
            <p:cNvSpPr/>
            <p:nvPr/>
          </p:nvSpPr>
          <p:spPr>
            <a:xfrm>
              <a:off x="8341807" y="2126436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7"/>
            <p:cNvSpPr/>
            <p:nvPr/>
          </p:nvSpPr>
          <p:spPr>
            <a:xfrm>
              <a:off x="8341683" y="1972950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397"/>
                  </a:lnTo>
                  <a:cubicBezTo>
                    <a:pt x="1" y="422"/>
                    <a:pt x="21" y="441"/>
                    <a:pt x="44" y="441"/>
                  </a:cubicBezTo>
                  <a:cubicBezTo>
                    <a:pt x="68" y="441"/>
                    <a:pt x="88" y="423"/>
                    <a:pt x="88" y="397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7"/>
            <p:cNvSpPr/>
            <p:nvPr/>
          </p:nvSpPr>
          <p:spPr>
            <a:xfrm>
              <a:off x="8341807" y="3122463"/>
              <a:ext cx="11086" cy="47978"/>
            </a:xfrm>
            <a:custGeom>
              <a:avLst/>
              <a:gdLst/>
              <a:ahLst/>
              <a:cxnLst/>
              <a:rect l="l" t="t" r="r" b="b"/>
              <a:pathLst>
                <a:path w="89" h="442" extrusionOk="0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lnTo>
                    <a:pt x="0" y="397"/>
                  </a:lnTo>
                  <a:cubicBezTo>
                    <a:pt x="0" y="421"/>
                    <a:pt x="20" y="441"/>
                    <a:pt x="45" y="441"/>
                  </a:cubicBezTo>
                  <a:cubicBezTo>
                    <a:pt x="69" y="441"/>
                    <a:pt x="89" y="421"/>
                    <a:pt x="89" y="397"/>
                  </a:cubicBezTo>
                  <a:lnTo>
                    <a:pt x="89" y="44"/>
                  </a:ln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7"/>
            <p:cNvSpPr/>
            <p:nvPr/>
          </p:nvSpPr>
          <p:spPr>
            <a:xfrm>
              <a:off x="8341807" y="2049802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398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8"/>
                  </a:cubicBezTo>
                  <a:lnTo>
                    <a:pt x="89" y="45"/>
                  </a:lnTo>
                  <a:cubicBezTo>
                    <a:pt x="89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7"/>
            <p:cNvSpPr/>
            <p:nvPr/>
          </p:nvSpPr>
          <p:spPr>
            <a:xfrm>
              <a:off x="8341807" y="2662767"/>
              <a:ext cx="11086" cy="48087"/>
            </a:xfrm>
            <a:custGeom>
              <a:avLst/>
              <a:gdLst/>
              <a:ahLst/>
              <a:cxnLst/>
              <a:rect l="l" t="t" r="r" b="b"/>
              <a:pathLst>
                <a:path w="89" h="443" extrusionOk="0">
                  <a:moveTo>
                    <a:pt x="45" y="1"/>
                  </a:moveTo>
                  <a:cubicBezTo>
                    <a:pt x="20" y="1"/>
                    <a:pt x="0" y="19"/>
                    <a:pt x="0" y="45"/>
                  </a:cubicBezTo>
                  <a:lnTo>
                    <a:pt x="0" y="396"/>
                  </a:lnTo>
                  <a:cubicBezTo>
                    <a:pt x="0" y="422"/>
                    <a:pt x="20" y="442"/>
                    <a:pt x="45" y="442"/>
                  </a:cubicBezTo>
                  <a:cubicBezTo>
                    <a:pt x="69" y="442"/>
                    <a:pt x="89" y="422"/>
                    <a:pt x="89" y="396"/>
                  </a:cubicBezTo>
                  <a:lnTo>
                    <a:pt x="89" y="45"/>
                  </a:lnTo>
                  <a:cubicBezTo>
                    <a:pt x="89" y="19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7"/>
            <p:cNvSpPr/>
            <p:nvPr/>
          </p:nvSpPr>
          <p:spPr>
            <a:xfrm>
              <a:off x="8341683" y="0"/>
              <a:ext cx="11086" cy="28982"/>
            </a:xfrm>
            <a:custGeom>
              <a:avLst/>
              <a:gdLst/>
              <a:ahLst/>
              <a:cxnLst/>
              <a:rect l="l" t="t" r="r" b="b"/>
              <a:pathLst>
                <a:path w="89" h="267" extrusionOk="0">
                  <a:moveTo>
                    <a:pt x="44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221"/>
                  </a:lnTo>
                  <a:cubicBezTo>
                    <a:pt x="1" y="247"/>
                    <a:pt x="21" y="267"/>
                    <a:pt x="44" y="267"/>
                  </a:cubicBezTo>
                  <a:cubicBezTo>
                    <a:pt x="68" y="267"/>
                    <a:pt x="88" y="247"/>
                    <a:pt x="88" y="221"/>
                  </a:cubicBezTo>
                  <a:lnTo>
                    <a:pt x="88" y="46"/>
                  </a:lnTo>
                  <a:cubicBezTo>
                    <a:pt x="88" y="20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82" name="Google Shape;8782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783" name="Google Shape;8783;p7"/>
          <p:cNvSpPr txBox="1">
            <a:spLocks noGrp="1"/>
          </p:cNvSpPr>
          <p:nvPr>
            <p:ph type="subTitle" idx="1"/>
          </p:nvPr>
        </p:nvSpPr>
        <p:spPr>
          <a:xfrm rot="-443">
            <a:off x="960000" y="2695732"/>
            <a:ext cx="6205200" cy="27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60915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4"/>
        </a:solidFill>
        <a:effectLst/>
      </p:bgPr>
    </p:bg>
    <p:spTree>
      <p:nvGrpSpPr>
        <p:cNvPr id="1" name="Shape 1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2" name="Google Shape;11702;p10"/>
          <p:cNvSpPr/>
          <p:nvPr/>
        </p:nvSpPr>
        <p:spPr>
          <a:xfrm>
            <a:off x="1061600" y="720000"/>
            <a:ext cx="10555600" cy="1834400"/>
          </a:xfrm>
          <a:prstGeom prst="parallelogram">
            <a:avLst>
              <a:gd name="adj" fmla="val 25000"/>
            </a:avLst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03" name="Google Shape;11703;p10"/>
          <p:cNvSpPr txBox="1">
            <a:spLocks noGrp="1"/>
          </p:cNvSpPr>
          <p:nvPr>
            <p:ph type="title"/>
          </p:nvPr>
        </p:nvSpPr>
        <p:spPr>
          <a:xfrm>
            <a:off x="1495833" y="771433"/>
            <a:ext cx="9710800" cy="17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933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5654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2AF2C9A-4245-4FA9-ABD1-B3AA3C485414}"/>
              </a:ext>
            </a:extLst>
          </p:cNvPr>
          <p:cNvSpPr/>
          <p:nvPr userDrawn="1"/>
        </p:nvSpPr>
        <p:spPr>
          <a:xfrm>
            <a:off x="0" y="0"/>
            <a:ext cx="10202779" cy="144378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112D4C-C654-4E26-9522-C623B67A6C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1264" y="365125"/>
            <a:ext cx="9492915" cy="88615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8CA1C6-20A9-42D4-ADCF-9A4AA3FD12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81263" y="1825625"/>
            <a:ext cx="11225463" cy="42148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E359CB-2DA7-4B8F-900B-4E7BFA8F468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086380" y="6320254"/>
            <a:ext cx="224744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>
                <a:solidFill>
                  <a:schemeClr val="tx1"/>
                </a:solidFill>
              </a:defRPr>
            </a:lvl1pPr>
          </a:lstStyle>
          <a:p>
            <a:fld id="{4E7F9154-C4B7-4A8A-A307-AA4EF2FC9ADB}" type="datetime1">
              <a:rPr lang="en-US" smtClean="0"/>
              <a:t>3/26/2024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4E2E29-2166-4DFC-AFB7-D8DAF7F1A5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81263" y="6320254"/>
            <a:ext cx="748349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>
                <a:solidFill>
                  <a:schemeClr val="tx1"/>
                </a:solidFill>
              </a:defRPr>
            </a:lvl1pPr>
          </a:lstStyle>
          <a:p>
            <a:r>
              <a:rPr lang="en-US"/>
              <a:t>Welcome Webinar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6F5B88E-019F-4886-8A5C-BFE01E9B39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455442" y="6320254"/>
            <a:ext cx="125128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/>
                </a:solidFill>
              </a:defRPr>
            </a:lvl1pPr>
          </a:lstStyle>
          <a:p>
            <a:fld id="{AD186064-6B12-4039-A8F2-5F85BE26CF9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B5510D8-F085-441D-9DA5-EB244879868F}"/>
              </a:ext>
            </a:extLst>
          </p:cNvPr>
          <p:cNvSpPr/>
          <p:nvPr userDrawn="1"/>
        </p:nvSpPr>
        <p:spPr>
          <a:xfrm>
            <a:off x="0" y="1514141"/>
            <a:ext cx="12192000" cy="13209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EE710B2-678A-44A0-AF00-BB8367C544EE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4834" y="162504"/>
            <a:ext cx="1197702" cy="1188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1635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68" r:id="rId8"/>
    <p:sldLayoutId id="2147483669" r:id="rId9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8033B4A-3EDE-4D89-BCDB-A2D4658CA9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FE4F77A-9BDC-479F-85F9-02120DC5C0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17E4CB-9A08-4545-A4A1-E6CAC08E93F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FF64C8-24E9-477A-B4B5-38A963B16B8F}" type="datetimeFigureOut">
              <a:rPr lang="en-US" smtClean="0"/>
              <a:t>3/26/2024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382371-13A1-4FC4-A0BE-7D5E9334CF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DA8695-5078-4355-B0C2-2078A8F054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1CE9BA9-6C4A-4334-9DF7-8C05C30F65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50720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5852680-B7B6-4861-A5D5-C1236303A5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6FC02AE-4CA3-4994-96F9-A2AEAA8A12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CFBE4D-DEA3-49C5-AD6F-E97C4F9FB12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6714FB-49E7-4F82-A4A0-FA66C88B0473}" type="datetimeFigureOut">
              <a:rPr lang="en-US" smtClean="0"/>
              <a:t>3/26/2024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5006F3-72C4-4E11-BED5-5D4B9E5D7FB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6B9EB8-D5A2-4C7C-A3BD-7586A396F9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48379E-231F-4B7D-8732-422E33B7FB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9340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hyperlink" Target="https://drive.google.com/file/d/17TFk1Sc7DuqV_2YqYrLj5oxsAUDRx6Nc/view" TargetMode="Externa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hyperlink" Target="https://www.wbur.org/hereandnow/2023/06/21/child-care-protest-dc" TargetMode="Externa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instagram.com/p/C19wUBqL2iC/?img_index=1" TargetMode="External"/><Relationship Id="rId2" Type="http://schemas.openxmlformats.org/officeDocument/2006/relationships/hyperlink" Target="https://www.instagram.com/colorful_stories/reel/CtwePfEt5gA/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hyperlink" Target="https://www.tiktok.com/@tallmomrunning/video/7332524096166808878?q=wic%20benefits&amp;t=1709140738390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51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907B0A80-C18D-4853-8C5C-DFABF42CE7A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b="0" dirty="0"/>
              <a:t>Social Media &amp; The Media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D6A5EA9-5562-CE19-0231-F52505EEE0E4}"/>
              </a:ext>
            </a:extLst>
          </p:cNvPr>
          <p:cNvSpPr/>
          <p:nvPr/>
        </p:nvSpPr>
        <p:spPr>
          <a:xfrm>
            <a:off x="2357120" y="284480"/>
            <a:ext cx="6858000" cy="2590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A black and white logo&#10;&#10;Description automatically generated">
            <a:extLst>
              <a:ext uri="{FF2B5EF4-FFF2-40B4-BE49-F238E27FC236}">
                <a16:creationId xmlns:a16="http://schemas.microsoft.com/office/drawing/2014/main" id="{85A41689-9869-4565-7397-05A34CADC2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19120" y="239395"/>
            <a:ext cx="609600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486932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4E5F43-2F26-ED75-8F39-B118779231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3DBB9B-1C4E-2EC2-E67E-76B191EE78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The Media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A98310B-3989-C805-1DBB-A6619675D45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Interviews</a:t>
            </a:r>
          </a:p>
          <a:p>
            <a:pPr lvl="1"/>
            <a:r>
              <a:rPr lang="en-US" dirty="0"/>
              <a:t>TV, Radio, Print</a:t>
            </a:r>
          </a:p>
          <a:p>
            <a:r>
              <a:rPr lang="en-US" dirty="0"/>
              <a:t>Opinion Editorials (Op-Eds)</a:t>
            </a:r>
          </a:p>
          <a:p>
            <a:r>
              <a:rPr lang="en-US" dirty="0"/>
              <a:t>Letters to the Editor (LTEs)</a:t>
            </a:r>
          </a:p>
          <a:p>
            <a:r>
              <a:rPr lang="en-US" dirty="0"/>
              <a:t>Blogs / Websites</a:t>
            </a:r>
          </a:p>
          <a:p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8CDC23D-E664-805A-10BC-16C243E700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51662" y="1707500"/>
            <a:ext cx="5873202" cy="4332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876602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F19AD4-BA34-C61B-B685-48896CF2FF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C797D8-72C7-DE38-5FC8-0C676EC304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We’re Reaching Policymakers…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2045E1-6F8E-2AAF-22CA-DE1D7BD4C3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en-US" sz="2000" dirty="0"/>
          </a:p>
        </p:txBody>
      </p:sp>
      <p:pic>
        <p:nvPicPr>
          <p:cNvPr id="5" name="Picture 4" descr="A picture containing text, person, screenshot&#10;&#10;Description automatically generated">
            <a:extLst>
              <a:ext uri="{FF2B5EF4-FFF2-40B4-BE49-F238E27FC236}">
                <a16:creationId xmlns:a16="http://schemas.microsoft.com/office/drawing/2014/main" id="{694F06CD-DBEE-2368-6412-6DFE295405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11001">
            <a:off x="8010826" y="2787957"/>
            <a:ext cx="4342664" cy="325874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0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375E5153-B5CF-7AD6-AAFD-D61BF12E4D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854067">
            <a:off x="1029951" y="2827522"/>
            <a:ext cx="3860657" cy="35522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Picture 3" descr="A close up of a text&#10;&#10;Description automatically generated">
            <a:extLst>
              <a:ext uri="{FF2B5EF4-FFF2-40B4-BE49-F238E27FC236}">
                <a16:creationId xmlns:a16="http://schemas.microsoft.com/office/drawing/2014/main" id="{F8DD6077-4D75-99D8-CF9B-8A3BB7401AC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713" b="35818"/>
          <a:stretch/>
        </p:blipFill>
        <p:spPr>
          <a:xfrm>
            <a:off x="6391373" y="1825625"/>
            <a:ext cx="5602832" cy="942310"/>
          </a:xfrm>
          <a:prstGeom prst="rect">
            <a:avLst/>
          </a:prstGeom>
          <a:ln w="12700">
            <a:solidFill>
              <a:srgbClr val="000000">
                <a:alpha val="62000"/>
              </a:srgbClr>
            </a:solidFill>
          </a:ln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277A4938-77C7-EB62-DC81-587D42E9AB9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37175" y="3118727"/>
            <a:ext cx="3526038" cy="34216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5736995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9D0241-687D-B72E-0633-9E8F1B0784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…we want to reach millions.</a:t>
            </a:r>
          </a:p>
        </p:txBody>
      </p:sp>
      <p:pic>
        <p:nvPicPr>
          <p:cNvPr id="13" name="Picture 12" descr="A screenshot of a computer&#10;&#10;Description automatically generated">
            <a:extLst>
              <a:ext uri="{FF2B5EF4-FFF2-40B4-BE49-F238E27FC236}">
                <a16:creationId xmlns:a16="http://schemas.microsoft.com/office/drawing/2014/main" id="{DC74BC4F-DE74-295E-3597-4217A58BDF0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98" t="18722" r="37295" b="45891"/>
          <a:stretch/>
        </p:blipFill>
        <p:spPr>
          <a:xfrm>
            <a:off x="2740499" y="1809289"/>
            <a:ext cx="5225101" cy="1796090"/>
          </a:xfrm>
          <a:prstGeom prst="rect">
            <a:avLst/>
          </a:prstGeom>
        </p:spPr>
      </p:pic>
      <p:pic>
        <p:nvPicPr>
          <p:cNvPr id="15" name="Picture 14" descr="A group of women and a baby&#10;&#10;Description automatically generated">
            <a:extLst>
              <a:ext uri="{FF2B5EF4-FFF2-40B4-BE49-F238E27FC236}">
                <a16:creationId xmlns:a16="http://schemas.microsoft.com/office/drawing/2014/main" id="{5EAD47C9-2E5A-7D35-4006-D8FD3DF2F2D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58023">
            <a:off x="576334" y="3766333"/>
            <a:ext cx="3775880" cy="2302764"/>
          </a:xfrm>
          <a:prstGeom prst="rect">
            <a:avLst/>
          </a:prstGeom>
        </p:spPr>
      </p:pic>
      <p:pic>
        <p:nvPicPr>
          <p:cNvPr id="17" name="Picture 16" descr="A close-up of a website&#10;&#10;Description automatically generated">
            <a:extLst>
              <a:ext uri="{FF2B5EF4-FFF2-40B4-BE49-F238E27FC236}">
                <a16:creationId xmlns:a16="http://schemas.microsoft.com/office/drawing/2014/main" id="{AAC55ECA-4434-BBD3-8983-F01D1DB79BC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54170">
            <a:off x="6959074" y="2652542"/>
            <a:ext cx="4601598" cy="168297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7D53639-8801-EF53-51AB-D33D43A7796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09570" y="4640256"/>
            <a:ext cx="7679087" cy="2217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39111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B2CF66-5675-1A96-C9A5-3272965DCA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NBC News</a:t>
            </a:r>
          </a:p>
        </p:txBody>
      </p:sp>
      <p:pic>
        <p:nvPicPr>
          <p:cNvPr id="6" name="Content Placeholder 5">
            <a:hlinkClick r:id="rId2"/>
            <a:extLst>
              <a:ext uri="{FF2B5EF4-FFF2-40B4-BE49-F238E27FC236}">
                <a16:creationId xmlns:a16="http://schemas.microsoft.com/office/drawing/2014/main" id="{B2DC5ACA-F3EE-52A3-4253-31FA3630D08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707138" y="2015497"/>
            <a:ext cx="6777724" cy="3726450"/>
          </a:xfrm>
        </p:spPr>
      </p:pic>
    </p:spTree>
    <p:extLst>
      <p:ext uri="{BB962C8B-B14F-4D97-AF65-F5344CB8AC3E}">
        <p14:creationId xmlns:p14="http://schemas.microsoft.com/office/powerpoint/2010/main" val="120657987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8FAAF4-3B6A-D435-6414-46E54C9646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National Public Radio</a:t>
            </a:r>
          </a:p>
        </p:txBody>
      </p:sp>
      <p:pic>
        <p:nvPicPr>
          <p:cNvPr id="5" name="Content Placeholder 4">
            <a:hlinkClick r:id="rId2"/>
            <a:extLst>
              <a:ext uri="{FF2B5EF4-FFF2-40B4-BE49-F238E27FC236}">
                <a16:creationId xmlns:a16="http://schemas.microsoft.com/office/drawing/2014/main" id="{705E985A-8DCD-20D2-3065-975A30480E0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715302" y="2139198"/>
            <a:ext cx="8155720" cy="3855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12684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1CA1DC-75CA-07C6-351C-31FA042FF5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Calibri"/>
                <a:cs typeface="Calibri"/>
              </a:rPr>
              <a:t>Media Tips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9DE531-0094-B26E-D6E6-65359F8686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4032" y="1884240"/>
            <a:ext cx="7786694" cy="4078045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>
                <a:ea typeface="Calibri"/>
                <a:cs typeface="Calibri"/>
              </a:rPr>
              <a:t>Be your authentic selves.</a:t>
            </a:r>
          </a:p>
          <a:p>
            <a:pPr lvl="1"/>
            <a:r>
              <a:rPr lang="en-US" dirty="0">
                <a:ea typeface="Calibri"/>
                <a:cs typeface="Calibri"/>
              </a:rPr>
              <a:t>Your whole family can be involved! </a:t>
            </a:r>
          </a:p>
          <a:p>
            <a:r>
              <a:rPr lang="en-US" dirty="0">
                <a:ea typeface="Calibri"/>
                <a:cs typeface="Calibri"/>
              </a:rPr>
              <a:t>SMILE.</a:t>
            </a:r>
          </a:p>
          <a:p>
            <a:r>
              <a:rPr lang="en-US" dirty="0">
                <a:ea typeface="Calibri"/>
                <a:cs typeface="Calibri"/>
              </a:rPr>
              <a:t>Pause, think about the question.</a:t>
            </a:r>
          </a:p>
          <a:p>
            <a:r>
              <a:rPr lang="en-US" dirty="0">
                <a:ea typeface="Calibri"/>
                <a:cs typeface="Calibri"/>
              </a:rPr>
              <a:t>Don’t be afraid to say, “I don’t know…”</a:t>
            </a:r>
          </a:p>
        </p:txBody>
      </p:sp>
    </p:spTree>
    <p:extLst>
      <p:ext uri="{BB962C8B-B14F-4D97-AF65-F5344CB8AC3E}">
        <p14:creationId xmlns:p14="http://schemas.microsoft.com/office/powerpoint/2010/main" val="14671495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A3DFCC-89B5-09AF-FECB-ACD3F357D9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The Media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5254DB-30DD-A334-F129-3B1FA391962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Let us worry about the outlets.</a:t>
            </a:r>
          </a:p>
          <a:p>
            <a:pPr lvl="1"/>
            <a:r>
              <a:rPr lang="en-US" dirty="0"/>
              <a:t>Interviews</a:t>
            </a:r>
          </a:p>
          <a:p>
            <a:pPr lvl="2"/>
            <a:r>
              <a:rPr lang="en-US" dirty="0"/>
              <a:t>TV, Radio, Print</a:t>
            </a:r>
          </a:p>
          <a:p>
            <a:pPr lvl="1"/>
            <a:r>
              <a:rPr lang="en-US" dirty="0"/>
              <a:t>Opinion Editorials (Op-Eds)</a:t>
            </a:r>
          </a:p>
          <a:p>
            <a:pPr lvl="1"/>
            <a:r>
              <a:rPr lang="en-US" dirty="0"/>
              <a:t>Letters to the Editor (LTEs)</a:t>
            </a:r>
          </a:p>
          <a:p>
            <a:pPr lvl="1"/>
            <a:r>
              <a:rPr lang="en-US" dirty="0"/>
              <a:t>Blogs / Websites</a:t>
            </a:r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3500" i="1" dirty="0"/>
              <a:t>We want you to share your story.</a:t>
            </a:r>
          </a:p>
          <a:p>
            <a:endParaRPr lang="en-US" dirty="0"/>
          </a:p>
          <a:p>
            <a:r>
              <a:rPr lang="en-US" dirty="0"/>
              <a:t>Email Joe Weedon at </a:t>
            </a:r>
          </a:p>
          <a:p>
            <a:pPr lvl="1"/>
            <a:r>
              <a:rPr lang="en-US" dirty="0"/>
              <a:t>JWeedon@zerotothree.org</a:t>
            </a:r>
          </a:p>
          <a:p>
            <a:pPr marL="457200" lvl="1" indent="0">
              <a:buNone/>
            </a:pPr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9CFC9DB-3C9F-CDD8-EDE5-E67F299209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48464" y="1707501"/>
            <a:ext cx="4576399" cy="3376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07493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5BE69A-295E-6382-78A8-8C4FA23AE2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Questions? </a:t>
            </a:r>
          </a:p>
        </p:txBody>
      </p:sp>
    </p:spTree>
    <p:extLst>
      <p:ext uri="{BB962C8B-B14F-4D97-AF65-F5344CB8AC3E}">
        <p14:creationId xmlns:p14="http://schemas.microsoft.com/office/powerpoint/2010/main" val="151407835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3643B0-47FE-4DD2-BBBD-186E1DFB919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Thank you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FB05586-DABE-996E-7BDF-1D16508F6EBA}"/>
              </a:ext>
            </a:extLst>
          </p:cNvPr>
          <p:cNvSpPr/>
          <p:nvPr/>
        </p:nvSpPr>
        <p:spPr>
          <a:xfrm>
            <a:off x="2814320" y="345440"/>
            <a:ext cx="6685280" cy="299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A black and white logo&#10;&#10;Description automatically generated">
            <a:extLst>
              <a:ext uri="{FF2B5EF4-FFF2-40B4-BE49-F238E27FC236}">
                <a16:creationId xmlns:a16="http://schemas.microsoft.com/office/drawing/2014/main" id="{FE4E7A53-6FEA-9BC5-65D6-21D08642E97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08960" y="300355"/>
            <a:ext cx="609600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789424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Agenda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1263" y="1825625"/>
            <a:ext cx="5882467" cy="4214814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endParaRPr lang="en-US">
              <a:ea typeface="Calibri"/>
              <a:cs typeface="Calibri"/>
            </a:endParaRPr>
          </a:p>
          <a:p>
            <a:r>
              <a:rPr lang="en-US"/>
              <a:t>Welcome &amp; Introductions</a:t>
            </a:r>
          </a:p>
          <a:p>
            <a:r>
              <a:rPr lang="en-US">
                <a:cs typeface="Calibri" panose="020F0502020204030204"/>
              </a:rPr>
              <a:t>What is your story?</a:t>
            </a:r>
          </a:p>
          <a:p>
            <a:r>
              <a:rPr lang="en-US">
                <a:cs typeface="Calibri" panose="020F0502020204030204"/>
              </a:rPr>
              <a:t>Sharing Your Story on Social Media</a:t>
            </a:r>
          </a:p>
          <a:p>
            <a:r>
              <a:rPr lang="en-US">
                <a:cs typeface="Calibri" panose="020F0502020204030204"/>
              </a:rPr>
              <a:t>Sharing Your Story with the Media</a:t>
            </a:r>
          </a:p>
          <a:p>
            <a:pPr lvl="1"/>
            <a:r>
              <a:rPr lang="en-US">
                <a:cs typeface="Calibri" panose="020F0502020204030204"/>
              </a:rPr>
              <a:t>Interviews</a:t>
            </a:r>
          </a:p>
          <a:p>
            <a:pPr lvl="1"/>
            <a:r>
              <a:rPr lang="en-US">
                <a:cs typeface="Calibri" panose="020F0502020204030204"/>
              </a:rPr>
              <a:t>Op-Eds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77E56CD-1894-1E5F-36C7-F304730136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6096" y="1965531"/>
            <a:ext cx="4214815" cy="421481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2657656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66F308-F755-624E-629B-7173110208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F98510-86A8-1004-D8BE-04F5264021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Welcome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7264C59-E508-C90A-88C9-95438E2908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b="1" dirty="0"/>
              <a:t>Our Communications Team</a:t>
            </a:r>
          </a:p>
          <a:p>
            <a:r>
              <a:rPr lang="en-US" dirty="0"/>
              <a:t>Joe Weedon, Senior Communications Manager</a:t>
            </a:r>
          </a:p>
          <a:p>
            <a:r>
              <a:rPr lang="en-US" dirty="0"/>
              <a:t>Sharon Bell, Editorial Manager</a:t>
            </a:r>
          </a:p>
          <a:p>
            <a:r>
              <a:rPr lang="en-US" dirty="0"/>
              <a:t>Suzy Tam, Senior Communications Associate</a:t>
            </a:r>
          </a:p>
          <a:p>
            <a:r>
              <a:rPr lang="en-US" dirty="0"/>
              <a:t>Gina Davis, Media &amp; Public Relations Associate Director</a:t>
            </a:r>
          </a:p>
          <a:p>
            <a:r>
              <a:rPr lang="en-US" dirty="0"/>
              <a:t>West End Strategy Team</a:t>
            </a:r>
          </a:p>
          <a:p>
            <a:pPr lvl="1"/>
            <a:r>
              <a:rPr lang="en-US" dirty="0"/>
              <a:t>Adam </a:t>
            </a:r>
            <a:r>
              <a:rPr lang="en-US" dirty="0" err="1"/>
              <a:t>Muhlendorf</a:t>
            </a:r>
            <a:endParaRPr lang="en-US" dirty="0"/>
          </a:p>
          <a:p>
            <a:pPr lvl="1"/>
            <a:r>
              <a:rPr lang="en-US" dirty="0"/>
              <a:t>Allison </a:t>
            </a:r>
            <a:r>
              <a:rPr lang="en-US" dirty="0" err="1"/>
              <a:t>Muhlendorf</a:t>
            </a:r>
            <a:endParaRPr lang="en-US" dirty="0"/>
          </a:p>
          <a:p>
            <a:pPr lvl="1"/>
            <a:r>
              <a:rPr lang="en-US" dirty="0"/>
              <a:t>Romelo Wilson</a:t>
            </a:r>
          </a:p>
        </p:txBody>
      </p:sp>
    </p:spTree>
    <p:extLst>
      <p:ext uri="{BB962C8B-B14F-4D97-AF65-F5344CB8AC3E}">
        <p14:creationId xmlns:p14="http://schemas.microsoft.com/office/powerpoint/2010/main" val="32739235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3BCA99-3070-4E4D-63A5-BD6B43E44C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 is Strolling Thunder?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9EA95AF-7F6B-7669-8CBC-B3EF7CE931F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Strolling Thunder Rally</a:t>
            </a:r>
          </a:p>
          <a:p>
            <a:r>
              <a:rPr lang="en-US"/>
              <a:t>Meetings with Members</a:t>
            </a:r>
          </a:p>
          <a:p>
            <a:endParaRPr lang="en-US"/>
          </a:p>
          <a:p>
            <a:r>
              <a:rPr lang="en-US"/>
              <a:t>But it’s more…</a:t>
            </a:r>
          </a:p>
          <a:p>
            <a:pPr lvl="1"/>
            <a:r>
              <a:rPr lang="en-US"/>
              <a:t>Building Power Among Parents</a:t>
            </a:r>
          </a:p>
          <a:p>
            <a:pPr lvl="1"/>
            <a:r>
              <a:rPr lang="en-US"/>
              <a:t>Changing Narratives About</a:t>
            </a:r>
          </a:p>
          <a:p>
            <a:pPr lvl="2"/>
            <a:r>
              <a:rPr lang="en-US"/>
              <a:t>Babies</a:t>
            </a:r>
          </a:p>
          <a:p>
            <a:pPr lvl="2"/>
            <a:r>
              <a:rPr lang="en-US"/>
              <a:t>Families</a:t>
            </a:r>
          </a:p>
          <a:p>
            <a:pPr lvl="2"/>
            <a:r>
              <a:rPr lang="en-US"/>
              <a:t>And America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8011630-D03B-FFCA-ADA6-1937B70547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9828" y="1674580"/>
            <a:ext cx="7032171" cy="51834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175616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C705B07-69BD-0AC4-1351-D446A29D91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114" y="1249204"/>
            <a:ext cx="6449549" cy="428895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9EA2809-E838-D71D-DFF8-EB9C0792C7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10285" y="2533476"/>
            <a:ext cx="3443514" cy="3447832"/>
          </a:xfrm>
        </p:spPr>
        <p:txBody>
          <a:bodyPr anchor="t">
            <a:normAutofit/>
          </a:bodyPr>
          <a:lstStyle/>
          <a:p>
            <a:r>
              <a:rPr lang="en-US" sz="2000"/>
              <a:t>We want you to own and tell your story to encourage others to share and to change policy.</a:t>
            </a:r>
          </a:p>
          <a:p>
            <a:endParaRPr lang="en-US" sz="2000"/>
          </a:p>
          <a:p>
            <a:r>
              <a:rPr lang="en-US" sz="2000"/>
              <a:t>Here’s how we can help…</a:t>
            </a:r>
          </a:p>
          <a:p>
            <a:pPr lvl="1"/>
            <a:r>
              <a:rPr lang="en-US" sz="1600"/>
              <a:t>Social Media</a:t>
            </a:r>
          </a:p>
          <a:p>
            <a:pPr lvl="1"/>
            <a:r>
              <a:rPr lang="en-US" sz="1600"/>
              <a:t>Media (Newspapers, TV, Radio) 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F2A0582-CC6C-ACEC-41E5-FF4B1B560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514569" y="6356350"/>
            <a:ext cx="309603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>
                <a:solidFill>
                  <a:schemeClr val="tx1">
                    <a:lumMod val="50000"/>
                    <a:lumOff val="50000"/>
                  </a:schemeClr>
                </a:solidFill>
              </a:rPr>
              <a:t>Welcome Webinar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1C49F18-8757-4E87-5C2E-9D6D7B82BA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5025" y="6737718"/>
            <a:ext cx="12207200" cy="123363"/>
            <a:chOff x="-5025" y="6737718"/>
            <a:chExt cx="12207200" cy="123363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5C84D91-E5BF-B919-ACEF-4A25262CEE7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 flipH="1">
              <a:off x="6036894" y="695800"/>
              <a:ext cx="123362" cy="12207199"/>
            </a:xfrm>
            <a:prstGeom prst="rect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2"/>
                </a:gs>
              </a:gsLst>
              <a:lin ang="1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D889E38-27CA-E23F-B646-8D7B4BB17DB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16200000">
              <a:off x="9176406" y="3835311"/>
              <a:ext cx="123362" cy="5928176"/>
            </a:xfrm>
            <a:prstGeom prst="rect">
              <a:avLst/>
            </a:prstGeom>
            <a:gradFill>
              <a:gsLst>
                <a:gs pos="19000">
                  <a:schemeClr val="accent5">
                    <a:alpha val="0"/>
                  </a:schemeClr>
                </a:gs>
                <a:gs pos="100000">
                  <a:schemeClr val="accent5">
                    <a:lumMod val="60000"/>
                    <a:lumOff val="40000"/>
                  </a:schemeClr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221168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1CA1DC-75CA-07C6-351C-31FA042FF5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5649" y="374894"/>
            <a:ext cx="9492915" cy="886159"/>
          </a:xfrm>
        </p:spPr>
        <p:txBody>
          <a:bodyPr/>
          <a:lstStyle/>
          <a:p>
            <a:r>
              <a:rPr lang="en-US">
                <a:ea typeface="Calibri"/>
                <a:cs typeface="Calibri"/>
              </a:rPr>
              <a:t>Social media gets the word out... </a:t>
            </a:r>
            <a:endParaRPr lang="en-US"/>
          </a:p>
        </p:txBody>
      </p:sp>
      <p:pic>
        <p:nvPicPr>
          <p:cNvPr id="8" name="Content Placeholder 7" descr="A screenshot of a social media post of women holding a baby&#10;&#10;Description automatically generated">
            <a:extLst>
              <a:ext uri="{FF2B5EF4-FFF2-40B4-BE49-F238E27FC236}">
                <a16:creationId xmlns:a16="http://schemas.microsoft.com/office/drawing/2014/main" id="{9E5110E2-F1B1-FF88-8410-E0749A1DFD2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86432" y="1788393"/>
            <a:ext cx="3703927" cy="4214814"/>
          </a:xfrm>
        </p:spPr>
      </p:pic>
      <p:pic>
        <p:nvPicPr>
          <p:cNvPr id="10" name="Picture 9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3E7080D7-FB20-372A-EA50-83907476A8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2392" y="1715234"/>
            <a:ext cx="2885831" cy="3935535"/>
          </a:xfrm>
          <a:prstGeom prst="rect">
            <a:avLst/>
          </a:prstGeom>
        </p:spPr>
      </p:pic>
      <p:pic>
        <p:nvPicPr>
          <p:cNvPr id="9" name="Picture 8" descr="A group of people standing under an umbrella&#10;&#10;Description automatically generated">
            <a:extLst>
              <a:ext uri="{FF2B5EF4-FFF2-40B4-BE49-F238E27FC236}">
                <a16:creationId xmlns:a16="http://schemas.microsoft.com/office/drawing/2014/main" id="{B5DD17CA-AB91-2794-CE90-186D893CAC0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22038" y="2682082"/>
            <a:ext cx="3446464" cy="3740761"/>
          </a:xfrm>
          <a:prstGeom prst="rect">
            <a:avLst/>
          </a:prstGeom>
        </p:spPr>
      </p:pic>
      <p:pic>
        <p:nvPicPr>
          <p:cNvPr id="11" name="Picture 10" descr="A group of women posing for a photo&#10;&#10;Description automatically generated">
            <a:extLst>
              <a:ext uri="{FF2B5EF4-FFF2-40B4-BE49-F238E27FC236}">
                <a16:creationId xmlns:a16="http://schemas.microsoft.com/office/drawing/2014/main" id="{F2891585-5C52-1D43-F761-138DACD825C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78606" y="2677991"/>
            <a:ext cx="3446097" cy="39247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30445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97CC5E-9F5F-D0EE-7875-C6A2624580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29B104-32DB-E267-7D23-38DB160744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Social Media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8D93BD6-A78C-3AD6-34E8-E12FE06C842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3688" y="1954867"/>
            <a:ext cx="6776781" cy="4214814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r>
              <a:rPr lang="en-US"/>
              <a:t>From a Strolling Thunder Family</a:t>
            </a:r>
          </a:p>
          <a:p>
            <a:pPr marL="457200" lvl="1" indent="0">
              <a:buNone/>
            </a:pPr>
            <a:r>
              <a:rPr lang="en-US" sz="2000">
                <a:hlinkClick r:id="rId2"/>
              </a:rPr>
              <a:t>https://www.instagram.com/colorful_stories/reel/CtwePfEt5gA/</a:t>
            </a:r>
            <a:endParaRPr lang="en-US" sz="2000"/>
          </a:p>
          <a:p>
            <a:pPr lvl="1"/>
            <a:endParaRPr lang="en-US"/>
          </a:p>
          <a:p>
            <a:r>
              <a:rPr lang="en-US"/>
              <a:t>A Strolling Thunder Experience</a:t>
            </a:r>
          </a:p>
          <a:p>
            <a:pPr marL="457200" lvl="1" indent="0">
              <a:buNone/>
            </a:pPr>
            <a:r>
              <a:rPr lang="en-US" sz="2200">
                <a:hlinkClick r:id="rId3"/>
              </a:rPr>
              <a:t>https://www.instagram.com/p/C19wUBqL2iC/?img_index=1</a:t>
            </a:r>
          </a:p>
          <a:p>
            <a:pPr lvl="1"/>
            <a:endParaRPr lang="en-US">
              <a:ea typeface="Calibri"/>
              <a:cs typeface="Calibri"/>
              <a:hlinkClick r:id="rId3"/>
            </a:endParaRPr>
          </a:p>
          <a:p>
            <a:r>
              <a:rPr lang="en-US"/>
              <a:t>On an issue (WIC):</a:t>
            </a:r>
          </a:p>
          <a:p>
            <a:pPr marL="457200" lvl="1" indent="0">
              <a:buNone/>
            </a:pPr>
            <a:r>
              <a:rPr lang="en-US" sz="2200">
                <a:hlinkClick r:id="rId4"/>
              </a:rPr>
              <a:t>https://www.tiktok.com/@tallmomrunning/video/7332524096166808878?q=wic%20benefits&amp;t=1709140738390</a:t>
            </a:r>
            <a:endParaRPr lang="en-US" sz="2200">
              <a:ea typeface="Calibri"/>
              <a:cs typeface="Calibri"/>
              <a:hlinkClick r:id="rId4"/>
            </a:endParaRPr>
          </a:p>
        </p:txBody>
      </p:sp>
      <p:pic>
        <p:nvPicPr>
          <p:cNvPr id="4" name="Picture 3" descr="A baby in a stroller&#10;&#10;Description automatically generated">
            <a:extLst>
              <a:ext uri="{FF2B5EF4-FFF2-40B4-BE49-F238E27FC236}">
                <a16:creationId xmlns:a16="http://schemas.microsoft.com/office/drawing/2014/main" id="{D07F21A3-9A2D-3992-2C94-8CA2794EC9A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634008" y="1719380"/>
            <a:ext cx="4089156" cy="47971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93470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1CA1DC-75CA-07C6-351C-31FA042FF5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Calibri"/>
                <a:cs typeface="Calibri"/>
              </a:rPr>
              <a:t>Social Media Tips</a:t>
            </a:r>
            <a:endParaRPr lang="en-US"/>
          </a:p>
        </p:txBody>
      </p:sp>
      <p:pic>
        <p:nvPicPr>
          <p:cNvPr id="5" name="Picture 4" descr="A person holding a baby&#10;&#10;Description automatically generated">
            <a:extLst>
              <a:ext uri="{FF2B5EF4-FFF2-40B4-BE49-F238E27FC236}">
                <a16:creationId xmlns:a16="http://schemas.microsoft.com/office/drawing/2014/main" id="{8ABD0EA6-D6C2-6C35-400A-E13F1C4100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20438" y="3389923"/>
            <a:ext cx="4344584" cy="3165231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9DE531-0094-B26E-D6E6-65359F8686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4032" y="1884240"/>
            <a:ext cx="7786694" cy="4078045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>
                <a:ea typeface="Calibri"/>
                <a:cs typeface="Calibri"/>
              </a:rPr>
              <a:t>Be your authentic selves.</a:t>
            </a:r>
          </a:p>
          <a:p>
            <a:r>
              <a:rPr lang="en-US">
                <a:ea typeface="Calibri"/>
                <a:cs typeface="Calibri"/>
              </a:rPr>
              <a:t>Your whole family can be involved! </a:t>
            </a:r>
          </a:p>
          <a:p>
            <a:r>
              <a:rPr lang="en-US">
                <a:ea typeface="Calibri"/>
                <a:cs typeface="Calibri"/>
              </a:rPr>
              <a:t>Be aware of your surroundings</a:t>
            </a:r>
          </a:p>
          <a:p>
            <a:r>
              <a:rPr lang="en-US">
                <a:ea typeface="Calibri"/>
                <a:cs typeface="Calibri"/>
              </a:rPr>
              <a:t>Use the #StrollingThunder tag </a:t>
            </a:r>
          </a:p>
          <a:p>
            <a:pPr marL="0" indent="0">
              <a:buNone/>
            </a:pPr>
            <a:r>
              <a:rPr lang="en-US">
                <a:ea typeface="Calibri"/>
                <a:cs typeface="Calibri"/>
              </a:rPr>
              <a:t>   and tag ZERO TO THREE!</a:t>
            </a:r>
          </a:p>
          <a:p>
            <a:r>
              <a:rPr lang="en-US">
                <a:ea typeface="Calibri"/>
                <a:cs typeface="Calibri"/>
              </a:rPr>
              <a:t>Need help? Ask us! </a:t>
            </a:r>
          </a:p>
        </p:txBody>
      </p:sp>
      <p:pic>
        <p:nvPicPr>
          <p:cNvPr id="4" name="Picture 3" descr="A person holding a baby&#10;&#10;Description automatically generated">
            <a:extLst>
              <a:ext uri="{FF2B5EF4-FFF2-40B4-BE49-F238E27FC236}">
                <a16:creationId xmlns:a16="http://schemas.microsoft.com/office/drawing/2014/main" id="{0DDA5D76-A3C4-9AF6-7105-F82CE762A4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57481" y="1719384"/>
            <a:ext cx="3589849" cy="2636065"/>
          </a:xfrm>
          <a:prstGeom prst="rect">
            <a:avLst/>
          </a:prstGeom>
        </p:spPr>
      </p:pic>
      <p:pic>
        <p:nvPicPr>
          <p:cNvPr id="9" name="Picture 9" descr="A picture containing text, person, screenshot, people&#10;&#10;Description automatically generated">
            <a:extLst>
              <a:ext uri="{FF2B5EF4-FFF2-40B4-BE49-F238E27FC236}">
                <a16:creationId xmlns:a16="http://schemas.microsoft.com/office/drawing/2014/main" id="{7043A691-BC79-87AE-B5B0-075DA9E8512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28672" y="3923262"/>
            <a:ext cx="3260785" cy="33473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7184218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A3DFCC-89B5-09AF-FECB-ACD3F357D9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Social Media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5254DB-30DD-A334-F129-3B1FA391962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Let us worry about the platforms.</a:t>
            </a:r>
          </a:p>
          <a:p>
            <a:r>
              <a:rPr lang="en-US" dirty="0"/>
              <a:t>Let us worry about editing.</a:t>
            </a:r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3500" i="1" dirty="0"/>
              <a:t>We want you to share your story.</a:t>
            </a:r>
          </a:p>
          <a:p>
            <a:endParaRPr lang="en-US" dirty="0"/>
          </a:p>
          <a:p>
            <a:r>
              <a:rPr lang="en-US" dirty="0"/>
              <a:t>Email Suzy Tam at </a:t>
            </a:r>
          </a:p>
          <a:p>
            <a:pPr lvl="1"/>
            <a:r>
              <a:rPr lang="en-US" dirty="0"/>
              <a:t>STam@zerotothree.org</a:t>
            </a:r>
          </a:p>
          <a:p>
            <a:r>
              <a:rPr lang="en-US" dirty="0"/>
              <a:t>Send us your content</a:t>
            </a:r>
          </a:p>
          <a:p>
            <a:pPr lvl="1"/>
            <a:r>
              <a:rPr lang="en-US" dirty="0">
                <a:highlight>
                  <a:srgbClr val="00FFFF"/>
                </a:highlight>
              </a:rPr>
              <a:t>https://bit.ly/StrollingThunderSocialMedia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DD2CB39-5ECD-F7D0-1E87-B42F0B48B4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01524" y="1710830"/>
            <a:ext cx="5305417" cy="3588958"/>
          </a:xfrm>
          <a:prstGeom prst="rect">
            <a:avLst/>
          </a:prstGeom>
        </p:spPr>
      </p:pic>
      <p:pic>
        <p:nvPicPr>
          <p:cNvPr id="9" name="Picture 8" descr="A qr code with blue and white squares&#10;&#10;Description automatically generated">
            <a:extLst>
              <a:ext uri="{FF2B5EF4-FFF2-40B4-BE49-F238E27FC236}">
                <a16:creationId xmlns:a16="http://schemas.microsoft.com/office/drawing/2014/main" id="{191F729F-09E9-4964-E94D-6EF37231B0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8709" y="5336755"/>
            <a:ext cx="1407367" cy="1407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84988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ThinkBabiesStrollingThunder">
      <a:dk1>
        <a:srgbClr val="494847"/>
      </a:dk1>
      <a:lt1>
        <a:srgbClr val="FFFFFF"/>
      </a:lt1>
      <a:dk2>
        <a:srgbClr val="0F406A"/>
      </a:dk2>
      <a:lt2>
        <a:srgbClr val="B1B2B2"/>
      </a:lt2>
      <a:accent1>
        <a:srgbClr val="E9513C"/>
      </a:accent1>
      <a:accent2>
        <a:srgbClr val="00A2D5"/>
      </a:accent2>
      <a:accent3>
        <a:srgbClr val="FFCE02"/>
      </a:accent3>
      <a:accent4>
        <a:srgbClr val="F78D2C"/>
      </a:accent4>
      <a:accent5>
        <a:srgbClr val="2F9A47"/>
      </a:accent5>
      <a:accent6>
        <a:srgbClr val="7F4182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F5E407787E0FBE4E8059AFA8F68B5CAE" ma:contentTypeVersion="20" ma:contentTypeDescription="Create a new document." ma:contentTypeScope="" ma:versionID="2d9fd6279dbda969c2cd486ae9b98ec4">
  <xsd:schema xmlns:xsd="http://www.w3.org/2001/XMLSchema" xmlns:xs="http://www.w3.org/2001/XMLSchema" xmlns:p="http://schemas.microsoft.com/office/2006/metadata/properties" xmlns:ns1="http://schemas.microsoft.com/sharepoint/v3" xmlns:ns2="7efe5321-a226-46d6-a166-80aca9194dd4" xmlns:ns3="bbfd6991-938d-4571-a26a-5d227261a0ce" xmlns:ns4="2b0696d2-03e8-4ed2-82a3-1f89a5fc7162" targetNamespace="http://schemas.microsoft.com/office/2006/metadata/properties" ma:root="true" ma:fieldsID="77a566402c65f19db6899c938e678c27" ns1:_="" ns2:_="" ns3:_="" ns4:_="">
    <xsd:import namespace="http://schemas.microsoft.com/sharepoint/v3"/>
    <xsd:import namespace="7efe5321-a226-46d6-a166-80aca9194dd4"/>
    <xsd:import namespace="bbfd6991-938d-4571-a26a-5d227261a0ce"/>
    <xsd:import namespace="2b0696d2-03e8-4ed2-82a3-1f89a5fc7162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EventHashCode" minOccurs="0"/>
                <xsd:element ref="ns3:MediaServiceGenerationTime" minOccurs="0"/>
                <xsd:element ref="ns3:MediaServiceDateTaken" minOccurs="0"/>
                <xsd:element ref="ns3:MediaServiceAutoTags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3:MediaServiceLocation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SearchProperties" minOccurs="0"/>
                <xsd:element ref="ns1:_ip_UnifiedCompliancePolicyProperties" minOccurs="0"/>
                <xsd:element ref="ns1:_ip_UnifiedCompliancePolicyUIAction" minOccurs="0"/>
                <xsd:element ref="ns3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efe5321-a226-46d6-a166-80aca9194dd4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bfd6991-938d-4571-a26a-5d227261a0c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description="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description="" ma:hidden="true" ma:internalName="MediaServiceFastMetadata" ma:readOnly="true">
      <xsd:simpleType>
        <xsd:restriction base="dms:Note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5" nillable="true" ma:displayName="Tags" ma:internalName="MediaServiceAutoTags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20c59be4-22bc-445b-9645-97ad681149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SearchProperties" ma:index="24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b0696d2-03e8-4ed2-82a3-1f89a5fc7162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c89ce413-f192-428f-a6d6-cf8ea87b22b1}" ma:internalName="TaxCatchAll" ma:showField="CatchAllData" ma:web="7efe5321-a226-46d6-a166-80aca9194dd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7efe5321-a226-46d6-a166-80aca9194dd4">
      <UserInfo>
        <DisplayName>Justine Davenport</DisplayName>
        <AccountId>498</AccountId>
        <AccountType/>
      </UserInfo>
      <UserInfo>
        <DisplayName>Jared Busker</DisplayName>
        <AccountId>1301</AccountId>
        <AccountType/>
      </UserInfo>
      <UserInfo>
        <DisplayName>Elizabeth DiLauro</DisplayName>
        <AccountId>38</AccountId>
        <AccountType/>
      </UserInfo>
    </SharedWithUsers>
    <lcf76f155ced4ddcb4097134ff3c332f xmlns="bbfd6991-938d-4571-a26a-5d227261a0ce">
      <Terms xmlns="http://schemas.microsoft.com/office/infopath/2007/PartnerControls"/>
    </lcf76f155ced4ddcb4097134ff3c332f>
    <TaxCatchAll xmlns="2b0696d2-03e8-4ed2-82a3-1f89a5fc7162" xsi:nil="true"/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DC00CA41-0617-4CB6-A81D-5C0CE374AB27}">
  <ds:schemaRefs>
    <ds:schemaRef ds:uri="2b0696d2-03e8-4ed2-82a3-1f89a5fc7162"/>
    <ds:schemaRef ds:uri="7efe5321-a226-46d6-a166-80aca9194dd4"/>
    <ds:schemaRef ds:uri="bbfd6991-938d-4571-a26a-5d227261a0c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microsoft.com/sharepoint/v3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B7343CB3-E0E1-42F6-833B-FD136D1883DB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B3F0B16D-FE57-4DB8-9F3E-7181B5AB4A1F}">
  <ds:schemaRefs>
    <ds:schemaRef ds:uri="2b0696d2-03e8-4ed2-82a3-1f89a5fc7162"/>
    <ds:schemaRef ds:uri="7efe5321-a226-46d6-a166-80aca9194dd4"/>
    <ds:schemaRef ds:uri="bbfd6991-938d-4571-a26a-5d227261a0c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http://schemas.openxmlformats.org/package/2006/metadata/core-properties"/>
    <ds:schemaRef ds:uri="http://www.w3.org/XML/1998/namespace"/>
  </ds:schemaRefs>
</ds:datastoreItem>
</file>

<file path=docMetadata/LabelInfo.xml><?xml version="1.0" encoding="utf-8"?>
<clbl:labelList xmlns:clbl="http://schemas.microsoft.com/office/2020/mipLabelMetadata">
  <clbl:label id="{e4ce09fd-30b8-4231-b85e-6a7305b44896}" enabled="1" method="Standard" siteId="{6fcec4dc-5068-43d5-af7b-80ad58da1056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657</Words>
  <Application>Microsoft Office PowerPoint</Application>
  <PresentationFormat>Widescreen</PresentationFormat>
  <Paragraphs>117</Paragraphs>
  <Slides>18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18</vt:i4>
      </vt:variant>
    </vt:vector>
  </HeadingPairs>
  <TitlesOfParts>
    <vt:vector size="26" baseType="lpstr">
      <vt:lpstr>Arial</vt:lpstr>
      <vt:lpstr>Calibri</vt:lpstr>
      <vt:lpstr>Calibri Light</vt:lpstr>
      <vt:lpstr>Dela Gothic One</vt:lpstr>
      <vt:lpstr>Overpass</vt:lpstr>
      <vt:lpstr>Office Theme</vt:lpstr>
      <vt:lpstr>Custom Design</vt:lpstr>
      <vt:lpstr>1_Custom Design</vt:lpstr>
      <vt:lpstr>Social Media &amp; The Media</vt:lpstr>
      <vt:lpstr>Agenda</vt:lpstr>
      <vt:lpstr>Welcome</vt:lpstr>
      <vt:lpstr>What is Strolling Thunder?</vt:lpstr>
      <vt:lpstr>PowerPoint Presentation</vt:lpstr>
      <vt:lpstr>Social media gets the word out... </vt:lpstr>
      <vt:lpstr>Social Media</vt:lpstr>
      <vt:lpstr>Social Media Tips</vt:lpstr>
      <vt:lpstr>Social Media</vt:lpstr>
      <vt:lpstr>The Media</vt:lpstr>
      <vt:lpstr>We’re Reaching Policymakers…</vt:lpstr>
      <vt:lpstr>…we want to reach millions.</vt:lpstr>
      <vt:lpstr>NBC News</vt:lpstr>
      <vt:lpstr>National Public Radio</vt:lpstr>
      <vt:lpstr>Media Tips</vt:lpstr>
      <vt:lpstr>The Media</vt:lpstr>
      <vt:lpstr>Questions? 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Jennifer Jennings-Shaffer</dc:creator>
  <cp:lastModifiedBy>Joe Weedon</cp:lastModifiedBy>
  <cp:revision>1</cp:revision>
  <cp:lastPrinted>2023-04-18T14:04:58Z</cp:lastPrinted>
  <dcterms:created xsi:type="dcterms:W3CDTF">2018-02-12T22:19:29Z</dcterms:created>
  <dcterms:modified xsi:type="dcterms:W3CDTF">2024-03-26T23:54:55Z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0x010100F5E407787E0FBE4E8059AFA8F68B5CAE</vt:lpwstr>
  </property>
  <property fmtid="{D5CDD505-2E9C-101B-9397-08002B2CF9AE}" pid="3" name="MediaServiceImageTags">
    <vt:lpwstr/>
  </property>
</Properties>
</file>